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4" r:id="rId4"/>
    <p:sldId id="269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DA722-0BA5-4457-AB13-BE815DE628C6}" v="3" dt="2024-05-14T15:28:51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100" d="100"/>
          <a:sy n="100" d="100"/>
        </p:scale>
        <p:origin x="48" y="-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osta" userId="037cf2590cc542dd" providerId="LiveId" clId="{D5CDA722-0BA5-4457-AB13-BE815DE628C6}"/>
    <pc:docChg chg="undo custSel addSld delSld modSld sldOrd modMainMaster">
      <pc:chgData name="Alex Costa" userId="037cf2590cc542dd" providerId="LiveId" clId="{D5CDA722-0BA5-4457-AB13-BE815DE628C6}" dt="2024-05-17T17:54:38.373" v="147" actId="1036"/>
      <pc:docMkLst>
        <pc:docMk/>
      </pc:docMkLst>
      <pc:sldChg chg="del">
        <pc:chgData name="Alex Costa" userId="037cf2590cc542dd" providerId="LiveId" clId="{D5CDA722-0BA5-4457-AB13-BE815DE628C6}" dt="2024-05-10T15:14:53.187" v="1" actId="47"/>
        <pc:sldMkLst>
          <pc:docMk/>
          <pc:sldMk cId="2536379577" sldId="257"/>
        </pc:sldMkLst>
      </pc:sldChg>
      <pc:sldChg chg="del">
        <pc:chgData name="Alex Costa" userId="037cf2590cc542dd" providerId="LiveId" clId="{D5CDA722-0BA5-4457-AB13-BE815DE628C6}" dt="2024-05-10T15:14:54.390" v="2" actId="47"/>
        <pc:sldMkLst>
          <pc:docMk/>
          <pc:sldMk cId="2685779786" sldId="258"/>
        </pc:sldMkLst>
      </pc:sldChg>
      <pc:sldChg chg="del">
        <pc:chgData name="Alex Costa" userId="037cf2590cc542dd" providerId="LiveId" clId="{D5CDA722-0BA5-4457-AB13-BE815DE628C6}" dt="2024-05-14T14:50:08.079" v="9" actId="47"/>
        <pc:sldMkLst>
          <pc:docMk/>
          <pc:sldMk cId="2115890874" sldId="261"/>
        </pc:sldMkLst>
      </pc:sldChg>
      <pc:sldChg chg="ord">
        <pc:chgData name="Alex Costa" userId="037cf2590cc542dd" providerId="LiveId" clId="{D5CDA722-0BA5-4457-AB13-BE815DE628C6}" dt="2024-05-10T15:15:20.858" v="7" actId="20578"/>
        <pc:sldMkLst>
          <pc:docMk/>
          <pc:sldMk cId="3113338066" sldId="262"/>
        </pc:sldMkLst>
      </pc:sldChg>
      <pc:sldChg chg="del">
        <pc:chgData name="Alex Costa" userId="037cf2590cc542dd" providerId="LiveId" clId="{D5CDA722-0BA5-4457-AB13-BE815DE628C6}" dt="2024-05-10T15:15:05.622" v="3" actId="47"/>
        <pc:sldMkLst>
          <pc:docMk/>
          <pc:sldMk cId="3339921" sldId="263"/>
        </pc:sldMkLst>
      </pc:sldChg>
      <pc:sldChg chg="del">
        <pc:chgData name="Alex Costa" userId="037cf2590cc542dd" providerId="LiveId" clId="{D5CDA722-0BA5-4457-AB13-BE815DE628C6}" dt="2024-05-10T15:15:07.772" v="4" actId="47"/>
        <pc:sldMkLst>
          <pc:docMk/>
          <pc:sldMk cId="3012474442" sldId="264"/>
        </pc:sldMkLst>
      </pc:sldChg>
      <pc:sldChg chg="del">
        <pc:chgData name="Alex Costa" userId="037cf2590cc542dd" providerId="LiveId" clId="{D5CDA722-0BA5-4457-AB13-BE815DE628C6}" dt="2024-05-14T14:50:06.952" v="8" actId="47"/>
        <pc:sldMkLst>
          <pc:docMk/>
          <pc:sldMk cId="2814566997" sldId="267"/>
        </pc:sldMkLst>
      </pc:sldChg>
      <pc:sldChg chg="modSp mod">
        <pc:chgData name="Alex Costa" userId="037cf2590cc542dd" providerId="LiveId" clId="{D5CDA722-0BA5-4457-AB13-BE815DE628C6}" dt="2024-05-17T17:54:38.373" v="147" actId="1036"/>
        <pc:sldMkLst>
          <pc:docMk/>
          <pc:sldMk cId="3374187623" sldId="272"/>
        </pc:sldMkLst>
        <pc:spChg chg="mod">
          <ac:chgData name="Alex Costa" userId="037cf2590cc542dd" providerId="LiveId" clId="{D5CDA722-0BA5-4457-AB13-BE815DE628C6}" dt="2024-05-17T17:54:38.373" v="147" actId="1036"/>
          <ac:spMkLst>
            <pc:docMk/>
            <pc:sldMk cId="3374187623" sldId="272"/>
            <ac:spMk id="4" creationId="{00000000-0000-0000-0000-000000000000}"/>
          </ac:spMkLst>
        </pc:spChg>
      </pc:sldChg>
      <pc:sldChg chg="modSp mod">
        <pc:chgData name="Alex Costa" userId="037cf2590cc542dd" providerId="LiveId" clId="{D5CDA722-0BA5-4457-AB13-BE815DE628C6}" dt="2024-05-14T19:56:12.802" v="146" actId="20577"/>
        <pc:sldMkLst>
          <pc:docMk/>
          <pc:sldMk cId="2456583583" sldId="274"/>
        </pc:sldMkLst>
        <pc:spChg chg="mod">
          <ac:chgData name="Alex Costa" userId="037cf2590cc542dd" providerId="LiveId" clId="{D5CDA722-0BA5-4457-AB13-BE815DE628C6}" dt="2024-05-14T19:56:12.802" v="146" actId="20577"/>
          <ac:spMkLst>
            <pc:docMk/>
            <pc:sldMk cId="2456583583" sldId="274"/>
            <ac:spMk id="4" creationId="{00000000-0000-0000-0000-000000000000}"/>
          </ac:spMkLst>
        </pc:spChg>
        <pc:picChg chg="mod">
          <ac:chgData name="Alex Costa" userId="037cf2590cc542dd" providerId="LiveId" clId="{D5CDA722-0BA5-4457-AB13-BE815DE628C6}" dt="2024-05-14T15:34:54.518" v="95" actId="1035"/>
          <ac:picMkLst>
            <pc:docMk/>
            <pc:sldMk cId="2456583583" sldId="274"/>
            <ac:picMk id="3" creationId="{E2F7F80A-810E-9CC8-EA17-5498A3CF58ED}"/>
          </ac:picMkLst>
        </pc:picChg>
      </pc:sldChg>
      <pc:sldChg chg="add del">
        <pc:chgData name="Alex Costa" userId="037cf2590cc542dd" providerId="LiveId" clId="{D5CDA722-0BA5-4457-AB13-BE815DE628C6}" dt="2024-05-14T15:30:59.194" v="52" actId="2696"/>
        <pc:sldMkLst>
          <pc:docMk/>
          <pc:sldMk cId="1757893167" sldId="275"/>
        </pc:sldMkLst>
      </pc:sldChg>
      <pc:sldMasterChg chg="modSp mod">
        <pc:chgData name="Alex Costa" userId="037cf2590cc542dd" providerId="LiveId" clId="{D5CDA722-0BA5-4457-AB13-BE815DE628C6}" dt="2024-05-14T15:32:00.439" v="55" actId="20577"/>
        <pc:sldMasterMkLst>
          <pc:docMk/>
          <pc:sldMasterMk cId="4125943472" sldId="2147483648"/>
        </pc:sldMasterMkLst>
        <pc:spChg chg="mod">
          <ac:chgData name="Alex Costa" userId="037cf2590cc542dd" providerId="LiveId" clId="{D5CDA722-0BA5-4457-AB13-BE815DE628C6}" dt="2024-05-14T15:32:00.439" v="55" actId="20577"/>
          <ac:spMkLst>
            <pc:docMk/>
            <pc:sldMasterMk cId="4125943472" sldId="2147483648"/>
            <ac:spMk id="7" creationId="{011DA4B3-A558-2754-E9DB-57512322A3C5}"/>
          </ac:spMkLst>
        </pc:sp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1D39-56EF-4687-9BE0-8ACCD3D40E7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A59BB7D-D726-47ED-887D-974D2688010B}">
      <dgm:prSet phldrT="[Texto]"/>
      <dgm:spPr/>
      <dgm:t>
        <a:bodyPr/>
        <a:lstStyle/>
        <a:p>
          <a:r>
            <a:rPr lang="pt-BR" dirty="0"/>
            <a:t>Setup GitHub</a:t>
          </a:r>
        </a:p>
      </dgm:t>
    </dgm:pt>
    <dgm:pt modelId="{356E470C-4414-4A5C-8E50-6FB825AD6142}" type="parTrans" cxnId="{9BADC751-28C0-4B54-A984-72A26DA440DC}">
      <dgm:prSet/>
      <dgm:spPr/>
      <dgm:t>
        <a:bodyPr/>
        <a:lstStyle/>
        <a:p>
          <a:endParaRPr lang="pt-BR"/>
        </a:p>
      </dgm:t>
    </dgm:pt>
    <dgm:pt modelId="{0A3004D8-199B-4F20-A7B7-EEE034C139D1}" type="sibTrans" cxnId="{9BADC751-28C0-4B54-A984-72A26DA440DC}">
      <dgm:prSet/>
      <dgm:spPr/>
      <dgm:t>
        <a:bodyPr/>
        <a:lstStyle/>
        <a:p>
          <a:endParaRPr lang="pt-BR"/>
        </a:p>
      </dgm:t>
    </dgm:pt>
    <dgm:pt modelId="{D2603B03-CBE1-41FA-ADFA-71DCBB274F1D}">
      <dgm:prSet phldrT="[Texto]"/>
      <dgm:spPr/>
      <dgm:t>
        <a:bodyPr/>
        <a:lstStyle/>
        <a:p>
          <a:r>
            <a:rPr lang="pt-BR" dirty="0"/>
            <a:t>Criar sua conta no GitHub</a:t>
          </a:r>
        </a:p>
      </dgm:t>
    </dgm:pt>
    <dgm:pt modelId="{C350D76F-C557-40AE-83ED-2EC3B58964BE}" type="parTrans" cxnId="{857F0D21-2758-4286-B171-2E37416313FE}">
      <dgm:prSet/>
      <dgm:spPr/>
      <dgm:t>
        <a:bodyPr/>
        <a:lstStyle/>
        <a:p>
          <a:endParaRPr lang="pt-BR"/>
        </a:p>
      </dgm:t>
    </dgm:pt>
    <dgm:pt modelId="{36440942-CF83-46CF-AD12-86FBC8B98D01}" type="sibTrans" cxnId="{857F0D21-2758-4286-B171-2E37416313FE}">
      <dgm:prSet/>
      <dgm:spPr/>
      <dgm:t>
        <a:bodyPr/>
        <a:lstStyle/>
        <a:p>
          <a:endParaRPr lang="pt-BR"/>
        </a:p>
      </dgm:t>
    </dgm:pt>
    <dgm:pt modelId="{8CD8C674-70D6-4D41-8E9D-5EBCC5F318C2}">
      <dgm:prSet phldrT="[Texto]"/>
      <dgm:spPr/>
      <dgm:t>
        <a:bodyPr/>
        <a:lstStyle/>
        <a:p>
          <a:r>
            <a:rPr lang="pt-BR" dirty="0"/>
            <a:t>Instale o Git desktop</a:t>
          </a:r>
        </a:p>
      </dgm:t>
    </dgm:pt>
    <dgm:pt modelId="{1F0653FE-BFE5-4C1A-BBA6-3E8998C37DB6}" type="parTrans" cxnId="{B37A7EEE-63E0-40AE-A3CC-B1728F56F54B}">
      <dgm:prSet/>
      <dgm:spPr/>
      <dgm:t>
        <a:bodyPr/>
        <a:lstStyle/>
        <a:p>
          <a:endParaRPr lang="pt-BR"/>
        </a:p>
      </dgm:t>
    </dgm:pt>
    <dgm:pt modelId="{52B20634-3412-4253-8E5B-306E5E44318B}" type="sibTrans" cxnId="{B37A7EEE-63E0-40AE-A3CC-B1728F56F54B}">
      <dgm:prSet/>
      <dgm:spPr/>
      <dgm:t>
        <a:bodyPr/>
        <a:lstStyle/>
        <a:p>
          <a:endParaRPr lang="pt-BR"/>
        </a:p>
      </dgm:t>
    </dgm:pt>
    <dgm:pt modelId="{94C9653F-70AB-4675-9EFD-E8CE6CAD3810}">
      <dgm:prSet phldrT="[Texto]"/>
      <dgm:spPr/>
      <dgm:t>
        <a:bodyPr/>
        <a:lstStyle/>
        <a:p>
          <a:r>
            <a:rPr lang="pt-BR" dirty="0"/>
            <a:t>Extenções GitGraph Git History no VS CODE</a:t>
          </a:r>
        </a:p>
      </dgm:t>
    </dgm:pt>
    <dgm:pt modelId="{EE813BD8-E144-49B2-8E67-A61A80521811}" type="parTrans" cxnId="{1390B7AB-D716-4F3C-A557-829B44F22C7C}">
      <dgm:prSet/>
      <dgm:spPr/>
      <dgm:t>
        <a:bodyPr/>
        <a:lstStyle/>
        <a:p>
          <a:endParaRPr lang="pt-BR"/>
        </a:p>
      </dgm:t>
    </dgm:pt>
    <dgm:pt modelId="{F6101DF5-C6C1-4FBD-8F0C-456E9BBB0821}" type="sibTrans" cxnId="{1390B7AB-D716-4F3C-A557-829B44F22C7C}">
      <dgm:prSet/>
      <dgm:spPr/>
      <dgm:t>
        <a:bodyPr/>
        <a:lstStyle/>
        <a:p>
          <a:endParaRPr lang="pt-BR"/>
        </a:p>
      </dgm:t>
    </dgm:pt>
    <dgm:pt modelId="{9A1A273B-F47E-4EA3-A807-9090A3D3195E}">
      <dgm:prSet phldrT="[Texto]"/>
      <dgm:spPr/>
      <dgm:t>
        <a:bodyPr/>
        <a:lstStyle/>
        <a:p>
          <a:r>
            <a:rPr lang="pt-BR" dirty="0"/>
            <a:t>Faça login em sua conta GitHub no navegador</a:t>
          </a:r>
        </a:p>
      </dgm:t>
    </dgm:pt>
    <dgm:pt modelId="{B51EA183-0B7C-44CC-BF39-3892F137E4DB}" type="parTrans" cxnId="{05849EFD-EE00-430D-8539-FF9AFD315DEE}">
      <dgm:prSet/>
      <dgm:spPr/>
      <dgm:t>
        <a:bodyPr/>
        <a:lstStyle/>
        <a:p>
          <a:endParaRPr lang="pt-BR"/>
        </a:p>
      </dgm:t>
    </dgm:pt>
    <dgm:pt modelId="{A528798C-BE25-4FC0-A38D-52C4CC168AB1}" type="sibTrans" cxnId="{05849EFD-EE00-430D-8539-FF9AFD315DEE}">
      <dgm:prSet/>
      <dgm:spPr/>
      <dgm:t>
        <a:bodyPr/>
        <a:lstStyle/>
        <a:p>
          <a:endParaRPr lang="pt-BR"/>
        </a:p>
      </dgm:t>
    </dgm:pt>
    <dgm:pt modelId="{AE466CE6-AD51-44AB-B8A2-47CD609F9CAE}" type="pres">
      <dgm:prSet presAssocID="{B6401D39-56EF-4687-9BE0-8ACCD3D40E79}" presName="layout" presStyleCnt="0">
        <dgm:presLayoutVars>
          <dgm:chMax/>
          <dgm:chPref/>
          <dgm:dir/>
          <dgm:resizeHandles/>
        </dgm:presLayoutVars>
      </dgm:prSet>
      <dgm:spPr/>
    </dgm:pt>
    <dgm:pt modelId="{BAB2D505-DFCA-4D71-B134-30E4AF6432A7}" type="pres">
      <dgm:prSet presAssocID="{8A59BB7D-D726-47ED-887D-974D2688010B}" presName="root" presStyleCnt="0">
        <dgm:presLayoutVars>
          <dgm:chMax/>
          <dgm:chPref/>
        </dgm:presLayoutVars>
      </dgm:prSet>
      <dgm:spPr/>
    </dgm:pt>
    <dgm:pt modelId="{729A43D3-5C5B-4BF6-8A55-C9BD400A2FF7}" type="pres">
      <dgm:prSet presAssocID="{8A59BB7D-D726-47ED-887D-974D2688010B}" presName="rootComposite" presStyleCnt="0">
        <dgm:presLayoutVars/>
      </dgm:prSet>
      <dgm:spPr/>
    </dgm:pt>
    <dgm:pt modelId="{0DA62D3D-210E-486F-8C6E-9E12101DFE01}" type="pres">
      <dgm:prSet presAssocID="{8A59BB7D-D726-47ED-887D-974D2688010B}" presName="ParentAccent" presStyleLbl="alignNode1" presStyleIdx="0" presStyleCnt="1" custScaleY="356633"/>
      <dgm:spPr/>
    </dgm:pt>
    <dgm:pt modelId="{F3720138-EE49-45D2-92BF-86AB6EE4A323}" type="pres">
      <dgm:prSet presAssocID="{8A59BB7D-D726-47ED-887D-974D2688010B}" presName="ParentSmallAccent" presStyleLbl="fgAcc1" presStyleIdx="0" presStyleCnt="1" custLinFactX="-100000" custLinFactY="-98000" custLinFactNeighborX="-104599" custLinFactNeighborY="-100000"/>
      <dgm:spPr>
        <a:noFill/>
        <a:ln>
          <a:noFill/>
        </a:ln>
      </dgm:spPr>
    </dgm:pt>
    <dgm:pt modelId="{C629305B-8537-4E62-8D0E-9252954ACFE4}" type="pres">
      <dgm:prSet presAssocID="{8A59BB7D-D726-47ED-887D-974D2688010B}" presName="Parent" presStyleLbl="revTx" presStyleIdx="0" presStyleCnt="5" custLinFactNeighborX="1006" custLinFactNeighborY="41640">
        <dgm:presLayoutVars>
          <dgm:chMax/>
          <dgm:chPref val="4"/>
          <dgm:bulletEnabled val="1"/>
        </dgm:presLayoutVars>
      </dgm:prSet>
      <dgm:spPr/>
    </dgm:pt>
    <dgm:pt modelId="{B833E6C9-874D-44A4-B747-67B223AA752D}" type="pres">
      <dgm:prSet presAssocID="{8A59BB7D-D726-47ED-887D-974D2688010B}" presName="childShape" presStyleCnt="0">
        <dgm:presLayoutVars>
          <dgm:chMax val="0"/>
          <dgm:chPref val="0"/>
        </dgm:presLayoutVars>
      </dgm:prSet>
      <dgm:spPr/>
    </dgm:pt>
    <dgm:pt modelId="{37814255-642A-4966-A82C-A747DD0DAB16}" type="pres">
      <dgm:prSet presAssocID="{D2603B03-CBE1-41FA-ADFA-71DCBB274F1D}" presName="childComposite" presStyleCnt="0">
        <dgm:presLayoutVars>
          <dgm:chMax val="0"/>
          <dgm:chPref val="0"/>
        </dgm:presLayoutVars>
      </dgm:prSet>
      <dgm:spPr/>
    </dgm:pt>
    <dgm:pt modelId="{7F4BD746-8968-4DD6-91DA-0237C8AC6D92}" type="pres">
      <dgm:prSet presAssocID="{D2603B03-CBE1-41FA-ADFA-71DCBB274F1D}" presName="ChildAccent" presStyleLbl="solidFgAcc1" presStyleIdx="0" presStyleCnt="4"/>
      <dgm:spPr/>
    </dgm:pt>
    <dgm:pt modelId="{7FD64F43-B47A-4EF9-BCDC-9F6333F5F71E}" type="pres">
      <dgm:prSet presAssocID="{D2603B03-CBE1-41FA-ADFA-71DCBB274F1D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9264999-D6DF-4ADC-806D-8FD2CAF97298}" type="pres">
      <dgm:prSet presAssocID="{8CD8C674-70D6-4D41-8E9D-5EBCC5F318C2}" presName="childComposite" presStyleCnt="0">
        <dgm:presLayoutVars>
          <dgm:chMax val="0"/>
          <dgm:chPref val="0"/>
        </dgm:presLayoutVars>
      </dgm:prSet>
      <dgm:spPr/>
    </dgm:pt>
    <dgm:pt modelId="{EDBB22BE-C5BF-49CE-8B55-42DDF3A155F3}" type="pres">
      <dgm:prSet presAssocID="{8CD8C674-70D6-4D41-8E9D-5EBCC5F318C2}" presName="ChildAccent" presStyleLbl="solidFgAcc1" presStyleIdx="1" presStyleCnt="4"/>
      <dgm:spPr/>
    </dgm:pt>
    <dgm:pt modelId="{A5A8855E-584D-4C7B-B750-75389FFFEDEA}" type="pres">
      <dgm:prSet presAssocID="{8CD8C674-70D6-4D41-8E9D-5EBCC5F318C2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2D0275D-C736-4CBF-A30A-2F9A78D49931}" type="pres">
      <dgm:prSet presAssocID="{94C9653F-70AB-4675-9EFD-E8CE6CAD3810}" presName="childComposite" presStyleCnt="0">
        <dgm:presLayoutVars>
          <dgm:chMax val="0"/>
          <dgm:chPref val="0"/>
        </dgm:presLayoutVars>
      </dgm:prSet>
      <dgm:spPr/>
    </dgm:pt>
    <dgm:pt modelId="{25145BEC-4AFB-4B41-A9E1-904AB68C8DF7}" type="pres">
      <dgm:prSet presAssocID="{94C9653F-70AB-4675-9EFD-E8CE6CAD3810}" presName="ChildAccent" presStyleLbl="solidFgAcc1" presStyleIdx="2" presStyleCnt="4" custLinFactX="48155" custLinFactNeighborX="100000"/>
      <dgm:spPr/>
    </dgm:pt>
    <dgm:pt modelId="{36789C0E-2BC8-49F3-8C9C-898C3235B37A}" type="pres">
      <dgm:prSet presAssocID="{94C9653F-70AB-4675-9EFD-E8CE6CAD3810}" presName="Child" presStyleLbl="revTx" presStyleIdx="3" presStyleCnt="5" custScaleX="122385" custLinFactNeighborX="23139">
        <dgm:presLayoutVars>
          <dgm:chMax val="0"/>
          <dgm:chPref val="0"/>
          <dgm:bulletEnabled val="1"/>
        </dgm:presLayoutVars>
      </dgm:prSet>
      <dgm:spPr/>
    </dgm:pt>
    <dgm:pt modelId="{3BB2EA74-2091-4460-B3DD-B1ABB384B30B}" type="pres">
      <dgm:prSet presAssocID="{9A1A273B-F47E-4EA3-A807-9090A3D3195E}" presName="childComposite" presStyleCnt="0">
        <dgm:presLayoutVars>
          <dgm:chMax val="0"/>
          <dgm:chPref val="0"/>
        </dgm:presLayoutVars>
      </dgm:prSet>
      <dgm:spPr/>
    </dgm:pt>
    <dgm:pt modelId="{B68923AA-C313-4520-944D-1888A997CCCA}" type="pres">
      <dgm:prSet presAssocID="{9A1A273B-F47E-4EA3-A807-9090A3D3195E}" presName="ChildAccent" presStyleLbl="solidFgAcc1" presStyleIdx="3" presStyleCnt="4" custLinFactX="3580" custLinFactNeighborX="100000" custLinFactNeighborY="-3984"/>
      <dgm:spPr/>
    </dgm:pt>
    <dgm:pt modelId="{58DC3E66-6547-4DF3-A0C8-17199EDBE087}" type="pres">
      <dgm:prSet presAssocID="{9A1A273B-F47E-4EA3-A807-9090A3D3195E}" presName="Child" presStyleLbl="revTx" presStyleIdx="4" presStyleCnt="5" custScaleX="116013" custLinFactNeighborX="16676">
        <dgm:presLayoutVars>
          <dgm:chMax val="0"/>
          <dgm:chPref val="0"/>
          <dgm:bulletEnabled val="1"/>
        </dgm:presLayoutVars>
      </dgm:prSet>
      <dgm:spPr/>
    </dgm:pt>
  </dgm:ptLst>
  <dgm:cxnLst>
    <dgm:cxn modelId="{857F0D21-2758-4286-B171-2E37416313FE}" srcId="{8A59BB7D-D726-47ED-887D-974D2688010B}" destId="{D2603B03-CBE1-41FA-ADFA-71DCBB274F1D}" srcOrd="0" destOrd="0" parTransId="{C350D76F-C557-40AE-83ED-2EC3B58964BE}" sibTransId="{36440942-CF83-46CF-AD12-86FBC8B98D01}"/>
    <dgm:cxn modelId="{8B065D6B-0AE9-4503-AA1D-94957C4FE8E1}" type="presOf" srcId="{8CD8C674-70D6-4D41-8E9D-5EBCC5F318C2}" destId="{A5A8855E-584D-4C7B-B750-75389FFFEDEA}" srcOrd="0" destOrd="0" presId="urn:microsoft.com/office/officeart/2008/layout/SquareAccentList"/>
    <dgm:cxn modelId="{0360F56B-D5B9-4CE8-9581-F5506A37659C}" type="presOf" srcId="{9A1A273B-F47E-4EA3-A807-9090A3D3195E}" destId="{58DC3E66-6547-4DF3-A0C8-17199EDBE087}" srcOrd="0" destOrd="0" presId="urn:microsoft.com/office/officeart/2008/layout/SquareAccentList"/>
    <dgm:cxn modelId="{9BADC751-28C0-4B54-A984-72A26DA440DC}" srcId="{B6401D39-56EF-4687-9BE0-8ACCD3D40E79}" destId="{8A59BB7D-D726-47ED-887D-974D2688010B}" srcOrd="0" destOrd="0" parTransId="{356E470C-4414-4A5C-8E50-6FB825AD6142}" sibTransId="{0A3004D8-199B-4F20-A7B7-EEE034C139D1}"/>
    <dgm:cxn modelId="{1A3BEE56-A365-4A42-94B2-093128964DAE}" type="presOf" srcId="{94C9653F-70AB-4675-9EFD-E8CE6CAD3810}" destId="{36789C0E-2BC8-49F3-8C9C-898C3235B37A}" srcOrd="0" destOrd="0" presId="urn:microsoft.com/office/officeart/2008/layout/SquareAccentList"/>
    <dgm:cxn modelId="{FA004D86-738C-4720-A210-BCB0AC610002}" type="presOf" srcId="{B6401D39-56EF-4687-9BE0-8ACCD3D40E79}" destId="{AE466CE6-AD51-44AB-B8A2-47CD609F9CAE}" srcOrd="0" destOrd="0" presId="urn:microsoft.com/office/officeart/2008/layout/SquareAccentList"/>
    <dgm:cxn modelId="{94821898-E455-436F-ACFF-69B4B628B899}" type="presOf" srcId="{8A59BB7D-D726-47ED-887D-974D2688010B}" destId="{C629305B-8537-4E62-8D0E-9252954ACFE4}" srcOrd="0" destOrd="0" presId="urn:microsoft.com/office/officeart/2008/layout/SquareAccentList"/>
    <dgm:cxn modelId="{1390B7AB-D716-4F3C-A557-829B44F22C7C}" srcId="{8A59BB7D-D726-47ED-887D-974D2688010B}" destId="{94C9653F-70AB-4675-9EFD-E8CE6CAD3810}" srcOrd="2" destOrd="0" parTransId="{EE813BD8-E144-49B2-8E67-A61A80521811}" sibTransId="{F6101DF5-C6C1-4FBD-8F0C-456E9BBB0821}"/>
    <dgm:cxn modelId="{B37A7EEE-63E0-40AE-A3CC-B1728F56F54B}" srcId="{8A59BB7D-D726-47ED-887D-974D2688010B}" destId="{8CD8C674-70D6-4D41-8E9D-5EBCC5F318C2}" srcOrd="1" destOrd="0" parTransId="{1F0653FE-BFE5-4C1A-BBA6-3E8998C37DB6}" sibTransId="{52B20634-3412-4253-8E5B-306E5E44318B}"/>
    <dgm:cxn modelId="{812961F9-2494-4D50-AA10-91CB874F9803}" type="presOf" srcId="{D2603B03-CBE1-41FA-ADFA-71DCBB274F1D}" destId="{7FD64F43-B47A-4EF9-BCDC-9F6333F5F71E}" srcOrd="0" destOrd="0" presId="urn:microsoft.com/office/officeart/2008/layout/SquareAccentList"/>
    <dgm:cxn modelId="{05849EFD-EE00-430D-8539-FF9AFD315DEE}" srcId="{8A59BB7D-D726-47ED-887D-974D2688010B}" destId="{9A1A273B-F47E-4EA3-A807-9090A3D3195E}" srcOrd="3" destOrd="0" parTransId="{B51EA183-0B7C-44CC-BF39-3892F137E4DB}" sibTransId="{A528798C-BE25-4FC0-A38D-52C4CC168AB1}"/>
    <dgm:cxn modelId="{28975B3F-EC5F-4BB9-B671-E63DFD8605E8}" type="presParOf" srcId="{AE466CE6-AD51-44AB-B8A2-47CD609F9CAE}" destId="{BAB2D505-DFCA-4D71-B134-30E4AF6432A7}" srcOrd="0" destOrd="0" presId="urn:microsoft.com/office/officeart/2008/layout/SquareAccentList"/>
    <dgm:cxn modelId="{8D4989A8-89F1-485F-AC7C-48459197D913}" type="presParOf" srcId="{BAB2D505-DFCA-4D71-B134-30E4AF6432A7}" destId="{729A43D3-5C5B-4BF6-8A55-C9BD400A2FF7}" srcOrd="0" destOrd="0" presId="urn:microsoft.com/office/officeart/2008/layout/SquareAccentList"/>
    <dgm:cxn modelId="{9EC9FC91-BDBB-4035-97BB-059BEF03C455}" type="presParOf" srcId="{729A43D3-5C5B-4BF6-8A55-C9BD400A2FF7}" destId="{0DA62D3D-210E-486F-8C6E-9E12101DFE01}" srcOrd="0" destOrd="0" presId="urn:microsoft.com/office/officeart/2008/layout/SquareAccentList"/>
    <dgm:cxn modelId="{C56D1957-D6EA-4C37-9F64-466210349B15}" type="presParOf" srcId="{729A43D3-5C5B-4BF6-8A55-C9BD400A2FF7}" destId="{F3720138-EE49-45D2-92BF-86AB6EE4A323}" srcOrd="1" destOrd="0" presId="urn:microsoft.com/office/officeart/2008/layout/SquareAccentList"/>
    <dgm:cxn modelId="{CDD63C85-5A1A-4DE0-8CB4-2EC36BCCF705}" type="presParOf" srcId="{729A43D3-5C5B-4BF6-8A55-C9BD400A2FF7}" destId="{C629305B-8537-4E62-8D0E-9252954ACFE4}" srcOrd="2" destOrd="0" presId="urn:microsoft.com/office/officeart/2008/layout/SquareAccentList"/>
    <dgm:cxn modelId="{7493D657-0205-441B-89C1-BD643BCF5C3A}" type="presParOf" srcId="{BAB2D505-DFCA-4D71-B134-30E4AF6432A7}" destId="{B833E6C9-874D-44A4-B747-67B223AA752D}" srcOrd="1" destOrd="0" presId="urn:microsoft.com/office/officeart/2008/layout/SquareAccentList"/>
    <dgm:cxn modelId="{77EE862F-EFEE-4871-89D0-79667A03CF7C}" type="presParOf" srcId="{B833E6C9-874D-44A4-B747-67B223AA752D}" destId="{37814255-642A-4966-A82C-A747DD0DAB16}" srcOrd="0" destOrd="0" presId="urn:microsoft.com/office/officeart/2008/layout/SquareAccentList"/>
    <dgm:cxn modelId="{5A770F35-1C58-4A95-AB3F-FFB76C1D9D5B}" type="presParOf" srcId="{37814255-642A-4966-A82C-A747DD0DAB16}" destId="{7F4BD746-8968-4DD6-91DA-0237C8AC6D92}" srcOrd="0" destOrd="0" presId="urn:microsoft.com/office/officeart/2008/layout/SquareAccentList"/>
    <dgm:cxn modelId="{7ABBDB08-57D5-4788-9F2F-6934FCAF2502}" type="presParOf" srcId="{37814255-642A-4966-A82C-A747DD0DAB16}" destId="{7FD64F43-B47A-4EF9-BCDC-9F6333F5F71E}" srcOrd="1" destOrd="0" presId="urn:microsoft.com/office/officeart/2008/layout/SquareAccentList"/>
    <dgm:cxn modelId="{2426A9FC-9434-4098-AF65-04CF8AF04BCC}" type="presParOf" srcId="{B833E6C9-874D-44A4-B747-67B223AA752D}" destId="{A9264999-D6DF-4ADC-806D-8FD2CAF97298}" srcOrd="1" destOrd="0" presId="urn:microsoft.com/office/officeart/2008/layout/SquareAccentList"/>
    <dgm:cxn modelId="{27EFE044-976E-4ECC-9777-31DBCB2391F9}" type="presParOf" srcId="{A9264999-D6DF-4ADC-806D-8FD2CAF97298}" destId="{EDBB22BE-C5BF-49CE-8B55-42DDF3A155F3}" srcOrd="0" destOrd="0" presId="urn:microsoft.com/office/officeart/2008/layout/SquareAccentList"/>
    <dgm:cxn modelId="{F333AAE1-B5DA-421B-AE83-332452D72523}" type="presParOf" srcId="{A9264999-D6DF-4ADC-806D-8FD2CAF97298}" destId="{A5A8855E-584D-4C7B-B750-75389FFFEDEA}" srcOrd="1" destOrd="0" presId="urn:microsoft.com/office/officeart/2008/layout/SquareAccentList"/>
    <dgm:cxn modelId="{EDF5B091-E894-4AD8-95AA-635817B35548}" type="presParOf" srcId="{B833E6C9-874D-44A4-B747-67B223AA752D}" destId="{02D0275D-C736-4CBF-A30A-2F9A78D49931}" srcOrd="2" destOrd="0" presId="urn:microsoft.com/office/officeart/2008/layout/SquareAccentList"/>
    <dgm:cxn modelId="{2F2220DA-60A2-4D23-9007-28FADE65234D}" type="presParOf" srcId="{02D0275D-C736-4CBF-A30A-2F9A78D49931}" destId="{25145BEC-4AFB-4B41-A9E1-904AB68C8DF7}" srcOrd="0" destOrd="0" presId="urn:microsoft.com/office/officeart/2008/layout/SquareAccentList"/>
    <dgm:cxn modelId="{EC8D5F61-F7B9-4627-9B6E-19E3574BE0A0}" type="presParOf" srcId="{02D0275D-C736-4CBF-A30A-2F9A78D49931}" destId="{36789C0E-2BC8-49F3-8C9C-898C3235B37A}" srcOrd="1" destOrd="0" presId="urn:microsoft.com/office/officeart/2008/layout/SquareAccentList"/>
    <dgm:cxn modelId="{4857D643-0A2A-4DB3-9451-F399D5D66E13}" type="presParOf" srcId="{B833E6C9-874D-44A4-B747-67B223AA752D}" destId="{3BB2EA74-2091-4460-B3DD-B1ABB384B30B}" srcOrd="3" destOrd="0" presId="urn:microsoft.com/office/officeart/2008/layout/SquareAccentList"/>
    <dgm:cxn modelId="{EAE59730-9325-47C2-9E98-99425DDEE1FD}" type="presParOf" srcId="{3BB2EA74-2091-4460-B3DD-B1ABB384B30B}" destId="{B68923AA-C313-4520-944D-1888A997CCCA}" srcOrd="0" destOrd="0" presId="urn:microsoft.com/office/officeart/2008/layout/SquareAccentList"/>
    <dgm:cxn modelId="{1FFA7220-5B68-4F25-A132-41AEE291CA3D}" type="presParOf" srcId="{3BB2EA74-2091-4460-B3DD-B1ABB384B30B}" destId="{58DC3E66-6547-4DF3-A0C8-17199EDBE08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01D39-56EF-4687-9BE0-8ACCD3D40E7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A59BB7D-D726-47ED-887D-974D2688010B}">
      <dgm:prSet phldrT="[Texto]"/>
      <dgm:spPr/>
      <dgm:t>
        <a:bodyPr/>
        <a:lstStyle/>
        <a:p>
          <a:r>
            <a:rPr lang="pt-BR" dirty="0"/>
            <a:t>git commit </a:t>
          </a:r>
        </a:p>
      </dgm:t>
    </dgm:pt>
    <dgm:pt modelId="{356E470C-4414-4A5C-8E50-6FB825AD6142}" type="parTrans" cxnId="{9BADC751-28C0-4B54-A984-72A26DA440DC}">
      <dgm:prSet/>
      <dgm:spPr/>
      <dgm:t>
        <a:bodyPr/>
        <a:lstStyle/>
        <a:p>
          <a:endParaRPr lang="pt-BR"/>
        </a:p>
      </dgm:t>
    </dgm:pt>
    <dgm:pt modelId="{0A3004D8-199B-4F20-A7B7-EEE034C139D1}" type="sibTrans" cxnId="{9BADC751-28C0-4B54-A984-72A26DA440DC}">
      <dgm:prSet/>
      <dgm:spPr/>
      <dgm:t>
        <a:bodyPr/>
        <a:lstStyle/>
        <a:p>
          <a:endParaRPr lang="pt-BR"/>
        </a:p>
      </dgm:t>
    </dgm:pt>
    <dgm:pt modelId="{D2603B03-CBE1-41FA-ADFA-71DCBB274F1D}">
      <dgm:prSet phldrT="[Texto]" custT="1"/>
      <dgm:spPr/>
      <dgm:t>
        <a:bodyPr/>
        <a:lstStyle/>
        <a:p>
          <a:r>
            <a:rPr lang="pt-BR" sz="2800" dirty="0"/>
            <a:t>git log – para ver todos os </a:t>
          </a:r>
          <a:r>
            <a:rPr lang="pt-BR" sz="2800" dirty="0" err="1"/>
            <a:t>commits</a:t>
          </a:r>
          <a:r>
            <a:rPr lang="pt-BR" sz="2800" dirty="0"/>
            <a:t> se há algum</a:t>
          </a:r>
        </a:p>
      </dgm:t>
    </dgm:pt>
    <dgm:pt modelId="{C350D76F-C557-40AE-83ED-2EC3B58964BE}" type="parTrans" cxnId="{857F0D21-2758-4286-B171-2E37416313FE}">
      <dgm:prSet/>
      <dgm:spPr/>
      <dgm:t>
        <a:bodyPr/>
        <a:lstStyle/>
        <a:p>
          <a:endParaRPr lang="pt-BR"/>
        </a:p>
      </dgm:t>
    </dgm:pt>
    <dgm:pt modelId="{36440942-CF83-46CF-AD12-86FBC8B98D01}" type="sibTrans" cxnId="{857F0D21-2758-4286-B171-2E37416313FE}">
      <dgm:prSet/>
      <dgm:spPr/>
      <dgm:t>
        <a:bodyPr/>
        <a:lstStyle/>
        <a:p>
          <a:endParaRPr lang="pt-BR"/>
        </a:p>
      </dgm:t>
    </dgm:pt>
    <dgm:pt modelId="{8CD8C674-70D6-4D41-8E9D-5EBCC5F318C2}">
      <dgm:prSet phldrT="[Texto]" custT="1"/>
      <dgm:spPr/>
      <dgm:t>
        <a:bodyPr/>
        <a:lstStyle/>
        <a:p>
          <a:r>
            <a:rPr lang="pt-BR" sz="2800" dirty="0"/>
            <a:t>git status  - para ver alterações que faltam ser </a:t>
          </a:r>
          <a:r>
            <a:rPr lang="pt-BR" sz="2800" dirty="0" err="1"/>
            <a:t>commitadas</a:t>
          </a:r>
          <a:endParaRPr lang="pt-BR" sz="2800" dirty="0"/>
        </a:p>
      </dgm:t>
    </dgm:pt>
    <dgm:pt modelId="{1F0653FE-BFE5-4C1A-BBA6-3E8998C37DB6}" type="parTrans" cxnId="{B37A7EEE-63E0-40AE-A3CC-B1728F56F54B}">
      <dgm:prSet/>
      <dgm:spPr/>
      <dgm:t>
        <a:bodyPr/>
        <a:lstStyle/>
        <a:p>
          <a:endParaRPr lang="pt-BR"/>
        </a:p>
      </dgm:t>
    </dgm:pt>
    <dgm:pt modelId="{52B20634-3412-4253-8E5B-306E5E44318B}" type="sibTrans" cxnId="{B37A7EEE-63E0-40AE-A3CC-B1728F56F54B}">
      <dgm:prSet/>
      <dgm:spPr/>
      <dgm:t>
        <a:bodyPr/>
        <a:lstStyle/>
        <a:p>
          <a:endParaRPr lang="pt-BR"/>
        </a:p>
      </dgm:t>
    </dgm:pt>
    <dgm:pt modelId="{94C9653F-70AB-4675-9EFD-E8CE6CAD3810}">
      <dgm:prSet phldrT="[Texto]" custT="1"/>
      <dgm:spPr/>
      <dgm:t>
        <a:bodyPr/>
        <a:lstStyle/>
        <a:p>
          <a:r>
            <a:rPr lang="pt-BR" sz="2800" dirty="0"/>
            <a:t>git status  - para rever</a:t>
          </a:r>
        </a:p>
      </dgm:t>
    </dgm:pt>
    <dgm:pt modelId="{EE813BD8-E144-49B2-8E67-A61A80521811}" type="parTrans" cxnId="{1390B7AB-D716-4F3C-A557-829B44F22C7C}">
      <dgm:prSet/>
      <dgm:spPr/>
      <dgm:t>
        <a:bodyPr/>
        <a:lstStyle/>
        <a:p>
          <a:endParaRPr lang="pt-BR"/>
        </a:p>
      </dgm:t>
    </dgm:pt>
    <dgm:pt modelId="{F6101DF5-C6C1-4FBD-8F0C-456E9BBB0821}" type="sibTrans" cxnId="{1390B7AB-D716-4F3C-A557-829B44F22C7C}">
      <dgm:prSet/>
      <dgm:spPr/>
      <dgm:t>
        <a:bodyPr/>
        <a:lstStyle/>
        <a:p>
          <a:endParaRPr lang="pt-BR"/>
        </a:p>
      </dgm:t>
    </dgm:pt>
    <dgm:pt modelId="{9B7D38DF-0D86-481C-AF93-D6B83B72F4AC}">
      <dgm:prSet phldrT="[Texto]" custT="1"/>
      <dgm:spPr/>
      <dgm:t>
        <a:bodyPr/>
        <a:lstStyle/>
        <a:p>
          <a:r>
            <a:rPr lang="pt-BR" sz="2800" dirty="0"/>
            <a:t>git add – para adicionais as alterações no commit</a:t>
          </a:r>
        </a:p>
      </dgm:t>
    </dgm:pt>
    <dgm:pt modelId="{4C3C4DBF-55E6-4532-8FB7-E7B7D09A8F60}" type="parTrans" cxnId="{36F9F177-CC21-468F-AF99-BBD1159CD825}">
      <dgm:prSet/>
      <dgm:spPr/>
      <dgm:t>
        <a:bodyPr/>
        <a:lstStyle/>
        <a:p>
          <a:endParaRPr lang="pt-BR"/>
        </a:p>
      </dgm:t>
    </dgm:pt>
    <dgm:pt modelId="{6DFBECF2-70B0-4E0C-97DE-11F31A86316A}" type="sibTrans" cxnId="{36F9F177-CC21-468F-AF99-BBD1159CD825}">
      <dgm:prSet/>
      <dgm:spPr/>
      <dgm:t>
        <a:bodyPr/>
        <a:lstStyle/>
        <a:p>
          <a:endParaRPr lang="pt-BR"/>
        </a:p>
      </dgm:t>
    </dgm:pt>
    <dgm:pt modelId="{3D20EE21-5B7B-4194-BCAE-B203C93A076B}">
      <dgm:prSet phldrT="[Texto]" custT="1"/>
      <dgm:spPr/>
      <dgm:t>
        <a:bodyPr/>
        <a:lstStyle/>
        <a:p>
          <a:r>
            <a:rPr lang="pt-BR" sz="2800" dirty="0"/>
            <a:t>git </a:t>
          </a:r>
          <a:r>
            <a:rPr lang="pt-BR" sz="2800" dirty="0" err="1"/>
            <a:t>diff</a:t>
          </a:r>
          <a:r>
            <a:rPr lang="pt-BR" sz="2800" dirty="0"/>
            <a:t> – para ver as alterações</a:t>
          </a:r>
        </a:p>
      </dgm:t>
    </dgm:pt>
    <dgm:pt modelId="{21819321-AB1C-47F5-9D19-FD658179279F}" type="parTrans" cxnId="{8D602598-9A02-4957-B9EE-3F9A1720CCD9}">
      <dgm:prSet/>
      <dgm:spPr/>
      <dgm:t>
        <a:bodyPr/>
        <a:lstStyle/>
        <a:p>
          <a:endParaRPr lang="pt-BR"/>
        </a:p>
      </dgm:t>
    </dgm:pt>
    <dgm:pt modelId="{9CCAD3F1-70F2-466C-8B64-33F56EFAA893}" type="sibTrans" cxnId="{8D602598-9A02-4957-B9EE-3F9A1720CCD9}">
      <dgm:prSet/>
      <dgm:spPr/>
      <dgm:t>
        <a:bodyPr/>
        <a:lstStyle/>
        <a:p>
          <a:endParaRPr lang="pt-BR"/>
        </a:p>
      </dgm:t>
    </dgm:pt>
    <dgm:pt modelId="{AE466CE6-AD51-44AB-B8A2-47CD609F9CAE}" type="pres">
      <dgm:prSet presAssocID="{B6401D39-56EF-4687-9BE0-8ACCD3D40E79}" presName="layout" presStyleCnt="0">
        <dgm:presLayoutVars>
          <dgm:chMax/>
          <dgm:chPref/>
          <dgm:dir/>
          <dgm:resizeHandles/>
        </dgm:presLayoutVars>
      </dgm:prSet>
      <dgm:spPr/>
    </dgm:pt>
    <dgm:pt modelId="{BAB2D505-DFCA-4D71-B134-30E4AF6432A7}" type="pres">
      <dgm:prSet presAssocID="{8A59BB7D-D726-47ED-887D-974D2688010B}" presName="root" presStyleCnt="0">
        <dgm:presLayoutVars>
          <dgm:chMax/>
          <dgm:chPref/>
        </dgm:presLayoutVars>
      </dgm:prSet>
      <dgm:spPr/>
    </dgm:pt>
    <dgm:pt modelId="{729A43D3-5C5B-4BF6-8A55-C9BD400A2FF7}" type="pres">
      <dgm:prSet presAssocID="{8A59BB7D-D726-47ED-887D-974D2688010B}" presName="rootComposite" presStyleCnt="0">
        <dgm:presLayoutVars/>
      </dgm:prSet>
      <dgm:spPr/>
    </dgm:pt>
    <dgm:pt modelId="{0DA62D3D-210E-486F-8C6E-9E12101DFE01}" type="pres">
      <dgm:prSet presAssocID="{8A59BB7D-D726-47ED-887D-974D2688010B}" presName="ParentAccent" presStyleLbl="alignNode1" presStyleIdx="0" presStyleCnt="1" custScaleX="163408" custScaleY="519774" custLinFactNeighborX="-6491" custLinFactNeighborY="-46894"/>
      <dgm:spPr>
        <a:prstGeom prst="irregularSeal2">
          <a:avLst/>
        </a:prstGeom>
        <a:noFill/>
        <a:ln>
          <a:noFill/>
        </a:ln>
      </dgm:spPr>
    </dgm:pt>
    <dgm:pt modelId="{F3720138-EE49-45D2-92BF-86AB6EE4A323}" type="pres">
      <dgm:prSet presAssocID="{8A59BB7D-D726-47ED-887D-974D2688010B}" presName="ParentSmallAccent" presStyleLbl="fgAcc1" presStyleIdx="0" presStyleCnt="1" custLinFactX="-300000" custLinFactY="622493" custLinFactNeighborX="-342361" custLinFactNeighborY="700000"/>
      <dgm:spPr>
        <a:ln>
          <a:noFill/>
        </a:ln>
      </dgm:spPr>
    </dgm:pt>
    <dgm:pt modelId="{C629305B-8537-4E62-8D0E-9252954ACFE4}" type="pres">
      <dgm:prSet presAssocID="{8A59BB7D-D726-47ED-887D-974D2688010B}" presName="Parent" presStyleLbl="revTx" presStyleIdx="0" presStyleCnt="6" custLinFactNeighborX="-1994" custLinFactNeighborY="18845">
        <dgm:presLayoutVars>
          <dgm:chMax/>
          <dgm:chPref val="4"/>
          <dgm:bulletEnabled val="1"/>
        </dgm:presLayoutVars>
      </dgm:prSet>
      <dgm:spPr/>
    </dgm:pt>
    <dgm:pt modelId="{B833E6C9-874D-44A4-B747-67B223AA752D}" type="pres">
      <dgm:prSet presAssocID="{8A59BB7D-D726-47ED-887D-974D2688010B}" presName="childShape" presStyleCnt="0">
        <dgm:presLayoutVars>
          <dgm:chMax val="0"/>
          <dgm:chPref val="0"/>
        </dgm:presLayoutVars>
      </dgm:prSet>
      <dgm:spPr/>
    </dgm:pt>
    <dgm:pt modelId="{37814255-642A-4966-A82C-A747DD0DAB16}" type="pres">
      <dgm:prSet presAssocID="{D2603B03-CBE1-41FA-ADFA-71DCBB274F1D}" presName="childComposite" presStyleCnt="0">
        <dgm:presLayoutVars>
          <dgm:chMax val="0"/>
          <dgm:chPref val="0"/>
        </dgm:presLayoutVars>
      </dgm:prSet>
      <dgm:spPr/>
    </dgm:pt>
    <dgm:pt modelId="{7F4BD746-8968-4DD6-91DA-0237C8AC6D92}" type="pres">
      <dgm:prSet presAssocID="{D2603B03-CBE1-41FA-ADFA-71DCBB274F1D}" presName="ChildAccent" presStyleLbl="solidFgAcc1" presStyleIdx="0" presStyleCnt="5" custScaleX="123216" custLinFactX="-200000" custLinFactY="-200000" custLinFactNeighborX="-295223" custLinFactNeighborY="-273464"/>
      <dgm:spPr/>
    </dgm:pt>
    <dgm:pt modelId="{7FD64F43-B47A-4EF9-BCDC-9F6333F5F71E}" type="pres">
      <dgm:prSet presAssocID="{D2603B03-CBE1-41FA-ADFA-71DCBB274F1D}" presName="Child" presStyleLbl="revTx" presStyleIdx="1" presStyleCnt="6" custScaleX="203393" custLinFactY="-77115" custLinFactNeighborX="14461" custLinFactNeighborY="-100000">
        <dgm:presLayoutVars>
          <dgm:chMax val="0"/>
          <dgm:chPref val="0"/>
          <dgm:bulletEnabled val="1"/>
        </dgm:presLayoutVars>
      </dgm:prSet>
      <dgm:spPr/>
    </dgm:pt>
    <dgm:pt modelId="{33F4277E-81DE-48CB-A77C-03BBEA1EB42D}" type="pres">
      <dgm:prSet presAssocID="{3D20EE21-5B7B-4194-BCAE-B203C93A076B}" presName="childComposite" presStyleCnt="0">
        <dgm:presLayoutVars>
          <dgm:chMax val="0"/>
          <dgm:chPref val="0"/>
        </dgm:presLayoutVars>
      </dgm:prSet>
      <dgm:spPr/>
    </dgm:pt>
    <dgm:pt modelId="{A9A38256-DD06-497C-9AA8-FAF206272E13}" type="pres">
      <dgm:prSet presAssocID="{3D20EE21-5B7B-4194-BCAE-B203C93A076B}" presName="ChildAccent" presStyleLbl="solidFgAcc1" presStyleIdx="1" presStyleCnt="5" custScaleX="122232" custScaleY="102784" custLinFactX="-200000" custLinFactY="-181127" custLinFactNeighborX="-292402" custLinFactNeighborY="-200000"/>
      <dgm:spPr/>
    </dgm:pt>
    <dgm:pt modelId="{0C4C2F2B-7815-49C9-A287-CE7685A3A8DE}" type="pres">
      <dgm:prSet presAssocID="{3D20EE21-5B7B-4194-BCAE-B203C93A076B}" presName="Child" presStyleLbl="revTx" presStyleIdx="2" presStyleCnt="6" custScaleX="203393" custLinFactY="-72973" custLinFactNeighborX="14461" custLinFactNeighborY="-100000">
        <dgm:presLayoutVars>
          <dgm:chMax val="0"/>
          <dgm:chPref val="0"/>
          <dgm:bulletEnabled val="1"/>
        </dgm:presLayoutVars>
      </dgm:prSet>
      <dgm:spPr/>
    </dgm:pt>
    <dgm:pt modelId="{A9264999-D6DF-4ADC-806D-8FD2CAF97298}" type="pres">
      <dgm:prSet presAssocID="{8CD8C674-70D6-4D41-8E9D-5EBCC5F318C2}" presName="childComposite" presStyleCnt="0">
        <dgm:presLayoutVars>
          <dgm:chMax val="0"/>
          <dgm:chPref val="0"/>
        </dgm:presLayoutVars>
      </dgm:prSet>
      <dgm:spPr/>
    </dgm:pt>
    <dgm:pt modelId="{EDBB22BE-C5BF-49CE-8B55-42DDF3A155F3}" type="pres">
      <dgm:prSet presAssocID="{8CD8C674-70D6-4D41-8E9D-5EBCC5F318C2}" presName="ChildAccent" presStyleLbl="solidFgAcc1" presStyleIdx="2" presStyleCnt="5" custScaleX="123216" custLinFactX="-200000" custLinFactY="-200000" custLinFactNeighborX="-285134" custLinFactNeighborY="-2003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5A8855E-584D-4C7B-B750-75389FFFEDEA}" type="pres">
      <dgm:prSet presAssocID="{8CD8C674-70D6-4D41-8E9D-5EBCC5F318C2}" presName="Child" presStyleLbl="revTx" presStyleIdx="3" presStyleCnt="6" custScaleX="203393" custLinFactY="-49230" custLinFactNeighborX="15589" custLinFactNeighborY="-100000">
        <dgm:presLayoutVars>
          <dgm:chMax val="0"/>
          <dgm:chPref val="0"/>
          <dgm:bulletEnabled val="1"/>
        </dgm:presLayoutVars>
      </dgm:prSet>
      <dgm:spPr/>
    </dgm:pt>
    <dgm:pt modelId="{08C9EB40-F611-4FDD-9129-ED1F0E721354}" type="pres">
      <dgm:prSet presAssocID="{9B7D38DF-0D86-481C-AF93-D6B83B72F4AC}" presName="childComposite" presStyleCnt="0">
        <dgm:presLayoutVars>
          <dgm:chMax val="0"/>
          <dgm:chPref val="0"/>
        </dgm:presLayoutVars>
      </dgm:prSet>
      <dgm:spPr/>
    </dgm:pt>
    <dgm:pt modelId="{F732EE55-BC9A-4D87-AA04-08122E2881E4}" type="pres">
      <dgm:prSet presAssocID="{9B7D38DF-0D86-481C-AF93-D6B83B72F4AC}" presName="ChildAccent" presStyleLbl="solidFgAcc1" presStyleIdx="3" presStyleCnt="5" custScaleX="123216" custLinFactX="-200000" custLinFactY="-105781" custLinFactNeighborX="-285134" custLinFactNeighborY="-200000"/>
      <dgm:spPr/>
    </dgm:pt>
    <dgm:pt modelId="{C60C7C66-3A71-4CAA-8CFD-CF5F7BB22AC6}" type="pres">
      <dgm:prSet presAssocID="{9B7D38DF-0D86-481C-AF93-D6B83B72F4AC}" presName="Child" presStyleLbl="revTx" presStyleIdx="4" presStyleCnt="6" custScaleX="203393" custLinFactY="-14116" custLinFactNeighborX="15156" custLinFactNeighborY="-100000">
        <dgm:presLayoutVars>
          <dgm:chMax val="0"/>
          <dgm:chPref val="0"/>
          <dgm:bulletEnabled val="1"/>
        </dgm:presLayoutVars>
      </dgm:prSet>
      <dgm:spPr/>
    </dgm:pt>
    <dgm:pt modelId="{02D0275D-C736-4CBF-A30A-2F9A78D49931}" type="pres">
      <dgm:prSet presAssocID="{94C9653F-70AB-4675-9EFD-E8CE6CAD3810}" presName="childComposite" presStyleCnt="0">
        <dgm:presLayoutVars>
          <dgm:chMax val="0"/>
          <dgm:chPref val="0"/>
        </dgm:presLayoutVars>
      </dgm:prSet>
      <dgm:spPr/>
    </dgm:pt>
    <dgm:pt modelId="{25145BEC-4AFB-4B41-A9E1-904AB68C8DF7}" type="pres">
      <dgm:prSet presAssocID="{94C9653F-70AB-4675-9EFD-E8CE6CAD3810}" presName="ChildAccent" presStyleLbl="solidFgAcc1" presStyleIdx="4" presStyleCnt="5" custScaleX="123216" custLinFactX="-200000" custLinFactY="-97473" custLinFactNeighborX="-280523" custLinFactNeighborY="-100000"/>
      <dgm:spPr/>
    </dgm:pt>
    <dgm:pt modelId="{36789C0E-2BC8-49F3-8C9C-898C3235B37A}" type="pres">
      <dgm:prSet presAssocID="{94C9653F-70AB-4675-9EFD-E8CE6CAD3810}" presName="Child" presStyleLbl="revTx" presStyleIdx="5" presStyleCnt="6" custScaleX="203393" custLinFactNeighborX="17054" custLinFactNeighborY="-87933">
        <dgm:presLayoutVars>
          <dgm:chMax val="0"/>
          <dgm:chPref val="0"/>
          <dgm:bulletEnabled val="1"/>
        </dgm:presLayoutVars>
      </dgm:prSet>
      <dgm:spPr/>
    </dgm:pt>
  </dgm:ptLst>
  <dgm:cxnLst>
    <dgm:cxn modelId="{857F0D21-2758-4286-B171-2E37416313FE}" srcId="{8A59BB7D-D726-47ED-887D-974D2688010B}" destId="{D2603B03-CBE1-41FA-ADFA-71DCBB274F1D}" srcOrd="0" destOrd="0" parTransId="{C350D76F-C557-40AE-83ED-2EC3B58964BE}" sibTransId="{36440942-CF83-46CF-AD12-86FBC8B98D01}"/>
    <dgm:cxn modelId="{F0CC5651-1886-41F5-A9AA-67180B6D545C}" type="presOf" srcId="{8A59BB7D-D726-47ED-887D-974D2688010B}" destId="{C629305B-8537-4E62-8D0E-9252954ACFE4}" srcOrd="0" destOrd="0" presId="urn:microsoft.com/office/officeart/2008/layout/SquareAccentList"/>
    <dgm:cxn modelId="{9BADC751-28C0-4B54-A984-72A26DA440DC}" srcId="{B6401D39-56EF-4687-9BE0-8ACCD3D40E79}" destId="{8A59BB7D-D726-47ED-887D-974D2688010B}" srcOrd="0" destOrd="0" parTransId="{356E470C-4414-4A5C-8E50-6FB825AD6142}" sibTransId="{0A3004D8-199B-4F20-A7B7-EEE034C139D1}"/>
    <dgm:cxn modelId="{36F9F177-CC21-468F-AF99-BBD1159CD825}" srcId="{8A59BB7D-D726-47ED-887D-974D2688010B}" destId="{9B7D38DF-0D86-481C-AF93-D6B83B72F4AC}" srcOrd="3" destOrd="0" parTransId="{4C3C4DBF-55E6-4532-8FB7-E7B7D09A8F60}" sibTransId="{6DFBECF2-70B0-4E0C-97DE-11F31A86316A}"/>
    <dgm:cxn modelId="{85BFFE89-C3D3-44F3-83D0-8D5E39919E81}" type="presOf" srcId="{9B7D38DF-0D86-481C-AF93-D6B83B72F4AC}" destId="{C60C7C66-3A71-4CAA-8CFD-CF5F7BB22AC6}" srcOrd="0" destOrd="0" presId="urn:microsoft.com/office/officeart/2008/layout/SquareAccentList"/>
    <dgm:cxn modelId="{8D602598-9A02-4957-B9EE-3F9A1720CCD9}" srcId="{8A59BB7D-D726-47ED-887D-974D2688010B}" destId="{3D20EE21-5B7B-4194-BCAE-B203C93A076B}" srcOrd="1" destOrd="0" parTransId="{21819321-AB1C-47F5-9D19-FD658179279F}" sibTransId="{9CCAD3F1-70F2-466C-8B64-33F56EFAA893}"/>
    <dgm:cxn modelId="{1390B7AB-D716-4F3C-A557-829B44F22C7C}" srcId="{8A59BB7D-D726-47ED-887D-974D2688010B}" destId="{94C9653F-70AB-4675-9EFD-E8CE6CAD3810}" srcOrd="4" destOrd="0" parTransId="{EE813BD8-E144-49B2-8E67-A61A80521811}" sibTransId="{F6101DF5-C6C1-4FBD-8F0C-456E9BBB0821}"/>
    <dgm:cxn modelId="{89C9B1B1-BB19-4976-AAAD-89E682ED6F56}" type="presOf" srcId="{B6401D39-56EF-4687-9BE0-8ACCD3D40E79}" destId="{AE466CE6-AD51-44AB-B8A2-47CD609F9CAE}" srcOrd="0" destOrd="0" presId="urn:microsoft.com/office/officeart/2008/layout/SquareAccentList"/>
    <dgm:cxn modelId="{82346DB2-3F89-4518-A5E2-7BB39972D096}" type="presOf" srcId="{3D20EE21-5B7B-4194-BCAE-B203C93A076B}" destId="{0C4C2F2B-7815-49C9-A287-CE7685A3A8DE}" srcOrd="0" destOrd="0" presId="urn:microsoft.com/office/officeart/2008/layout/SquareAccentList"/>
    <dgm:cxn modelId="{9F0569DB-B6A4-418D-8287-0D1A4ABC6C71}" type="presOf" srcId="{8CD8C674-70D6-4D41-8E9D-5EBCC5F318C2}" destId="{A5A8855E-584D-4C7B-B750-75389FFFEDEA}" srcOrd="0" destOrd="0" presId="urn:microsoft.com/office/officeart/2008/layout/SquareAccentList"/>
    <dgm:cxn modelId="{737455DE-1CCC-494E-BC0D-B7543E78B3CA}" type="presOf" srcId="{D2603B03-CBE1-41FA-ADFA-71DCBB274F1D}" destId="{7FD64F43-B47A-4EF9-BCDC-9F6333F5F71E}" srcOrd="0" destOrd="0" presId="urn:microsoft.com/office/officeart/2008/layout/SquareAccentList"/>
    <dgm:cxn modelId="{481BCAE5-44EB-4F59-A6B6-CFA1BF158673}" type="presOf" srcId="{94C9653F-70AB-4675-9EFD-E8CE6CAD3810}" destId="{36789C0E-2BC8-49F3-8C9C-898C3235B37A}" srcOrd="0" destOrd="0" presId="urn:microsoft.com/office/officeart/2008/layout/SquareAccentList"/>
    <dgm:cxn modelId="{B37A7EEE-63E0-40AE-A3CC-B1728F56F54B}" srcId="{8A59BB7D-D726-47ED-887D-974D2688010B}" destId="{8CD8C674-70D6-4D41-8E9D-5EBCC5F318C2}" srcOrd="2" destOrd="0" parTransId="{1F0653FE-BFE5-4C1A-BBA6-3E8998C37DB6}" sibTransId="{52B20634-3412-4253-8E5B-306E5E44318B}"/>
    <dgm:cxn modelId="{0C88B03B-8D21-41C9-A3B0-E1D0203AF4D7}" type="presParOf" srcId="{AE466CE6-AD51-44AB-B8A2-47CD609F9CAE}" destId="{BAB2D505-DFCA-4D71-B134-30E4AF6432A7}" srcOrd="0" destOrd="0" presId="urn:microsoft.com/office/officeart/2008/layout/SquareAccentList"/>
    <dgm:cxn modelId="{F7A53B24-0984-46CE-B028-39B776838754}" type="presParOf" srcId="{BAB2D505-DFCA-4D71-B134-30E4AF6432A7}" destId="{729A43D3-5C5B-4BF6-8A55-C9BD400A2FF7}" srcOrd="0" destOrd="0" presId="urn:microsoft.com/office/officeart/2008/layout/SquareAccentList"/>
    <dgm:cxn modelId="{A0E71544-79E5-4EE0-9797-6D24E304823C}" type="presParOf" srcId="{729A43D3-5C5B-4BF6-8A55-C9BD400A2FF7}" destId="{0DA62D3D-210E-486F-8C6E-9E12101DFE01}" srcOrd="0" destOrd="0" presId="urn:microsoft.com/office/officeart/2008/layout/SquareAccentList"/>
    <dgm:cxn modelId="{0F30B65F-4E93-4214-B4EB-1DC1F21850F2}" type="presParOf" srcId="{729A43D3-5C5B-4BF6-8A55-C9BD400A2FF7}" destId="{F3720138-EE49-45D2-92BF-86AB6EE4A323}" srcOrd="1" destOrd="0" presId="urn:microsoft.com/office/officeart/2008/layout/SquareAccentList"/>
    <dgm:cxn modelId="{FE536337-232B-414B-99B1-93567598AE8C}" type="presParOf" srcId="{729A43D3-5C5B-4BF6-8A55-C9BD400A2FF7}" destId="{C629305B-8537-4E62-8D0E-9252954ACFE4}" srcOrd="2" destOrd="0" presId="urn:microsoft.com/office/officeart/2008/layout/SquareAccentList"/>
    <dgm:cxn modelId="{19E99450-C097-4D5C-BCEF-0183D42DB71E}" type="presParOf" srcId="{BAB2D505-DFCA-4D71-B134-30E4AF6432A7}" destId="{B833E6C9-874D-44A4-B747-67B223AA752D}" srcOrd="1" destOrd="0" presId="urn:microsoft.com/office/officeart/2008/layout/SquareAccentList"/>
    <dgm:cxn modelId="{1229F391-5139-4A84-A989-C1F615642B48}" type="presParOf" srcId="{B833E6C9-874D-44A4-B747-67B223AA752D}" destId="{37814255-642A-4966-A82C-A747DD0DAB16}" srcOrd="0" destOrd="0" presId="urn:microsoft.com/office/officeart/2008/layout/SquareAccentList"/>
    <dgm:cxn modelId="{C66CA97F-0027-4589-9A26-76FFE8653671}" type="presParOf" srcId="{37814255-642A-4966-A82C-A747DD0DAB16}" destId="{7F4BD746-8968-4DD6-91DA-0237C8AC6D92}" srcOrd="0" destOrd="0" presId="urn:microsoft.com/office/officeart/2008/layout/SquareAccentList"/>
    <dgm:cxn modelId="{EB9E20BF-1027-4B08-9E33-8795F40F1B97}" type="presParOf" srcId="{37814255-642A-4966-A82C-A747DD0DAB16}" destId="{7FD64F43-B47A-4EF9-BCDC-9F6333F5F71E}" srcOrd="1" destOrd="0" presId="urn:microsoft.com/office/officeart/2008/layout/SquareAccentList"/>
    <dgm:cxn modelId="{D7302FF0-DA13-4286-A849-CB1578C5A529}" type="presParOf" srcId="{B833E6C9-874D-44A4-B747-67B223AA752D}" destId="{33F4277E-81DE-48CB-A77C-03BBEA1EB42D}" srcOrd="1" destOrd="0" presId="urn:microsoft.com/office/officeart/2008/layout/SquareAccentList"/>
    <dgm:cxn modelId="{CAF46E6B-31D0-40EE-8460-B3E1359C7B29}" type="presParOf" srcId="{33F4277E-81DE-48CB-A77C-03BBEA1EB42D}" destId="{A9A38256-DD06-497C-9AA8-FAF206272E13}" srcOrd="0" destOrd="0" presId="urn:microsoft.com/office/officeart/2008/layout/SquareAccentList"/>
    <dgm:cxn modelId="{84DC4B33-3201-4A75-B814-0F3C7332A19F}" type="presParOf" srcId="{33F4277E-81DE-48CB-A77C-03BBEA1EB42D}" destId="{0C4C2F2B-7815-49C9-A287-CE7685A3A8DE}" srcOrd="1" destOrd="0" presId="urn:microsoft.com/office/officeart/2008/layout/SquareAccentList"/>
    <dgm:cxn modelId="{9C161DD8-95C7-453D-86C4-82BD3BFADC3C}" type="presParOf" srcId="{B833E6C9-874D-44A4-B747-67B223AA752D}" destId="{A9264999-D6DF-4ADC-806D-8FD2CAF97298}" srcOrd="2" destOrd="0" presId="urn:microsoft.com/office/officeart/2008/layout/SquareAccentList"/>
    <dgm:cxn modelId="{7EF70E69-B148-478B-B625-4CA876D98CF9}" type="presParOf" srcId="{A9264999-D6DF-4ADC-806D-8FD2CAF97298}" destId="{EDBB22BE-C5BF-49CE-8B55-42DDF3A155F3}" srcOrd="0" destOrd="0" presId="urn:microsoft.com/office/officeart/2008/layout/SquareAccentList"/>
    <dgm:cxn modelId="{67F789A6-7985-4730-9691-39AD8440870B}" type="presParOf" srcId="{A9264999-D6DF-4ADC-806D-8FD2CAF97298}" destId="{A5A8855E-584D-4C7B-B750-75389FFFEDEA}" srcOrd="1" destOrd="0" presId="urn:microsoft.com/office/officeart/2008/layout/SquareAccentList"/>
    <dgm:cxn modelId="{6D867DED-32E6-4A77-851B-7774181E37AF}" type="presParOf" srcId="{B833E6C9-874D-44A4-B747-67B223AA752D}" destId="{08C9EB40-F611-4FDD-9129-ED1F0E721354}" srcOrd="3" destOrd="0" presId="urn:microsoft.com/office/officeart/2008/layout/SquareAccentList"/>
    <dgm:cxn modelId="{26D050B3-0A25-40E2-9760-1B3E8D0400E1}" type="presParOf" srcId="{08C9EB40-F611-4FDD-9129-ED1F0E721354}" destId="{F732EE55-BC9A-4D87-AA04-08122E2881E4}" srcOrd="0" destOrd="0" presId="urn:microsoft.com/office/officeart/2008/layout/SquareAccentList"/>
    <dgm:cxn modelId="{555E93B8-ED53-4B6A-8FD5-CBE21FAF713C}" type="presParOf" srcId="{08C9EB40-F611-4FDD-9129-ED1F0E721354}" destId="{C60C7C66-3A71-4CAA-8CFD-CF5F7BB22AC6}" srcOrd="1" destOrd="0" presId="urn:microsoft.com/office/officeart/2008/layout/SquareAccentList"/>
    <dgm:cxn modelId="{1BA570C0-F23D-4243-B881-AB6F45E92C3B}" type="presParOf" srcId="{B833E6C9-874D-44A4-B747-67B223AA752D}" destId="{02D0275D-C736-4CBF-A30A-2F9A78D49931}" srcOrd="4" destOrd="0" presId="urn:microsoft.com/office/officeart/2008/layout/SquareAccentList"/>
    <dgm:cxn modelId="{B1370CA3-C408-4952-AC62-225A593A02C6}" type="presParOf" srcId="{02D0275D-C736-4CBF-A30A-2F9A78D49931}" destId="{25145BEC-4AFB-4B41-A9E1-904AB68C8DF7}" srcOrd="0" destOrd="0" presId="urn:microsoft.com/office/officeart/2008/layout/SquareAccentList"/>
    <dgm:cxn modelId="{09511D58-A46F-4BC1-87B1-224E9A04FBC1}" type="presParOf" srcId="{02D0275D-C736-4CBF-A30A-2F9A78D49931}" destId="{36789C0E-2BC8-49F3-8C9C-898C3235B37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E9D1A-8E94-489F-98EA-496D49AFDE29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1448F8-CE48-4D50-AA4F-5FAA926131E3}">
      <dgm:prSet phldrT="[Texto]" custT="1"/>
      <dgm:spPr/>
      <dgm:t>
        <a:bodyPr/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dirty="0">
              <a:solidFill>
                <a:srgbClr val="FF0000"/>
              </a:solidFill>
            </a:rPr>
            <a:t>git config --global user.name “Fulano”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3600" dirty="0">
              <a:solidFill>
                <a:srgbClr val="FF0000"/>
              </a:solidFill>
            </a:rPr>
            <a:t>git config --global user.email “fulano@blabla.com”</a:t>
          </a:r>
          <a:endParaRPr lang="pt-BR" sz="36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dirty="0">
            <a:solidFill>
              <a:srgbClr val="FF0000"/>
            </a:solidFill>
          </a:endParaRP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dirty="0">
              <a:solidFill>
                <a:srgbClr val="FF0000"/>
              </a:solidFill>
            </a:rPr>
            <a:t>git config --list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dirty="0">
              <a:solidFill>
                <a:srgbClr val="FF0000"/>
              </a:solidFill>
            </a:rPr>
            <a:t>git remote </a:t>
          </a:r>
          <a:r>
            <a:rPr lang="pt-BR" sz="3600" dirty="0" err="1">
              <a:solidFill>
                <a:srgbClr val="FF0000"/>
              </a:solidFill>
            </a:rPr>
            <a:t>get-url</a:t>
          </a:r>
          <a:r>
            <a:rPr lang="pt-BR" sz="3600" dirty="0">
              <a:solidFill>
                <a:srgbClr val="FF0000"/>
              </a:solidFill>
            </a:rPr>
            <a:t> origin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dirty="0">
            <a:solidFill>
              <a:srgbClr val="FF0000"/>
            </a:solidFill>
          </a:endParaRP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dirty="0">
            <a:solidFill>
              <a:srgbClr val="FF0000"/>
            </a:solidFill>
          </a:endParaRPr>
        </a:p>
      </dgm:t>
    </dgm:pt>
    <dgm:pt modelId="{BD9DF001-620F-4E30-88FD-76279246304A}" type="parTrans" cxnId="{005269FB-6DEA-4D7D-8E5A-BDD874FDD272}">
      <dgm:prSet/>
      <dgm:spPr/>
      <dgm:t>
        <a:bodyPr/>
        <a:lstStyle/>
        <a:p>
          <a:endParaRPr lang="pt-BR"/>
        </a:p>
      </dgm:t>
    </dgm:pt>
    <dgm:pt modelId="{DF8A6B5E-7CBF-4A7E-8F1F-E2016FCB4A57}" type="sibTrans" cxnId="{005269FB-6DEA-4D7D-8E5A-BDD874FDD272}">
      <dgm:prSet/>
      <dgm:spPr/>
      <dgm:t>
        <a:bodyPr/>
        <a:lstStyle/>
        <a:p>
          <a:endParaRPr lang="pt-BR"/>
        </a:p>
      </dgm:t>
    </dgm:pt>
    <dgm:pt modelId="{2C9209F8-4AB9-489F-B13B-206C434EC6F0}" type="pres">
      <dgm:prSet presAssocID="{F7DE9D1A-8E94-489F-98EA-496D49AFDE29}" presName="vert0" presStyleCnt="0">
        <dgm:presLayoutVars>
          <dgm:dir/>
          <dgm:animOne val="branch"/>
          <dgm:animLvl val="lvl"/>
        </dgm:presLayoutVars>
      </dgm:prSet>
      <dgm:spPr/>
    </dgm:pt>
    <dgm:pt modelId="{15A714D6-96EC-4BDF-AB6E-E7FA84FB5566}" type="pres">
      <dgm:prSet presAssocID="{631448F8-CE48-4D50-AA4F-5FAA926131E3}" presName="thickLine" presStyleLbl="alignNode1" presStyleIdx="0" presStyleCnt="1"/>
      <dgm:spPr/>
    </dgm:pt>
    <dgm:pt modelId="{48FEA341-E584-4B10-8B5F-0A7AA0B32240}" type="pres">
      <dgm:prSet presAssocID="{631448F8-CE48-4D50-AA4F-5FAA926131E3}" presName="horz1" presStyleCnt="0"/>
      <dgm:spPr/>
    </dgm:pt>
    <dgm:pt modelId="{3E12B715-7A59-4509-8426-5A08CC55D718}" type="pres">
      <dgm:prSet presAssocID="{631448F8-CE48-4D50-AA4F-5FAA926131E3}" presName="tx1" presStyleLbl="revTx" presStyleIdx="0" presStyleCnt="1"/>
      <dgm:spPr/>
    </dgm:pt>
    <dgm:pt modelId="{9E241FBC-0AA3-4A9E-B4FB-8D11B3EED019}" type="pres">
      <dgm:prSet presAssocID="{631448F8-CE48-4D50-AA4F-5FAA926131E3}" presName="vert1" presStyleCnt="0"/>
      <dgm:spPr/>
    </dgm:pt>
  </dgm:ptLst>
  <dgm:cxnLst>
    <dgm:cxn modelId="{A8AFAB21-E0BD-4EAA-911E-FEB304185711}" type="presOf" srcId="{631448F8-CE48-4D50-AA4F-5FAA926131E3}" destId="{3E12B715-7A59-4509-8426-5A08CC55D718}" srcOrd="0" destOrd="0" presId="urn:microsoft.com/office/officeart/2008/layout/LinedList"/>
    <dgm:cxn modelId="{DF6E25B2-2BB7-494A-AF23-D7C0D83342FB}" type="presOf" srcId="{F7DE9D1A-8E94-489F-98EA-496D49AFDE29}" destId="{2C9209F8-4AB9-489F-B13B-206C434EC6F0}" srcOrd="0" destOrd="0" presId="urn:microsoft.com/office/officeart/2008/layout/LinedList"/>
    <dgm:cxn modelId="{005269FB-6DEA-4D7D-8E5A-BDD874FDD272}" srcId="{F7DE9D1A-8E94-489F-98EA-496D49AFDE29}" destId="{631448F8-CE48-4D50-AA4F-5FAA926131E3}" srcOrd="0" destOrd="0" parTransId="{BD9DF001-620F-4E30-88FD-76279246304A}" sibTransId="{DF8A6B5E-7CBF-4A7E-8F1F-E2016FCB4A57}"/>
    <dgm:cxn modelId="{8610BE04-3332-4A35-8ED9-49B85C0E0EEF}" type="presParOf" srcId="{2C9209F8-4AB9-489F-B13B-206C434EC6F0}" destId="{15A714D6-96EC-4BDF-AB6E-E7FA84FB5566}" srcOrd="0" destOrd="0" presId="urn:microsoft.com/office/officeart/2008/layout/LinedList"/>
    <dgm:cxn modelId="{BDB29A23-A3BD-4850-B057-718BEB7CF43D}" type="presParOf" srcId="{2C9209F8-4AB9-489F-B13B-206C434EC6F0}" destId="{48FEA341-E584-4B10-8B5F-0A7AA0B32240}" srcOrd="1" destOrd="0" presId="urn:microsoft.com/office/officeart/2008/layout/LinedList"/>
    <dgm:cxn modelId="{8010484B-B840-48A1-916F-EFCD0C3B90ED}" type="presParOf" srcId="{48FEA341-E584-4B10-8B5F-0A7AA0B32240}" destId="{3E12B715-7A59-4509-8426-5A08CC55D718}" srcOrd="0" destOrd="0" presId="urn:microsoft.com/office/officeart/2008/layout/LinedList"/>
    <dgm:cxn modelId="{E52D5A99-9603-41DF-BDCD-50685EC65B46}" type="presParOf" srcId="{48FEA341-E584-4B10-8B5F-0A7AA0B32240}" destId="{9E241FBC-0AA3-4A9E-B4FB-8D11B3EED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62D3D-210E-486F-8C6E-9E12101DFE01}">
      <dsp:nvSpPr>
        <dsp:cNvPr id="0" name=""/>
        <dsp:cNvSpPr/>
      </dsp:nvSpPr>
      <dsp:spPr>
        <a:xfrm>
          <a:off x="1523886" y="269517"/>
          <a:ext cx="4463462" cy="1872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20138-EE49-45D2-92BF-86AB6EE4A323}">
      <dsp:nvSpPr>
        <dsp:cNvPr id="0" name=""/>
        <dsp:cNvSpPr/>
      </dsp:nvSpPr>
      <dsp:spPr>
        <a:xfrm>
          <a:off x="853002" y="491289"/>
          <a:ext cx="327902" cy="3279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305B-8537-4E62-8D0E-9252954ACFE4}">
      <dsp:nvSpPr>
        <dsp:cNvPr id="0" name=""/>
        <dsp:cNvSpPr/>
      </dsp:nvSpPr>
      <dsp:spPr>
        <a:xfrm>
          <a:off x="1568789" y="392800"/>
          <a:ext cx="4463462" cy="94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 dirty="0"/>
            <a:t>Setup GitHub</a:t>
          </a:r>
        </a:p>
      </dsp:txBody>
      <dsp:txXfrm>
        <a:off x="1568789" y="392800"/>
        <a:ext cx="4463462" cy="943324"/>
      </dsp:txXfrm>
    </dsp:sp>
    <dsp:sp modelId="{7F4BD746-8968-4DD6-91DA-0237C8AC6D92}">
      <dsp:nvSpPr>
        <dsp:cNvPr id="0" name=""/>
        <dsp:cNvSpPr/>
      </dsp:nvSpPr>
      <dsp:spPr>
        <a:xfrm>
          <a:off x="2140650" y="2578672"/>
          <a:ext cx="327894" cy="3278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64F43-B47A-4EF9-BCDC-9F6333F5F71E}">
      <dsp:nvSpPr>
        <dsp:cNvPr id="0" name=""/>
        <dsp:cNvSpPr/>
      </dsp:nvSpPr>
      <dsp:spPr>
        <a:xfrm>
          <a:off x="2453092" y="2360458"/>
          <a:ext cx="4151020" cy="764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Criar sua conta no GitHub</a:t>
          </a:r>
        </a:p>
      </dsp:txBody>
      <dsp:txXfrm>
        <a:off x="2453092" y="2360458"/>
        <a:ext cx="4151020" cy="764321"/>
      </dsp:txXfrm>
    </dsp:sp>
    <dsp:sp modelId="{EDBB22BE-C5BF-49CE-8B55-42DDF3A155F3}">
      <dsp:nvSpPr>
        <dsp:cNvPr id="0" name=""/>
        <dsp:cNvSpPr/>
      </dsp:nvSpPr>
      <dsp:spPr>
        <a:xfrm>
          <a:off x="2140650" y="3342994"/>
          <a:ext cx="327894" cy="3278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8855E-584D-4C7B-B750-75389FFFEDEA}">
      <dsp:nvSpPr>
        <dsp:cNvPr id="0" name=""/>
        <dsp:cNvSpPr/>
      </dsp:nvSpPr>
      <dsp:spPr>
        <a:xfrm>
          <a:off x="2453092" y="3124780"/>
          <a:ext cx="4151020" cy="764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Instale o Git desktop</a:t>
          </a:r>
        </a:p>
      </dsp:txBody>
      <dsp:txXfrm>
        <a:off x="2453092" y="3124780"/>
        <a:ext cx="4151020" cy="764321"/>
      </dsp:txXfrm>
    </dsp:sp>
    <dsp:sp modelId="{25145BEC-4AFB-4B41-A9E1-904AB68C8DF7}">
      <dsp:nvSpPr>
        <dsp:cNvPr id="0" name=""/>
        <dsp:cNvSpPr/>
      </dsp:nvSpPr>
      <dsp:spPr>
        <a:xfrm>
          <a:off x="2161838" y="4107315"/>
          <a:ext cx="327894" cy="3278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89C0E-2BC8-49F3-8C9C-898C3235B37A}">
      <dsp:nvSpPr>
        <dsp:cNvPr id="0" name=""/>
        <dsp:cNvSpPr/>
      </dsp:nvSpPr>
      <dsp:spPr>
        <a:xfrm>
          <a:off x="2484391" y="3889101"/>
          <a:ext cx="5080226" cy="764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Extenções GitGraph Git History no VS CODE</a:t>
          </a:r>
        </a:p>
      </dsp:txBody>
      <dsp:txXfrm>
        <a:off x="2484391" y="3889101"/>
        <a:ext cx="5080226" cy="764321"/>
      </dsp:txXfrm>
    </dsp:sp>
    <dsp:sp modelId="{B68923AA-C313-4520-944D-1888A997CCCA}">
      <dsp:nvSpPr>
        <dsp:cNvPr id="0" name=""/>
        <dsp:cNvSpPr/>
      </dsp:nvSpPr>
      <dsp:spPr>
        <a:xfrm>
          <a:off x="2147931" y="4858574"/>
          <a:ext cx="327894" cy="3278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3E66-6547-4DF3-A0C8-17199EDBE087}">
      <dsp:nvSpPr>
        <dsp:cNvPr id="0" name=""/>
        <dsp:cNvSpPr/>
      </dsp:nvSpPr>
      <dsp:spPr>
        <a:xfrm>
          <a:off x="2480613" y="4653423"/>
          <a:ext cx="4815723" cy="764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Faça login em sua conta GitHub no navegador</a:t>
          </a:r>
        </a:p>
      </dsp:txBody>
      <dsp:txXfrm>
        <a:off x="2480613" y="4653423"/>
        <a:ext cx="4815723" cy="764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62D3D-210E-486F-8C6E-9E12101DFE01}">
      <dsp:nvSpPr>
        <dsp:cNvPr id="0" name=""/>
        <dsp:cNvSpPr/>
      </dsp:nvSpPr>
      <dsp:spPr>
        <a:xfrm>
          <a:off x="1110463" y="0"/>
          <a:ext cx="5795036" cy="2168595"/>
        </a:xfrm>
        <a:prstGeom prst="irregularSeal2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20138-EE49-45D2-92BF-86AB6EE4A323}">
      <dsp:nvSpPr>
        <dsp:cNvPr id="0" name=""/>
        <dsp:cNvSpPr/>
      </dsp:nvSpPr>
      <dsp:spPr>
        <a:xfrm>
          <a:off x="791462" y="4477849"/>
          <a:ext cx="260528" cy="2605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305B-8537-4E62-8D0E-9252954ACFE4}">
      <dsp:nvSpPr>
        <dsp:cNvPr id="0" name=""/>
        <dsp:cNvSpPr/>
      </dsp:nvSpPr>
      <dsp:spPr>
        <a:xfrm>
          <a:off x="2394281" y="267430"/>
          <a:ext cx="3546360" cy="74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git commit </a:t>
          </a:r>
        </a:p>
      </dsp:txBody>
      <dsp:txXfrm>
        <a:off x="2394281" y="267430"/>
        <a:ext cx="3546360" cy="749500"/>
      </dsp:txXfrm>
    </dsp:sp>
    <dsp:sp modelId="{7F4BD746-8968-4DD6-91DA-0237C8AC6D92}">
      <dsp:nvSpPr>
        <dsp:cNvPr id="0" name=""/>
        <dsp:cNvSpPr/>
      </dsp:nvSpPr>
      <dsp:spPr>
        <a:xfrm>
          <a:off x="1477016" y="1281872"/>
          <a:ext cx="321004" cy="260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64F43-B47A-4EF9-BCDC-9F6333F5F71E}">
      <dsp:nvSpPr>
        <dsp:cNvPr id="0" name=""/>
        <dsp:cNvSpPr/>
      </dsp:nvSpPr>
      <dsp:spPr>
        <a:xfrm>
          <a:off x="1817598" y="1266393"/>
          <a:ext cx="6708135" cy="60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git log – para ver todos os </a:t>
          </a:r>
          <a:r>
            <a:rPr lang="pt-BR" sz="2800" kern="1200" dirty="0" err="1"/>
            <a:t>commits</a:t>
          </a:r>
          <a:r>
            <a:rPr lang="pt-BR" sz="2800" kern="1200" dirty="0"/>
            <a:t> se há algum</a:t>
          </a:r>
        </a:p>
      </dsp:txBody>
      <dsp:txXfrm>
        <a:off x="1817598" y="1266393"/>
        <a:ext cx="6708135" cy="607277"/>
      </dsp:txXfrm>
    </dsp:sp>
    <dsp:sp modelId="{A9A38256-DD06-497C-9AA8-FAF206272E13}">
      <dsp:nvSpPr>
        <dsp:cNvPr id="0" name=""/>
        <dsp:cNvSpPr/>
      </dsp:nvSpPr>
      <dsp:spPr>
        <a:xfrm>
          <a:off x="1485647" y="2126081"/>
          <a:ext cx="318441" cy="2677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2F2B-7815-49C9-A287-CE7685A3A8DE}">
      <dsp:nvSpPr>
        <dsp:cNvPr id="0" name=""/>
        <dsp:cNvSpPr/>
      </dsp:nvSpPr>
      <dsp:spPr>
        <a:xfrm>
          <a:off x="1817598" y="1898824"/>
          <a:ext cx="6708135" cy="60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git </a:t>
          </a:r>
          <a:r>
            <a:rPr lang="pt-BR" sz="2800" kern="1200" dirty="0" err="1"/>
            <a:t>diff</a:t>
          </a:r>
          <a:r>
            <a:rPr lang="pt-BR" sz="2800" kern="1200" dirty="0"/>
            <a:t> – para ver as alterações</a:t>
          </a:r>
        </a:p>
      </dsp:txBody>
      <dsp:txXfrm>
        <a:off x="1817598" y="1898824"/>
        <a:ext cx="6708135" cy="607277"/>
      </dsp:txXfrm>
    </dsp:sp>
    <dsp:sp modelId="{EDBB22BE-C5BF-49CE-8B55-42DDF3A155F3}">
      <dsp:nvSpPr>
        <dsp:cNvPr id="0" name=""/>
        <dsp:cNvSpPr/>
      </dsp:nvSpPr>
      <dsp:spPr>
        <a:xfrm>
          <a:off x="1503300" y="2686785"/>
          <a:ext cx="321004" cy="26052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8855E-584D-4C7B-B750-75389FFFEDEA}">
      <dsp:nvSpPr>
        <dsp:cNvPr id="0" name=""/>
        <dsp:cNvSpPr/>
      </dsp:nvSpPr>
      <dsp:spPr>
        <a:xfrm>
          <a:off x="1854800" y="2650287"/>
          <a:ext cx="6708135" cy="60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git status  - para ver alterações que faltam ser </a:t>
          </a:r>
          <a:r>
            <a:rPr lang="pt-BR" sz="2800" kern="1200" dirty="0" err="1"/>
            <a:t>commitadas</a:t>
          </a:r>
          <a:endParaRPr lang="pt-BR" sz="2800" kern="1200" dirty="0"/>
        </a:p>
      </dsp:txBody>
      <dsp:txXfrm>
        <a:off x="1854800" y="2650287"/>
        <a:ext cx="6708135" cy="607277"/>
      </dsp:txXfrm>
    </dsp:sp>
    <dsp:sp modelId="{F732EE55-BC9A-4D87-AA04-08122E2881E4}">
      <dsp:nvSpPr>
        <dsp:cNvPr id="0" name=""/>
        <dsp:cNvSpPr/>
      </dsp:nvSpPr>
      <dsp:spPr>
        <a:xfrm>
          <a:off x="1503300" y="3540556"/>
          <a:ext cx="321004" cy="260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C7C66-3A71-4CAA-8CFD-CF5F7BB22AC6}">
      <dsp:nvSpPr>
        <dsp:cNvPr id="0" name=""/>
        <dsp:cNvSpPr/>
      </dsp:nvSpPr>
      <dsp:spPr>
        <a:xfrm>
          <a:off x="1840520" y="3470804"/>
          <a:ext cx="6708135" cy="60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git add – para adicionais as alterações no commit</a:t>
          </a:r>
        </a:p>
      </dsp:txBody>
      <dsp:txXfrm>
        <a:off x="1840520" y="3470804"/>
        <a:ext cx="6708135" cy="607277"/>
      </dsp:txXfrm>
    </dsp:sp>
    <dsp:sp modelId="{25145BEC-4AFB-4B41-A9E1-904AB68C8DF7}">
      <dsp:nvSpPr>
        <dsp:cNvPr id="0" name=""/>
        <dsp:cNvSpPr/>
      </dsp:nvSpPr>
      <dsp:spPr>
        <a:xfrm>
          <a:off x="1515312" y="4430000"/>
          <a:ext cx="321004" cy="260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89C0E-2BC8-49F3-8C9C-898C3235B37A}">
      <dsp:nvSpPr>
        <dsp:cNvPr id="0" name=""/>
        <dsp:cNvSpPr/>
      </dsp:nvSpPr>
      <dsp:spPr>
        <a:xfrm>
          <a:off x="1903118" y="4237085"/>
          <a:ext cx="6708135" cy="60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git status  - para rever</a:t>
          </a:r>
        </a:p>
      </dsp:txBody>
      <dsp:txXfrm>
        <a:off x="1903118" y="4237085"/>
        <a:ext cx="6708135" cy="607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714D6-96EC-4BDF-AB6E-E7FA84FB5566}">
      <dsp:nvSpPr>
        <dsp:cNvPr id="0" name=""/>
        <dsp:cNvSpPr/>
      </dsp:nvSpPr>
      <dsp:spPr>
        <a:xfrm>
          <a:off x="0" y="2329"/>
          <a:ext cx="99536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2B715-7A59-4509-8426-5A08CC55D718}">
      <dsp:nvSpPr>
        <dsp:cNvPr id="0" name=""/>
        <dsp:cNvSpPr/>
      </dsp:nvSpPr>
      <dsp:spPr>
        <a:xfrm>
          <a:off x="0" y="2329"/>
          <a:ext cx="9953674" cy="4765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FF0000"/>
              </a:solidFill>
            </a:rPr>
            <a:t>git config --global user.name “Fulano”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3600" kern="1200" dirty="0">
              <a:solidFill>
                <a:srgbClr val="FF0000"/>
              </a:solidFill>
            </a:rPr>
            <a:t>git config --global user.email “fulano@blabla.com”</a:t>
          </a:r>
          <a:endParaRPr lang="pt-BR" sz="3600" kern="12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>
            <a:solidFill>
              <a:srgbClr val="FF0000"/>
            </a:solidFill>
          </a:endParaRP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FF0000"/>
              </a:solidFill>
            </a:rPr>
            <a:t>git config --list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FF0000"/>
              </a:solidFill>
            </a:rPr>
            <a:t>git remote </a:t>
          </a:r>
          <a:r>
            <a:rPr lang="pt-BR" sz="3600" kern="1200" dirty="0" err="1">
              <a:solidFill>
                <a:srgbClr val="FF0000"/>
              </a:solidFill>
            </a:rPr>
            <a:t>get-url</a:t>
          </a:r>
          <a:r>
            <a:rPr lang="pt-BR" sz="3600" kern="1200" dirty="0">
              <a:solidFill>
                <a:srgbClr val="FF0000"/>
              </a:solidFill>
            </a:rPr>
            <a:t> origin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>
            <a:solidFill>
              <a:srgbClr val="FF0000"/>
            </a:solidFill>
          </a:endParaRP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>
            <a:solidFill>
              <a:srgbClr val="FF0000"/>
            </a:solidFill>
          </a:endParaRPr>
        </a:p>
      </dsp:txBody>
      <dsp:txXfrm>
        <a:off x="0" y="2329"/>
        <a:ext cx="9953674" cy="4765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3A420-A0C7-4748-90C6-3CC4EB8477D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D509-9F3B-4370-888E-170758BCE2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6D509-9F3B-4370-888E-170758BCE2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01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49" y="0"/>
            <a:ext cx="886251" cy="7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4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49" y="0"/>
            <a:ext cx="886251" cy="7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49" y="0"/>
            <a:ext cx="886251" cy="7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88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8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D52C-DAF9-4921-BF60-DE61CADE30B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B2E7-F870-4B27-B5D2-C0F9300F168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1DA4B3-A558-2754-E9DB-57512322A3C5}"/>
              </a:ext>
            </a:extLst>
          </p:cNvPr>
          <p:cNvSpPr txBox="1"/>
          <p:nvPr userDrawn="1"/>
        </p:nvSpPr>
        <p:spPr>
          <a:xfrm>
            <a:off x="9953625" y="6685418"/>
            <a:ext cx="2371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Marqueller – Tutorial GitHub V 3.2</a:t>
            </a:r>
          </a:p>
        </p:txBody>
      </p:sp>
    </p:spTree>
    <p:extLst>
      <p:ext uri="{BB962C8B-B14F-4D97-AF65-F5344CB8AC3E}">
        <p14:creationId xmlns:p14="http://schemas.microsoft.com/office/powerpoint/2010/main" val="41259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fulano@blabla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56330157"/>
              </p:ext>
            </p:extLst>
          </p:nvPr>
        </p:nvGraphicFramePr>
        <p:xfrm>
          <a:off x="2293257" y="8372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580606" y="91440"/>
            <a:ext cx="730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Setup do ambiente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A4707FC-47FB-E501-D973-0F42018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5944" y="1562469"/>
            <a:ext cx="118741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1º configurar as credenciais do usuário que origina a publicação DIGITE “git init”</a:t>
            </a:r>
            <a:br>
              <a:rPr lang="pt-BR" sz="2000" dirty="0"/>
            </a:br>
            <a:r>
              <a:rPr lang="pt-BR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git config --global --unset user.name</a:t>
            </a:r>
          </a:p>
          <a:p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git config --global --unset user.email</a:t>
            </a:r>
          </a:p>
          <a:p>
            <a:pPr lvl="0"/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git config --global user.name “fulano”</a:t>
            </a:r>
          </a:p>
          <a:p>
            <a:pPr lvl="0"/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git config --global user.email 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fulano@blabla.com</a:t>
            </a:r>
            <a:endParaRPr lang="pt-BR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i="1" dirty="0">
                <a:solidFill>
                  <a:srgbClr val="0C0D0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config –-global –-list</a:t>
            </a:r>
          </a:p>
          <a:p>
            <a:endParaRPr lang="pt-BR" sz="1600" b="1" i="1" dirty="0">
              <a:solidFill>
                <a:srgbClr val="00336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pt-BR" sz="2000" dirty="0"/>
              <a:t>2º git add .  (pra validar o novo branche)</a:t>
            </a:r>
          </a:p>
          <a:p>
            <a:r>
              <a:rPr lang="pt-BR" sz="1400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  <a:p>
            <a:r>
              <a:rPr lang="pt-BR" sz="2000" dirty="0"/>
              <a:t>3º git commit  (pra validar o novo branche)</a:t>
            </a:r>
          </a:p>
          <a:p>
            <a:r>
              <a:rPr lang="pt-BR" sz="2000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“1º commit”</a:t>
            </a:r>
          </a:p>
          <a:p>
            <a:r>
              <a:rPr lang="pt-BR" sz="2000" dirty="0"/>
              <a:t>4º Criar a  branche padrão (xxxx-cedupflix) </a:t>
            </a:r>
          </a:p>
          <a:p>
            <a:r>
              <a:rPr lang="pt-BR" altLang="pt-BR" sz="1400" b="1" i="1" dirty="0">
                <a:solidFill>
                  <a:srgbClr val="0C0D0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alt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4.1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git branch -M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xxxx-cedupflix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000" dirty="0"/>
          </a:p>
          <a:p>
            <a:r>
              <a:rPr lang="pt-BR" sz="2000" dirty="0"/>
              <a:t>5º Faça o add remoto (repositório do professor cadastrando seus usuários/alunos)</a:t>
            </a:r>
          </a:p>
          <a:p>
            <a:r>
              <a:rPr lang="pt-BR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https://github.com/marqueller/cedup-pw.git </a:t>
            </a:r>
          </a:p>
          <a:p>
            <a:r>
              <a:rPr lang="pt-BR" sz="2000" dirty="0"/>
              <a:t>6º git push (pra enviar o projeto </a:t>
            </a:r>
            <a:r>
              <a:rPr lang="pt-BR" sz="2000" i="1" dirty="0"/>
              <a:t>“commitado”</a:t>
            </a:r>
            <a:r>
              <a:rPr lang="pt-BR" sz="2000" dirty="0"/>
              <a:t> para o repositório na nuvem)</a:t>
            </a:r>
          </a:p>
          <a:p>
            <a:r>
              <a:rPr lang="pt-BR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–u origin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xxxx-cedupflix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1040" y="0"/>
            <a:ext cx="10474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Setup do ambiente –</a:t>
            </a:r>
            <a:r>
              <a:rPr lang="pt-BR" sz="3200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init – Publicando em </a:t>
            </a:r>
            <a:r>
              <a:rPr lang="pt-BR" sz="3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núvem</a:t>
            </a:r>
            <a:r>
              <a:rPr lang="pt-BR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aplicação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4835" t="3306" r="15890" b="17887"/>
          <a:stretch/>
        </p:blipFill>
        <p:spPr>
          <a:xfrm>
            <a:off x="8129449" y="2122714"/>
            <a:ext cx="3866607" cy="261257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7492735-F093-7255-A5D4-35411A3B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5944" y="493335"/>
            <a:ext cx="1187413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Após renomeada a pasta </a:t>
            </a:r>
            <a:r>
              <a:rPr lang="pt-BR" sz="20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c:/web </a:t>
            </a:r>
            <a:r>
              <a:rPr lang="pt-BR" sz="2000" dirty="0"/>
              <a:t>para </a:t>
            </a:r>
            <a:r>
              <a:rPr lang="pt-BR" sz="20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c:/web_bkp</a:t>
            </a:r>
            <a:r>
              <a:rPr lang="pt-BR" sz="2000" dirty="0"/>
              <a:t>, </a:t>
            </a:r>
            <a:r>
              <a:rPr lang="pt-BR" dirty="0"/>
              <a:t>Recrie a pasta “zerada” no diretório c:\web</a:t>
            </a:r>
            <a:endParaRPr lang="pt-BR" b="1" i="1" dirty="0">
              <a:solidFill>
                <a:srgbClr val="00336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pt-BR" dirty="0"/>
              <a:t>2º no VsCode execute o git nessa pasta zerada</a:t>
            </a:r>
          </a:p>
          <a:p>
            <a:r>
              <a:rPr lang="pt-BR" sz="1400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init .</a:t>
            </a:r>
          </a:p>
          <a:p>
            <a:r>
              <a:rPr lang="pt-BR" sz="2000" dirty="0"/>
              <a:t>3º execute o comando de clone</a:t>
            </a:r>
          </a:p>
          <a:p>
            <a:r>
              <a:rPr lang="pt-BR" sz="2000" dirty="0"/>
              <a:t>	</a:t>
            </a:r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clone -b 8007-cedupflix --single-branch &lt;&lt;repositório&gt;&gt;</a:t>
            </a:r>
          </a:p>
          <a:p>
            <a:r>
              <a:rPr lang="pt-BR" sz="2000" dirty="0"/>
              <a:t>4º </a:t>
            </a:r>
            <a:r>
              <a:rPr lang="pt-BR" altLang="pt-BR" sz="2000" dirty="0"/>
              <a:t>Renomear pasta</a:t>
            </a:r>
            <a:r>
              <a:rPr lang="pt-BR" sz="2000" dirty="0"/>
              <a:t> </a:t>
            </a:r>
          </a:p>
          <a:p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4.1 c:/cedup-mod2 para c:/xxxx-cedupflix </a:t>
            </a:r>
            <a:endParaRPr lang="pt-BR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000" dirty="0"/>
              <a:t>5º Para entrar no diretório padrão</a:t>
            </a:r>
          </a:p>
          <a:p>
            <a:r>
              <a:rPr lang="pt-BR" altLang="pt-BR" sz="2000" dirty="0"/>
              <a:t>	5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 </a:t>
            </a:r>
            <a:r>
              <a:rPr lang="pt-BR" altLang="pt-BR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xxxx-cedupflix </a:t>
            </a:r>
          </a:p>
          <a:p>
            <a:r>
              <a:rPr lang="pt-BR" sz="2000" dirty="0"/>
              <a:t>6 º Faça as alterações conforme aula; </a:t>
            </a:r>
          </a:p>
          <a:p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6.1 Use o arquivo README.md para inserir informações sobre o projeto</a:t>
            </a:r>
          </a:p>
          <a:p>
            <a:r>
              <a:rPr lang="pt-BR" altLang="pt-BR" sz="1800" dirty="0"/>
              <a:t>7º </a:t>
            </a:r>
            <a:r>
              <a:rPr lang="pt-BR" sz="2000" dirty="0"/>
              <a:t>Criar a  </a:t>
            </a:r>
            <a:r>
              <a:rPr lang="pt-BR" sz="2000" dirty="0" err="1"/>
              <a:t>branche</a:t>
            </a:r>
            <a:r>
              <a:rPr lang="pt-BR" sz="2000" dirty="0"/>
              <a:t> padrão (xxxx-cedupflix)</a:t>
            </a:r>
          </a:p>
          <a:p>
            <a:r>
              <a:rPr lang="pt-BR" altLang="pt-BR" sz="1200" b="1" i="1" dirty="0">
                <a:solidFill>
                  <a:srgbClr val="0C0D0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altLang="pt-BR" sz="1600" b="1" i="1" dirty="0">
                <a:solidFill>
                  <a:srgbClr val="00336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7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 git branch -M xxxx-cedupflix</a:t>
            </a:r>
            <a:endParaRPr lang="pt-BR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/>
              <a:t>8º Adicione as alterações: </a:t>
            </a:r>
          </a:p>
          <a:p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8.1 git add .</a:t>
            </a:r>
          </a:p>
          <a:p>
            <a:r>
              <a:rPr lang="pt-BR" sz="2000" dirty="0"/>
              <a:t>9º Crie o 2º </a:t>
            </a:r>
            <a:r>
              <a:rPr lang="pt-BR" sz="2000" dirty="0" err="1"/>
              <a:t>commit</a:t>
            </a:r>
            <a:r>
              <a:rPr lang="pt-BR" sz="2000" dirty="0"/>
              <a:t>: </a:t>
            </a:r>
          </a:p>
          <a:p>
            <a:r>
              <a:rPr lang="pt-BR" altLang="pt-BR" sz="12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9.1 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“2º </a:t>
            </a:r>
            <a:r>
              <a:rPr lang="pt-BR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pt-BR" sz="2000" dirty="0"/>
              <a:t>10º Faça o add remoto após alterações </a:t>
            </a:r>
          </a:p>
          <a:p>
            <a:r>
              <a:rPr lang="pt-BR" dirty="0"/>
              <a:t>	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10.1 -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https://github.com/marqueller/cedup-pw.git</a:t>
            </a:r>
          </a:p>
          <a:p>
            <a:r>
              <a:rPr lang="pt-BR" sz="2000" dirty="0"/>
              <a:t>11º git push (pra enviar o projeto </a:t>
            </a:r>
            <a:r>
              <a:rPr lang="pt-BR" sz="2000" i="1" dirty="0"/>
              <a:t>“commitado”</a:t>
            </a:r>
            <a:r>
              <a:rPr lang="pt-BR" sz="2000" dirty="0"/>
              <a:t> para o repositório na nuvem)</a:t>
            </a:r>
          </a:p>
          <a:p>
            <a:r>
              <a:rPr lang="pt-BR" sz="16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11.1 git push –u origin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xxxx-cedupflix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5801" y="0"/>
            <a:ext cx="1007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Setup do ambiente –</a:t>
            </a:r>
            <a:r>
              <a:rPr lang="pt-BR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– trazendo a </a:t>
            </a:r>
            <a:r>
              <a:rPr lang="pt-BR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applicação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F7F80A-810E-9CC8-EA17-5498A3CF5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81" b="3229"/>
          <a:stretch/>
        </p:blipFill>
        <p:spPr>
          <a:xfrm>
            <a:off x="8716812" y="3933190"/>
            <a:ext cx="3353268" cy="17526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A6CA39-A55C-FAAC-6A4C-F6C1B8A2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80606" y="114708"/>
            <a:ext cx="87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Padronização do sistema de arquivos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80605" y="1824446"/>
            <a:ext cx="59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i="1" dirty="0">
                <a:solidFill>
                  <a:srgbClr val="FF0000"/>
                </a:solidFill>
              </a:rPr>
              <a:t>xxxx-cedupflix </a:t>
            </a:r>
            <a:endParaRPr lang="pt-BR" sz="54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1678494" y="2747775"/>
            <a:ext cx="113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21" idx="1"/>
          </p:cNvCxnSpPr>
          <p:nvPr/>
        </p:nvCxnSpPr>
        <p:spPr>
          <a:xfrm rot="16200000" flipH="1">
            <a:off x="1305445" y="3566553"/>
            <a:ext cx="2326870" cy="689317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813539" y="4751481"/>
            <a:ext cx="748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ÚLTIMOS 4 DIGITOS DA MATRÍCULA</a:t>
            </a:r>
          </a:p>
        </p:txBody>
      </p:sp>
      <p:cxnSp>
        <p:nvCxnSpPr>
          <p:cNvPr id="23" name="Conector angulado 22"/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4421678" y="2893576"/>
            <a:ext cx="1273827" cy="982226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49704" y="3421438"/>
            <a:ext cx="400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NOME DO PROJETO/AULA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3107454" y="2738282"/>
            <a:ext cx="246887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DAC558B-4FFE-E231-544D-EE9FD8B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9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80606" y="52252"/>
            <a:ext cx="730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Fluxo do comando “</a:t>
            </a:r>
            <a:r>
              <a:rPr lang="pt-BR" sz="3200" i="1" dirty="0"/>
              <a:t>git commit”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68951963"/>
              </p:ext>
            </p:extLst>
          </p:nvPr>
        </p:nvGraphicFramePr>
        <p:xfrm>
          <a:off x="1724025" y="1019175"/>
          <a:ext cx="9389451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BDBFE3-DBFF-82F2-3B69-EFEF2A09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28806971"/>
              </p:ext>
            </p:extLst>
          </p:nvPr>
        </p:nvGraphicFramePr>
        <p:xfrm>
          <a:off x="1005058" y="1069145"/>
          <a:ext cx="9953674" cy="477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580605" y="52252"/>
            <a:ext cx="770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Detalhe da configuração das credenciais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8A40650-8DD2-8244-6787-8368933A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B2E7-F870-4B27-B5D2-C0F9300F16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33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15100</TotalTime>
  <Words>542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Alex Costa</cp:lastModifiedBy>
  <cp:revision>112</cp:revision>
  <cp:lastPrinted>2024-04-16T01:56:32Z</cp:lastPrinted>
  <dcterms:created xsi:type="dcterms:W3CDTF">2024-04-02T04:32:56Z</dcterms:created>
  <dcterms:modified xsi:type="dcterms:W3CDTF">2024-05-17T17:54:49Z</dcterms:modified>
</cp:coreProperties>
</file>