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4" r:id="rId9"/>
    <p:sldId id="262" r:id="rId10"/>
    <p:sldId id="265" r:id="rId11"/>
    <p:sldId id="263" r:id="rId12"/>
    <p:sldId id="261" r:id="rId13"/>
    <p:sldId id="26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15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2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75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4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2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1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7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9ABA7EC7-28B3-346F-D1A4-E24DAB90D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14" b="101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3E7A71-544C-5D6F-C7DC-5A9A4C82D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Projeto interdisciplinar – 3° Semestre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7412B6-201A-A370-52D8-8E349CE98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Leandro Alves; Lucas Fernando; Lucas Arantes; Luana Marques; Lucas Ferreira; ; Maikon Fabrício.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56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75000"/>
              </a:schemeClr>
            </a:gs>
            <a:gs pos="67500">
              <a:srgbClr val="CDC6CE"/>
            </a:gs>
            <a:gs pos="5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60CBCF-02D2-BCA9-7B96-F899D77ED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03" t="8492" r="646" b="14164"/>
          <a:stretch/>
        </p:blipFill>
        <p:spPr>
          <a:xfrm>
            <a:off x="7004427" y="1133213"/>
            <a:ext cx="4442373" cy="508672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2235B7A2-A6C7-0223-C428-E74501B43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"/>
          <a:stretch/>
        </p:blipFill>
        <p:spPr>
          <a:xfrm>
            <a:off x="858128" y="1577822"/>
            <a:ext cx="4163047" cy="370235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5AE2D17-B7A6-CD5C-6D08-5C3F5BC281FF}"/>
              </a:ext>
            </a:extLst>
          </p:cNvPr>
          <p:cNvSpPr txBox="1"/>
          <p:nvPr/>
        </p:nvSpPr>
        <p:spPr>
          <a:xfrm>
            <a:off x="858128" y="1025661"/>
            <a:ext cx="1959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Tela de registro: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2A3726-D71C-DEB9-31AA-3747A077C549}"/>
              </a:ext>
            </a:extLst>
          </p:cNvPr>
          <p:cNvSpPr txBox="1"/>
          <p:nvPr/>
        </p:nvSpPr>
        <p:spPr>
          <a:xfrm>
            <a:off x="7004427" y="546140"/>
            <a:ext cx="20415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Tela do cadastro:</a:t>
            </a:r>
          </a:p>
        </p:txBody>
      </p:sp>
    </p:spTree>
    <p:extLst>
      <p:ext uri="{BB962C8B-B14F-4D97-AF65-F5344CB8AC3E}">
        <p14:creationId xmlns:p14="http://schemas.microsoft.com/office/powerpoint/2010/main" val="68854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67500">
              <a:srgbClr val="CDC6CE"/>
            </a:gs>
            <a:gs pos="5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EC1DF4-9557-9B70-56FE-E98D50BA564B}"/>
              </a:ext>
            </a:extLst>
          </p:cNvPr>
          <p:cNvSpPr txBox="1"/>
          <p:nvPr/>
        </p:nvSpPr>
        <p:spPr>
          <a:xfrm>
            <a:off x="1261923" y="626518"/>
            <a:ext cx="1305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Carrinho: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004992-2034-100E-C6B7-46EBD50C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57" y="1096194"/>
            <a:ext cx="4052947" cy="511795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DE52CB-B7EF-2E76-A319-458C55B35519}"/>
              </a:ext>
            </a:extLst>
          </p:cNvPr>
          <p:cNvSpPr txBox="1"/>
          <p:nvPr/>
        </p:nvSpPr>
        <p:spPr>
          <a:xfrm>
            <a:off x="6707657" y="643850"/>
            <a:ext cx="26284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Cadastro de produtos: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2AA0F9B-139F-3DC7-4419-AAC278093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23" y="1074738"/>
            <a:ext cx="4746159" cy="51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4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zzas em uma tabela">
            <a:extLst>
              <a:ext uri="{FF2B5EF4-FFF2-40B4-BE49-F238E27FC236}">
                <a16:creationId xmlns:a16="http://schemas.microsoft.com/office/drawing/2014/main" id="{B79D4948-EB8C-71D4-C4EE-9BF27320F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4933F7-57A9-499D-5E96-F2628F8D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2633933"/>
            <a:ext cx="8039818" cy="16435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2800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pela </a:t>
            </a:r>
            <a:r>
              <a:rPr lang="en-US" sz="2800" kern="1200" cap="all" spc="39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atenção</a:t>
            </a:r>
            <a:r>
              <a:rPr lang="en-US" sz="2800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5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4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6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" name="Straight Connector 1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21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10" descr="Ampulheta">
            <a:extLst>
              <a:ext uri="{FF2B5EF4-FFF2-40B4-BE49-F238E27FC236}">
                <a16:creationId xmlns:a16="http://schemas.microsoft.com/office/drawing/2014/main" id="{DCA9FC08-541B-263F-FB57-52934F788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5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2AB67C-2C19-5ECE-AE17-9DC47352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2633933"/>
            <a:ext cx="8039818" cy="16435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Hora do código: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1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5">
                <a:lumMod val="60000"/>
                <a:lumOff val="40000"/>
              </a:schemeClr>
            </a:gs>
            <a:gs pos="67500">
              <a:srgbClr val="CDC6CE"/>
            </a:gs>
            <a:gs pos="5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00094-92EF-29CF-3611-14ACAA71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pt-BR" dirty="0"/>
              <a:t>Sobre nossa empresa: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89E71-772A-E124-4505-285BAB90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26" y="2732545"/>
            <a:ext cx="5465149" cy="3232826"/>
          </a:xfrm>
        </p:spPr>
        <p:txBody>
          <a:bodyPr anchor="t">
            <a:normAutofit/>
          </a:bodyPr>
          <a:lstStyle/>
          <a:p>
            <a:pPr algn="ctr"/>
            <a:r>
              <a:rPr lang="pt-BR"/>
              <a:t> A LM </a:t>
            </a:r>
            <a:r>
              <a:rPr lang="pt-BR" err="1"/>
              <a:t>Solutions</a:t>
            </a:r>
            <a:r>
              <a:rPr lang="pt-BR"/>
              <a:t> é uma empresa inovadora e dinâmica, especializada no desenvolvimento de soluções para e-commerce.</a:t>
            </a:r>
          </a:p>
          <a:p>
            <a:pPr algn="ctr"/>
            <a:r>
              <a:rPr lang="pt-BR"/>
              <a:t> Fundada com a visão de transformar a experiência de compra online, a LM </a:t>
            </a:r>
            <a:r>
              <a:rPr lang="pt-BR" err="1"/>
              <a:t>Solutions</a:t>
            </a:r>
            <a:r>
              <a:rPr lang="pt-BR"/>
              <a:t> dedica-se a criar ferramentas e plataformas que não apenas atendam às necessidades dos seus clientes, mas que também superem as expectativas do mercado.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35E19C-5348-8B74-484D-1C3EE909A4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42" r="-1549"/>
          <a:stretch/>
        </p:blipFill>
        <p:spPr>
          <a:xfrm>
            <a:off x="7984280" y="1368343"/>
            <a:ext cx="3919925" cy="371669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B659D3-CC28-0A07-4F66-6A096E866301}"/>
              </a:ext>
            </a:extLst>
          </p:cNvPr>
          <p:cNvSpPr txBox="1"/>
          <p:nvPr/>
        </p:nvSpPr>
        <p:spPr>
          <a:xfrm>
            <a:off x="8391265" y="5355771"/>
            <a:ext cx="324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1 – Logo da LM </a:t>
            </a:r>
            <a:r>
              <a:rPr lang="pt-BR" dirty="0" err="1"/>
              <a:t>Solutions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6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72090-8B94-D60D-6183-8F0A75F6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pt-BR"/>
              <a:t>E-commerce: Ferteliz – Terra fértil você feliz!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95C9A3-BE5F-9980-E084-6F9820A6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“O </a:t>
            </a:r>
            <a:r>
              <a:rPr lang="pt-BR" dirty="0" err="1"/>
              <a:t>Ferteliz</a:t>
            </a:r>
            <a:r>
              <a:rPr lang="pt-BR" dirty="0"/>
              <a:t> visa criar um marketplace de produtos orgânicos que não apenas ofereça uma experiência de compra satisfatória para os clientes, mas também promova práticas agrícolas sustentáveis, contribuindo para a realização do ODS 2: Fome Zero e Agricultura Sustentável”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ED66ABA-942C-7D70-0340-E3C9D56C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3899"/>
            <a:ext cx="5253448" cy="52281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1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25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D53D76D-7FFF-4323-4C7D-59C08654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Missão, Visão e Valores: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211ED-5B39-72B6-3D70-A5376F7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825" y="723900"/>
            <a:ext cx="4735375" cy="541020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Nossa Missão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540385" algn="just">
              <a:lnSpc>
                <a:spcPct val="150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Nossa missão é oferecer soluções tecnológicas eficientes e personalizadas que potencializem o desempenho das lojas virtuais, proporcionando uma experiência de compra superior para os consumidores e facilitando a gestão e operação para os comerciantes.</a:t>
            </a:r>
          </a:p>
          <a:p>
            <a:pPr indent="540385" algn="just">
              <a:lnSpc>
                <a:spcPct val="150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64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7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D53D76D-7FFF-4323-4C7D-59C08654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Missão, Visão e Valores: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211ED-5B39-72B6-3D70-A5376F7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825" y="723900"/>
            <a:ext cx="4735375" cy="541020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Nossa Visão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540385" algn="just">
              <a:lnSpc>
                <a:spcPct val="150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Queremos ser reconhecidos como líderes no desenvolvimento de soluções para e-commerce, ajudando empresas a crescerem e se destacarem no ambiente digital através de tecnologia de ponta, inovação constante e um compromisso inabalável com a excelência.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08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7000"/>
              </a:schemeClr>
            </a:gs>
            <a:gs pos="58000">
              <a:schemeClr val="accent3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D53D76D-7FFF-4323-4C7D-59C08654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Missão, Visão e Valores: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211ED-5B39-72B6-3D70-A5376F7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825" y="723900"/>
            <a:ext cx="4735375" cy="5410200"/>
          </a:xfrm>
        </p:spPr>
        <p:txBody>
          <a:bodyPr anchor="ctr">
            <a:normAutofit fontScale="85000" lnSpcReduction="10000"/>
          </a:bodyPr>
          <a:lstStyle/>
          <a:p>
            <a:pPr indent="540385" algn="just">
              <a:lnSpc>
                <a:spcPct val="150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Nossos Valores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540385" algn="just">
              <a:lnSpc>
                <a:spcPct val="150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Inovação: Buscamos continuamente novas ideias e abordagens para resolver desafios e criar oportunidades no mundo do e-commerce.</a:t>
            </a:r>
          </a:p>
          <a:p>
            <a:pPr indent="540385" algn="just">
              <a:lnSpc>
                <a:spcPct val="150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Qualidade: Comprometemo-nos a entregar produtos e serviços da mais alta qualidade, que agreguem valor real aos nossos clientes.</a:t>
            </a:r>
          </a:p>
          <a:p>
            <a:pPr indent="540385" algn="just">
              <a:lnSpc>
                <a:spcPct val="150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Parceria: Valorizamos relacionamentos de longo prazo com nossos clientes, baseados em confiança, transparência e colaboração.</a:t>
            </a:r>
          </a:p>
          <a:p>
            <a:pPr indent="540385" algn="just">
              <a:lnSpc>
                <a:spcPct val="150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Sustentabilidade: Promovemos práticas sustentáveis em nossos processos, visando um impacto positivo no meio ambiente e na sociedade.</a:t>
            </a:r>
          </a:p>
          <a:p>
            <a:pPr algn="just">
              <a:lnSpc>
                <a:spcPct val="150000"/>
              </a:lnSpc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1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5">
                <a:lumMod val="60000"/>
                <a:lumOff val="40000"/>
              </a:schemeClr>
            </a:gs>
            <a:gs pos="67500">
              <a:srgbClr val="CDC6CE"/>
            </a:gs>
            <a:gs pos="5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DAC1F-5CD7-C5A4-6884-3B9A3C7C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86509"/>
            <a:ext cx="10134600" cy="1288489"/>
          </a:xfrm>
        </p:spPr>
        <p:txBody>
          <a:bodyPr/>
          <a:lstStyle/>
          <a:p>
            <a:r>
              <a:rPr lang="pt-BR" dirty="0"/>
              <a:t>Paleta de cores: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D2D2258-A94D-946E-2182-D1332BF34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13"/>
          <a:stretch/>
        </p:blipFill>
        <p:spPr>
          <a:xfrm>
            <a:off x="1028700" y="4461926"/>
            <a:ext cx="1456458" cy="15825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A11B93-6F80-4DA1-255B-82D411024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242851"/>
            <a:ext cx="1456458" cy="15739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0CCC067-FFDB-F91B-3F0E-ED50BCB80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36" y="2270585"/>
            <a:ext cx="1431883" cy="159893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6AF80F7-84FE-A651-AE69-84CF11DB9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836" y="4435205"/>
            <a:ext cx="1422666" cy="160924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77B8465-78B2-E742-03F2-9BDDFA63CB7D}"/>
              </a:ext>
            </a:extLst>
          </p:cNvPr>
          <p:cNvSpPr txBox="1">
            <a:spLocks/>
          </p:cNvSpPr>
          <p:nvPr/>
        </p:nvSpPr>
        <p:spPr>
          <a:xfrm>
            <a:off x="3116748" y="1563179"/>
            <a:ext cx="4676754" cy="15739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955CA9-C37B-2873-B78D-7F15CBF91DC6}"/>
              </a:ext>
            </a:extLst>
          </p:cNvPr>
          <p:cNvSpPr txBox="1"/>
          <p:nvPr/>
        </p:nvSpPr>
        <p:spPr>
          <a:xfrm>
            <a:off x="2593194" y="4461926"/>
            <a:ext cx="3502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 verde escuro sugere estabilidade e confiabilidade, enquanto o verde claro transmite uma sensação de renovação e progresso.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A3D7A0-2029-DFC2-CD74-7279C224DDE3}"/>
              </a:ext>
            </a:extLst>
          </p:cNvPr>
          <p:cNvSpPr txBox="1"/>
          <p:nvPr/>
        </p:nvSpPr>
        <p:spPr>
          <a:xfrm>
            <a:off x="8068338" y="4639663"/>
            <a:ext cx="331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Já o verde é tradicionalmente associado à natureza, crescimento, frescor e fertilidade. 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90BE3B-78AD-171D-8706-8E74E700A65F}"/>
              </a:ext>
            </a:extLst>
          </p:cNvPr>
          <p:cNvSpPr txBox="1"/>
          <p:nvPr/>
        </p:nvSpPr>
        <p:spPr>
          <a:xfrm>
            <a:off x="2688384" y="2115194"/>
            <a:ext cx="3312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 amarelo pode ser implementado como um símbolo de esperança e prosperidade, enfatizando a importância de alcançar a segurança alimentar </a:t>
            </a:r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</a:rPr>
              <a:t>à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todos.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93FF5A3-E98F-F796-2E67-F535986266B6}"/>
              </a:ext>
            </a:extLst>
          </p:cNvPr>
          <p:cNvSpPr txBox="1"/>
          <p:nvPr/>
        </p:nvSpPr>
        <p:spPr>
          <a:xfrm>
            <a:off x="8172746" y="2291144"/>
            <a:ext cx="3312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cinza claro oferece um contraste suave ajudando a equilibrar a composição visual. </a:t>
            </a:r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</a:rPr>
              <a:t>Representando equilíbrio e neutralidade.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9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Pintura a óleo colorida de um pôr do sol">
            <a:extLst>
              <a:ext uri="{FF2B5EF4-FFF2-40B4-BE49-F238E27FC236}">
                <a16:creationId xmlns:a16="http://schemas.microsoft.com/office/drawing/2014/main" id="{8C69BE72-10E6-B4C0-A472-9DEF7A06F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0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45191" y="4550150"/>
            <a:ext cx="867485" cy="115439"/>
            <a:chOff x="8910933" y="1861308"/>
            <a:chExt cx="867485" cy="115439"/>
          </a:xfrm>
        </p:grpSpPr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B5F6F1B-BD80-4E1F-1692-B3D4DE66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471" y="1805246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Algumas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nossas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páginas</a:t>
            </a: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418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500">
              <a:srgbClr val="CDC6CE"/>
            </a:gs>
            <a:gs pos="5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68BD1E3-BB5F-2642-D8DB-DDA0198B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526" y="913116"/>
            <a:ext cx="4886902" cy="4386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5D02A8-D5DC-01D7-C992-6386F6226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81" y="913116"/>
            <a:ext cx="4803195" cy="5594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D1C6BA1-0D28-0E28-23F8-B1BFDF04001E}"/>
              </a:ext>
            </a:extLst>
          </p:cNvPr>
          <p:cNvSpPr txBox="1"/>
          <p:nvPr/>
        </p:nvSpPr>
        <p:spPr>
          <a:xfrm>
            <a:off x="874281" y="350411"/>
            <a:ext cx="1976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Tela do usuário: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508370-50FB-8106-06FC-5205E7FCF681}"/>
              </a:ext>
            </a:extLst>
          </p:cNvPr>
          <p:cNvSpPr txBox="1"/>
          <p:nvPr/>
        </p:nvSpPr>
        <p:spPr>
          <a:xfrm>
            <a:off x="6514526" y="395760"/>
            <a:ext cx="1703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Tela de login:</a:t>
            </a:r>
          </a:p>
        </p:txBody>
      </p:sp>
    </p:spTree>
    <p:extLst>
      <p:ext uri="{BB962C8B-B14F-4D97-AF65-F5344CB8AC3E}">
        <p14:creationId xmlns:p14="http://schemas.microsoft.com/office/powerpoint/2010/main" val="178213766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</TotalTime>
  <Words>447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Bembo</vt:lpstr>
      <vt:lpstr>AdornVTI</vt:lpstr>
      <vt:lpstr>Projeto interdisciplinar – 3° Semestre</vt:lpstr>
      <vt:lpstr>Sobre nossa empresa:</vt:lpstr>
      <vt:lpstr>E-commerce: Ferteliz – Terra fértil você feliz!</vt:lpstr>
      <vt:lpstr>Missão, Visão e Valores:</vt:lpstr>
      <vt:lpstr>Missão, Visão e Valores:</vt:lpstr>
      <vt:lpstr>Missão, Visão e Valores:</vt:lpstr>
      <vt:lpstr>Paleta de cores:</vt:lpstr>
      <vt:lpstr>Algumas de nossas páginas</vt:lpstr>
      <vt:lpstr>Apresentação do PowerPoint</vt:lpstr>
      <vt:lpstr>Apresentação do PowerPoint</vt:lpstr>
      <vt:lpstr>Apresentação do PowerPoint</vt:lpstr>
      <vt:lpstr>Obrigado pela atenção!</vt:lpstr>
      <vt:lpstr>Hora do código: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interdisciplinar – 3° Semestre</dc:title>
  <dc:creator>AEHDA-PC-097</dc:creator>
  <cp:lastModifiedBy>Maria Aparecida</cp:lastModifiedBy>
  <cp:revision>3</cp:revision>
  <dcterms:created xsi:type="dcterms:W3CDTF">2024-06-13T10:03:53Z</dcterms:created>
  <dcterms:modified xsi:type="dcterms:W3CDTF">2024-06-13T20:58:49Z</dcterms:modified>
</cp:coreProperties>
</file>