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0AD9-56F9-418A-9076-BB51EFE0B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3ACB4-DC30-4884-A781-8BB45514C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19178-EF41-4513-9487-C91073B1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74483-D53B-45A4-A0F0-59EAB91F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5B930-C9D1-432C-9941-5A6E1886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8F91-4AF1-4F3C-AC9B-451D253A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57B39-6CD0-4BBA-906A-654020F68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8CDE-142A-4018-88F6-97E419A7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37EC-5A62-43A6-AD74-8BD3B2BB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A3B5-654B-4BB4-A139-86508BB7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1862-B9C3-4005-8136-4C368DDF0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BF8B6-26E5-4C86-A501-2A4EF084D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7CAF-0396-486E-B4FE-EA23D86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807C-FE0A-40DF-A30B-3D9AB435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4539-C1DB-4FB8-9E10-9D19074B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61BB-0EE1-40B6-AED2-04FB1862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86F4-AFE0-4042-A60A-D97DDF2D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5717-EF0D-4890-8D8C-66900588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9127-052B-486B-91A4-FD08B868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C34-D7F4-47E1-9CED-7C21050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8E8D-B7CF-4A80-9542-B207C8EF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731B2-4A88-4C31-9307-9A9346E8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5205-53B7-4478-925D-5524BF68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CD77-5A20-4718-9A1E-B0A1E873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B6D87-A833-4638-8174-3273D445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F571-F65C-4508-9CF2-9EDC0281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F305-1FF7-45DE-8BED-965536811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E9D33-E595-4491-A01A-C74A4236C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75365-163E-48D1-B60E-3EF072FB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14DD-6D72-406D-8B14-FABDD52D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A4E59-3C35-4CF1-B7A1-7DEC8C71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BB2B-3894-44A8-A964-B60CEE5D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AC75-7CC8-4B59-8114-8CAA4C39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E89FE-52DF-46DF-8FE3-B4E9B607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F8B92-28D0-4543-8DF3-24C78D948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21EDD-2CE1-4E7C-AF4E-8865A0C16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BE338-C979-4AFC-BDD4-1B8A4052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BF9A0-27ED-4127-8898-045B302C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C89AF-B1FE-41E9-BD3B-BF31C6C5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B419-99A0-453A-A93C-491ECDD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1CB09-E4E9-4116-97CF-71BA427D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64E87-F085-44D2-980B-59846159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056B8-D868-46B6-8C3D-99060C87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883CE-1AED-4738-B488-9BE48894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CEDC8-5F40-494E-84AC-436DBA42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96C60-C04B-4971-8056-70A99E95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FF04-50F9-4A97-A356-2803DDF3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FBF3-3D4F-472E-A764-3C1DF4A6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E90A5-0B91-422E-AA9F-560A1097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B60C-8F04-48B3-A208-E8E57962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B8451-50EE-4050-9630-76002BB6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3CF14-FC36-4234-89C5-860B5259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C0C1-EDBD-4D65-BCEE-002BB904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B85E0-EA15-4AE0-BE37-E92703209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1FFA-5B8F-482E-9F4C-3080B950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3633-5946-4984-8829-D056026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6E96F-FAE3-4159-A5FB-C55E634A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6C22-6216-44D4-94D8-9BDE58FB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35CDA-B618-47A3-ADF1-B92E411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10BA-89AF-4FD5-9C20-F1014B8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90C5-F6E4-4C5D-A109-D3651760B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326F-0333-4546-A97A-340B38C2788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444E-FB14-4FF5-B631-76080862A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CCC2-530B-46B1-9677-92E81122D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24A0-9CAC-4658-B4EE-75850D69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51799E-F0E8-4A9C-B2AC-26A0ED0C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6"/>
            <a:ext cx="12192000" cy="68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Marielle Billig</dc:creator>
  <cp:lastModifiedBy>Marielle Billig</cp:lastModifiedBy>
  <cp:revision>1</cp:revision>
  <dcterms:created xsi:type="dcterms:W3CDTF">2017-12-04T02:18:23Z</dcterms:created>
  <dcterms:modified xsi:type="dcterms:W3CDTF">2017-12-04T02:24:46Z</dcterms:modified>
</cp:coreProperties>
</file>