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F711-A16B-44A6-983A-A9F4B78A2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7AA55-622E-496B-AF19-60ACCC9F7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2F32-820D-4C10-A5C0-5E183E22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B3BD6-19E7-439D-BE44-0935317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FA81-DE3B-4651-B4FB-C0E5CDD2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C99B-9C04-4347-B8A2-26DD1D9E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EAF65-5D96-4DDC-AD91-7B774913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F686-35A1-45F3-99CD-05CCECF0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D460-32F7-4801-A7BE-C12CD5A2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AD2B-3E76-41C3-A8D4-2A4C0218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EFBF6-BC37-4696-87A0-50C4FBB25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0521-3F94-4CCB-A0FB-6DFA00141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13A75-215F-472C-B189-9D15F0B5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A15F-E559-49AB-A8EC-C32755EE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2B7B-2C51-4529-8614-E3351598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2304-F78A-4519-BD77-A9113C49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C765-8276-483D-A895-E349BE6E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A4B6-8B8C-49F2-B952-C324235D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3052-2F22-498E-B91E-3C686B2C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F78A-3DE5-475E-8A94-BEE0FBE1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D965-DA99-45F0-8176-0EDF4622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ABF51-DB2C-4305-8390-650E607A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9E15-1AB1-4F1E-B6BF-19D810C5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7DE5F-3222-4473-9939-7D3C390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2482-6E1C-4199-9277-168A77F1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79C0-099B-4759-A471-59A47B0E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6D9B4-599F-40D6-A86D-03BFE28FD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EFA5B-D282-44BF-950B-AC0F3527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E70AE-D1B9-41BA-99C5-E82838CC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0EA3-2615-418B-BD94-DAEBCC5E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1E48-37B3-4209-B383-F6B39BE6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9B36-C0D0-48E6-887E-B0938C24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C395E-8F50-4A4A-B839-E853D91F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C671A-D2ED-4390-BA89-E652520D8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DE16B-9BDA-4AE2-AACB-1070B24CD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536CA-71FA-48DE-9E73-DED90A50B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30B8C-6D88-4B9A-BBEF-39F90BC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711EC-7363-4DF9-B6E8-B8DC2313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0E883-8F00-4E95-AACB-8AA05793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E7FB-8B0E-4978-85C8-839CA083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BC824-D1A6-42C8-B99C-D859AAD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A8F2C-C390-4427-AE3F-3F14685C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C5E50-6BB6-4ABB-B88E-D5555C43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2500A-3FB4-4867-97FB-E01FEC6B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6E1A1-DB4E-4F3E-9689-6B0F6AC2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23457-3DF8-4742-B3E8-B6FCDD39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7FE9-5CF7-4A10-8621-76DCE033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88BF-59F1-4E7A-9095-EF32416C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FC85C-4931-4D37-9BEB-73BA1DC41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F7FD-A747-44A7-A540-D37F33E9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FE19-803B-466A-9CF5-89B04516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B136-1C38-4A8D-A239-8BC0D7E6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B05E-257E-4ABF-96D5-A044A3CB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47C93-5D60-4E74-A865-55ACB9A46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039C4-D93E-4F51-A1AB-C30F79CA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38AE5-820B-41A9-9286-196FEA6D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83721-8B2F-43A1-9306-46C5D0EE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A9A8-2C7C-46A4-ABF8-8245CB34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41BD1-494C-4DBE-85EA-375C1B3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C244-0D69-4205-9D4E-838CF9EEC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0C00-4F6A-4EC8-92A7-3791361B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3495-4EED-49C3-A49A-DEFF23C5CF6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4274-7660-45FA-B7DE-2519769F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29C0-C522-4C75-A84F-E57ADBAE5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474D-3669-4DB9-A7B4-9D15D68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1D327-3838-4AD8-B90C-485AC280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Questions from Big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71642-7459-492D-83E8-80B61353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“changes” definition of knowledge</a:t>
            </a:r>
          </a:p>
          <a:p>
            <a:r>
              <a:rPr lang="en-US" dirty="0"/>
              <a:t>Claims to objectivity and accuracy are misleading</a:t>
            </a:r>
          </a:p>
          <a:p>
            <a:r>
              <a:rPr lang="en-US" dirty="0"/>
              <a:t>Big data are not always better data</a:t>
            </a:r>
          </a:p>
          <a:p>
            <a:r>
              <a:rPr lang="en-US" dirty="0"/>
              <a:t>Taken out of context, big data loses meaning</a:t>
            </a:r>
          </a:p>
          <a:p>
            <a:r>
              <a:rPr lang="en-US" dirty="0"/>
              <a:t>Just because it is accessible does not make it ethical</a:t>
            </a:r>
          </a:p>
          <a:p>
            <a:r>
              <a:rPr lang="en-US" dirty="0"/>
              <a:t>Limited access to big data creates new digital divides</a:t>
            </a:r>
          </a:p>
        </p:txBody>
      </p:sp>
    </p:spTree>
    <p:extLst>
      <p:ext uri="{BB962C8B-B14F-4D97-AF65-F5344CB8AC3E}">
        <p14:creationId xmlns:p14="http://schemas.microsoft.com/office/powerpoint/2010/main" val="245888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9564-31B9-441B-82EA-70DEA44E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Big Questions for Social Media Big Data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80932-770C-4B59-8B7C-B1012EA29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Methadological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B46D0-58AC-450D-A4DE-FE2A0D76B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Only a few platforms are used overlooking the wider social ecology</a:t>
            </a:r>
          </a:p>
          <a:p>
            <a:r>
              <a:rPr lang="en-US" dirty="0"/>
              <a:t>Their structural bias are sometimes ignored</a:t>
            </a:r>
          </a:p>
          <a:p>
            <a:r>
              <a:rPr lang="en-US" dirty="0"/>
              <a:t>Denominator problem</a:t>
            </a:r>
          </a:p>
          <a:p>
            <a:r>
              <a:rPr lang="en-US" dirty="0"/>
              <a:t>Selecting on dependent variable without requisite precaution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F40453-4BAD-4744-B857-25F607EF9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E9F30-F2C8-48F2-8609-61E8629B15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User behavior sometime uninterpretable</a:t>
            </a:r>
          </a:p>
          <a:p>
            <a:r>
              <a:rPr lang="en-US" dirty="0"/>
              <a:t>People alter behavior dependent upon if they think they are being observed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67DC9A-1010-4AD9-86BE-DBB306DF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User’s Understanding of Invisible Algorithms and Designing Around 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8D27B0-491B-4905-BDF5-02E110D3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Proprietary culture prevents user transparency</a:t>
            </a:r>
          </a:p>
          <a:p>
            <a:r>
              <a:rPr lang="en-US" dirty="0"/>
              <a:t>Users often lack understanding of algorithms process</a:t>
            </a:r>
          </a:p>
          <a:p>
            <a:r>
              <a:rPr lang="en-US" dirty="0"/>
              <a:t>Facebook case study</a:t>
            </a:r>
          </a:p>
          <a:p>
            <a:r>
              <a:rPr lang="en-US" dirty="0"/>
              <a:t>Algorithm aware design</a:t>
            </a:r>
          </a:p>
          <a:p>
            <a:r>
              <a:rPr lang="en-US" dirty="0"/>
              <a:t>Actionable Transparency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0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73F-CF3F-4DE8-8C15-1D4EF121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Meaningfully with Machine Learning Systems: Three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4595-33EA-434E-9F1D-EA71D590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Explored explanation paradigms (Rule – Based, Keyword – Based, Similarity –Based)</a:t>
            </a:r>
          </a:p>
          <a:p>
            <a:r>
              <a:rPr lang="en-US" dirty="0"/>
              <a:t>2. Users feedback</a:t>
            </a:r>
          </a:p>
          <a:p>
            <a:r>
              <a:rPr lang="en-US" dirty="0"/>
              <a:t>3. User implementation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Concluded that design approach should favor a more informed, “hands-on” user</a:t>
            </a:r>
          </a:p>
        </p:txBody>
      </p:sp>
    </p:spTree>
    <p:extLst>
      <p:ext uri="{BB962C8B-B14F-4D97-AF65-F5344CB8AC3E}">
        <p14:creationId xmlns:p14="http://schemas.microsoft.com/office/powerpoint/2010/main" val="337240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52AD-80F7-4181-96D1-838E4885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Social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3F4B-C278-4198-8EEE-6BFF934FD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Researches and practitioners seek to provide more transparency to users [explainable artificial </a:t>
            </a:r>
            <a:r>
              <a:rPr lang="en-US" dirty="0" err="1"/>
              <a:t>intelligencec</a:t>
            </a:r>
            <a:r>
              <a:rPr lang="en-US" dirty="0"/>
              <a:t>]</a:t>
            </a:r>
          </a:p>
          <a:p>
            <a:r>
              <a:rPr lang="en-US" dirty="0"/>
              <a:t>Proposes utilizing research of psychologists, sociologist, and other fields to bolster explanations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1DE47-C22E-4B22-B00D-C666D7F3AE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3 findings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“why- questions” are </a:t>
            </a:r>
            <a:r>
              <a:rPr lang="en-US" dirty="0" err="1"/>
              <a:t>constrastive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Explanations are selected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Explanations are social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4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Critical Questions from Big Data</vt:lpstr>
      <vt:lpstr> Big Questions for Social Media Big Data </vt:lpstr>
      <vt:lpstr>Investigating User’s Understanding of Invisible Algorithms and Designing Around It</vt:lpstr>
      <vt:lpstr>Interacting Meaningfully with Machine Learning Systems: Three Experiments</vt:lpstr>
      <vt:lpstr>Insights from Social 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Questions from Big Data</dc:title>
  <dc:creator>qnchenry@gmail.com</dc:creator>
  <cp:lastModifiedBy>qnchenry@gmail.com</cp:lastModifiedBy>
  <cp:revision>6</cp:revision>
  <dcterms:created xsi:type="dcterms:W3CDTF">2018-07-16T14:01:46Z</dcterms:created>
  <dcterms:modified xsi:type="dcterms:W3CDTF">2018-07-16T14:45:26Z</dcterms:modified>
</cp:coreProperties>
</file>