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f395689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f395689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9dac2bd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9dac2bd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732b0f12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732b0f12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spreadsheets/d/1-B0Gm2gCvl5iLKx6rKsF-1XJbMkItQj475r0FfxEdGU/edit#gid=208575471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23550" y="320650"/>
            <a:ext cx="6696900" cy="360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78D8"/>
                </a:solidFill>
              </a:rPr>
              <a:t>Creación</a:t>
            </a:r>
            <a:r>
              <a:rPr lang="es">
                <a:solidFill>
                  <a:srgbClr val="3C78D8"/>
                </a:solidFill>
              </a:rPr>
              <a:t> y gestión de base de datos sobre E-Commerce de Estados Unidos del año 2020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265150" y="4770000"/>
            <a:ext cx="46137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lt1"/>
                </a:solidFill>
              </a:rPr>
              <a:t>Realizado por Lucas Andrés Márquez - Comisión 34965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6D7A8"/>
                </a:solidFill>
              </a:rPr>
              <a:t>Modelo de negocio</a:t>
            </a:r>
            <a:endParaRPr>
              <a:solidFill>
                <a:srgbClr val="B6D7A8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Se </a:t>
            </a:r>
            <a:r>
              <a:rPr lang="es">
                <a:solidFill>
                  <a:srgbClr val="A4C2F4"/>
                </a:solidFill>
              </a:rPr>
              <a:t>trabajará</a:t>
            </a:r>
            <a:r>
              <a:rPr lang="es">
                <a:solidFill>
                  <a:srgbClr val="A4C2F4"/>
                </a:solidFill>
              </a:rPr>
              <a:t> con un registro de E-Commerce de Estados Unidos del año 2020 donde se registran las ventas realizadas por </a:t>
            </a:r>
            <a:r>
              <a:rPr lang="es">
                <a:solidFill>
                  <a:srgbClr val="A4C2F4"/>
                </a:solidFill>
              </a:rPr>
              <a:t>región</a:t>
            </a:r>
            <a:r>
              <a:rPr lang="es">
                <a:solidFill>
                  <a:srgbClr val="A4C2F4"/>
                </a:solidFill>
              </a:rPr>
              <a:t>, estado y ciudad. 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u="sng">
                <a:solidFill>
                  <a:srgbClr val="B6D7A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Dataset</a:t>
            </a:r>
            <a:r>
              <a:rPr lang="es">
                <a:solidFill>
                  <a:srgbClr val="A4C2F4"/>
                </a:solidFill>
              </a:rPr>
              <a:t> </a:t>
            </a: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6D7A8"/>
                </a:solidFill>
              </a:rPr>
              <a:t>Objetivo:</a:t>
            </a:r>
            <a:endParaRPr>
              <a:solidFill>
                <a:srgbClr val="B6D7A8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A4C2F4"/>
                </a:solidFill>
              </a:rPr>
              <a:t>Realizar un seguimiento detallado de la </a:t>
            </a:r>
            <a:r>
              <a:rPr lang="es">
                <a:solidFill>
                  <a:srgbClr val="A4C2F4"/>
                </a:solidFill>
              </a:rPr>
              <a:t>mercadería,</a:t>
            </a:r>
            <a:r>
              <a:rPr lang="es">
                <a:solidFill>
                  <a:srgbClr val="A4C2F4"/>
                </a:solidFill>
              </a:rPr>
              <a:t> generando un control de egreso de las mismas para evaluar por </a:t>
            </a:r>
            <a:r>
              <a:rPr lang="es">
                <a:solidFill>
                  <a:srgbClr val="A4C2F4"/>
                </a:solidFill>
              </a:rPr>
              <a:t>región</a:t>
            </a:r>
            <a:r>
              <a:rPr lang="es">
                <a:solidFill>
                  <a:srgbClr val="A4C2F4"/>
                </a:solidFill>
              </a:rPr>
              <a:t>, estado y ciudad las ventas en Estados Unidos y cuales son sus ingresos.</a:t>
            </a: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