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75" r:id="rId4"/>
    <p:sldId id="272" r:id="rId5"/>
    <p:sldId id="277" r:id="rId6"/>
    <p:sldId id="278" r:id="rId7"/>
    <p:sldId id="27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26"/>
  </p:normalViewPr>
  <p:slideViewPr>
    <p:cSldViewPr snapToGrid="0" snapToObjects="1">
      <p:cViewPr varScale="1">
        <p:scale>
          <a:sx n="78" d="100"/>
          <a:sy n="78" d="100"/>
        </p:scale>
        <p:origin x="2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C60BF-6B18-C641-8F7E-A595347CFDA8}" type="datetimeFigureOut">
              <a:rPr lang="en-US" smtClean="0"/>
              <a:t>10/22/2022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624AA-89C4-6F40-9216-1815C39D70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866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Option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E40FC8-DC11-884A-BCCA-618C1185E3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36190" y="5744085"/>
            <a:ext cx="3175000" cy="685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89538" y="1571405"/>
            <a:ext cx="10064262" cy="1739778"/>
          </a:xfrm>
        </p:spPr>
        <p:txBody>
          <a:bodyPr anchor="b">
            <a:normAutofit/>
          </a:bodyPr>
          <a:lstStyle>
            <a:lvl1pPr algn="l">
              <a:defRPr sz="5400" b="1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2087" y="3403258"/>
            <a:ext cx="9493144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D7C71E2-98E7-5844-838E-F2DC59658AB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89379" y="-144167"/>
            <a:ext cx="1397000" cy="98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3814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Option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756466-287E-4A46-BFF5-654C170A04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26576" y="5742851"/>
            <a:ext cx="3175000" cy="685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89538" y="1571405"/>
            <a:ext cx="10064262" cy="1739778"/>
          </a:xfrm>
        </p:spPr>
        <p:txBody>
          <a:bodyPr anchor="b">
            <a:normAutofit/>
          </a:bodyPr>
          <a:lstStyle>
            <a:lvl1pPr algn="l">
              <a:defRPr sz="5400" b="1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1261" y="3403258"/>
            <a:ext cx="9378462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960A5A-C50E-4E42-9006-BD535FFF3C29}"/>
              </a:ext>
            </a:extLst>
          </p:cNvPr>
          <p:cNvSpPr/>
          <p:nvPr userDrawn="1"/>
        </p:nvSpPr>
        <p:spPr>
          <a:xfrm>
            <a:off x="0" y="6728791"/>
            <a:ext cx="12192000" cy="12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2351A1-CFC0-3F46-B9BA-E14072544D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13316" b="24498"/>
          <a:stretch/>
        </p:blipFill>
        <p:spPr>
          <a:xfrm>
            <a:off x="9985919" y="-12526"/>
            <a:ext cx="1387607" cy="596434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9E611D4-D1FA-BA49-83C3-41C48CE36C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2901" y="6170504"/>
            <a:ext cx="2294065" cy="4955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5673"/>
            <a:ext cx="10515600" cy="1227651"/>
          </a:xfrm>
        </p:spPr>
        <p:txBody>
          <a:bodyPr anchor="b"/>
          <a:lstStyle>
            <a:lvl1pPr>
              <a:defRPr b="1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277"/>
            <a:ext cx="10515600" cy="4324713"/>
          </a:xfrm>
        </p:spPr>
        <p:txBody>
          <a:bodyPr/>
          <a:lstStyle>
            <a:lvl1pPr>
              <a:buClr>
                <a:schemeClr val="tx2"/>
              </a:buClr>
              <a:defRPr sz="36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chemeClr val="tx2"/>
              </a:buClr>
              <a:defRPr sz="28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chemeClr val="tx2"/>
              </a:buClr>
              <a:defRPr sz="28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chemeClr val="tx2"/>
              </a:buClr>
              <a:defRPr sz="28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tx2"/>
              </a:buClr>
              <a:defRPr sz="28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1F4985-7BB6-8043-B508-AF26ADD6F298}"/>
              </a:ext>
            </a:extLst>
          </p:cNvPr>
          <p:cNvSpPr/>
          <p:nvPr userDrawn="1"/>
        </p:nvSpPr>
        <p:spPr>
          <a:xfrm>
            <a:off x="0" y="6728791"/>
            <a:ext cx="12192000" cy="12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0ECA593-9F3C-5040-AA1F-3BD01E1C831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153938" y="6398664"/>
            <a:ext cx="2235161" cy="19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549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C029D98-25D9-804A-B2BE-9C2C906798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2901" y="6170504"/>
            <a:ext cx="2294065" cy="4955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117"/>
            <a:ext cx="10515600" cy="1230351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60716"/>
            <a:ext cx="5175738" cy="4423167"/>
          </a:xfrm>
        </p:spPr>
        <p:txBody>
          <a:bodyPr/>
          <a:lstStyle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60716"/>
            <a:ext cx="5175738" cy="4423167"/>
          </a:xfrm>
        </p:spPr>
        <p:txBody>
          <a:bodyPr/>
          <a:lstStyle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03786E-4C5F-6641-A635-862E0C99CE22}"/>
              </a:ext>
            </a:extLst>
          </p:cNvPr>
          <p:cNvSpPr/>
          <p:nvPr userDrawn="1"/>
        </p:nvSpPr>
        <p:spPr>
          <a:xfrm>
            <a:off x="0" y="6728791"/>
            <a:ext cx="12192000" cy="12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4FCB6A9-F65B-5A4B-BBE6-8C990584384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153938" y="6398664"/>
            <a:ext cx="2235161" cy="19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651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117"/>
            <a:ext cx="10515600" cy="1230351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0A1D89-D13E-2947-A653-1CB7A5343F85}"/>
              </a:ext>
            </a:extLst>
          </p:cNvPr>
          <p:cNvSpPr/>
          <p:nvPr userDrawn="1"/>
        </p:nvSpPr>
        <p:spPr>
          <a:xfrm>
            <a:off x="0" y="6728791"/>
            <a:ext cx="12192000" cy="12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FB392F6-0CAC-2F4D-AA43-9937A35233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53938" y="6398664"/>
            <a:ext cx="2235161" cy="1910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39223C-6315-8548-84E3-3E8B97DC197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2901" y="6170504"/>
            <a:ext cx="2294065" cy="49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004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5439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6634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98629A-BB2E-054C-A310-A8A26263E116}"/>
              </a:ext>
            </a:extLst>
          </p:cNvPr>
          <p:cNvSpPr/>
          <p:nvPr userDrawn="1"/>
        </p:nvSpPr>
        <p:spPr>
          <a:xfrm>
            <a:off x="0" y="6728791"/>
            <a:ext cx="12192000" cy="12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8EC59BA-6AC2-C448-A86B-0325FC6E7B8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53938" y="6398664"/>
            <a:ext cx="2235161" cy="1910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08B2B1-F697-1A44-9581-40ADEEF35BA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2901" y="6170504"/>
            <a:ext cx="2294065" cy="49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327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37022E3-9DEB-5A46-814F-74881AEF1392}"/>
              </a:ext>
            </a:extLst>
          </p:cNvPr>
          <p:cNvSpPr/>
          <p:nvPr userDrawn="1"/>
        </p:nvSpPr>
        <p:spPr>
          <a:xfrm>
            <a:off x="0" y="6728791"/>
            <a:ext cx="12192000" cy="12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E75FE0-56BC-A449-802E-591A364649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53938" y="6398664"/>
            <a:ext cx="2235161" cy="1910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A2E9BA-7E12-0A46-A666-C5A97AAC9BC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2901" y="6170504"/>
            <a:ext cx="2294065" cy="49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248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370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2" r:id="rId4"/>
    <p:sldLayoutId id="2147483661" r:id="rId5"/>
    <p:sldLayoutId id="2147483657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2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Font typeface="Arial"/>
        <a:buChar char="•"/>
        <a:defRPr sz="3200" b="0" i="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/>
        <a:buChar char="•"/>
        <a:defRPr sz="2800" b="0" i="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/>
        <a:buChar char="•"/>
        <a:defRPr sz="2800" b="0" i="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/>
        <a:buChar char="•"/>
        <a:defRPr sz="2800" b="0" i="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/>
        <a:buChar char="•"/>
        <a:defRPr sz="2800" b="0" i="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7232" y="1001961"/>
            <a:ext cx="10064262" cy="1739778"/>
          </a:xfrm>
        </p:spPr>
        <p:txBody>
          <a:bodyPr>
            <a:normAutofit fontScale="90000"/>
          </a:bodyPr>
          <a:lstStyle/>
          <a:p>
            <a:r>
              <a:rPr lang="en-US" dirty="0"/>
              <a:t>How Archaeologists Are Using Deep Learning to Dig Deeper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1261" y="3403258"/>
            <a:ext cx="9378462" cy="1655762"/>
          </a:xfrm>
        </p:spPr>
        <p:txBody>
          <a:bodyPr/>
          <a:lstStyle/>
          <a:p>
            <a:r>
              <a:rPr lang="en-US" dirty="0"/>
              <a:t>Victor Irekponor</a:t>
            </a:r>
          </a:p>
          <a:p>
            <a:r>
              <a:rPr lang="en-US" dirty="0"/>
              <a:t>Uma Gupta</a:t>
            </a:r>
          </a:p>
          <a:p>
            <a:r>
              <a:rPr lang="en-US" dirty="0"/>
              <a:t>25</a:t>
            </a:r>
            <a:r>
              <a:rPr lang="en-US" baseline="30000" dirty="0"/>
              <a:t>th</a:t>
            </a:r>
            <a:r>
              <a:rPr lang="en-US" dirty="0"/>
              <a:t> October, 2022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851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675C7-D261-1841-AB2C-E2FC26D97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ABBAE-DCB2-0342-B514-14AF66A2E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Why is this topic of relevance? </a:t>
            </a:r>
            <a:endParaRPr lang="en-US" sz="1600" dirty="0"/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7150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675C7-D261-1841-AB2C-E2FC26D97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852" y="161270"/>
            <a:ext cx="10515600" cy="67898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ABBAE-DCB2-0342-B514-14AF66A2E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006" y="953531"/>
            <a:ext cx="5176452" cy="4535562"/>
          </a:xfrm>
        </p:spPr>
        <p:txBody>
          <a:bodyPr>
            <a:normAutofit/>
          </a:bodyPr>
          <a:lstStyle/>
          <a:p>
            <a:r>
              <a:rPr lang="en-US" sz="2000" dirty="0"/>
              <a:t>The New-York times Article narrates the experience of Dr. Gino </a:t>
            </a:r>
            <a:r>
              <a:rPr lang="en-US" sz="2000" dirty="0" err="1"/>
              <a:t>Caspari</a:t>
            </a:r>
            <a:r>
              <a:rPr lang="en-US" sz="2000" dirty="0"/>
              <a:t>, a research archaeologist with the Swiss National Science Foundation. </a:t>
            </a:r>
          </a:p>
          <a:p>
            <a:r>
              <a:rPr lang="en-US" sz="2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His research </a:t>
            </a:r>
            <a:endParaRPr lang="en-US" sz="2400" dirty="0"/>
          </a:p>
          <a:p>
            <a:endParaRPr lang="en-US" sz="2800" dirty="0"/>
          </a:p>
          <a:p>
            <a:endParaRPr lang="en-US" sz="2000" dirty="0"/>
          </a:p>
        </p:txBody>
      </p:sp>
      <p:pic>
        <p:nvPicPr>
          <p:cNvPr id="1034" name="Picture 10" descr="Dr. Gino Caspari, right, during a geophysical survey of a royal Scythian tomb in southern Siberia in 2018. ">
            <a:extLst>
              <a:ext uri="{FF2B5EF4-FFF2-40B4-BE49-F238E27FC236}">
                <a16:creationId xmlns:a16="http://schemas.microsoft.com/office/drawing/2014/main" id="{C88674A4-68EA-4973-A8CA-DF8095017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4652" y="1289856"/>
            <a:ext cx="5794368" cy="386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4F39DD3F-3122-4AD0-B7CC-7F3C7CDFF7D4}"/>
              </a:ext>
            </a:extLst>
          </p:cNvPr>
          <p:cNvSpPr txBox="1">
            <a:spLocks/>
          </p:cNvSpPr>
          <p:nvPr/>
        </p:nvSpPr>
        <p:spPr>
          <a:xfrm>
            <a:off x="6647935" y="5249235"/>
            <a:ext cx="4806778" cy="4797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/>
              <a:buChar char="•"/>
              <a:defRPr sz="3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200" dirty="0"/>
              <a:t>Dr. </a:t>
            </a:r>
            <a:r>
              <a:rPr lang="en-US" sz="1200" dirty="0" err="1"/>
              <a:t>Caspari</a:t>
            </a:r>
            <a:r>
              <a:rPr lang="en-US" sz="1200" dirty="0"/>
              <a:t>, right, during a geophysical survey of a Scythian tomb in Southern Siberia in 2018. </a:t>
            </a:r>
            <a:r>
              <a:rPr lang="en-US" sz="1050" dirty="0"/>
              <a:t>Source: Trevor Wallace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63870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4144" y="0"/>
            <a:ext cx="2067696" cy="1230351"/>
          </a:xfrm>
        </p:spPr>
        <p:txBody>
          <a:bodyPr>
            <a:norm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42FF3A-8A45-44B7-8725-AAFA56B871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26C602B-F6E2-46C6-94F6-E26A2D69FBF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868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6241" y="-91253"/>
            <a:ext cx="4283359" cy="1230351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42FF3A-8A45-44B7-8725-AAFA56B871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26C602B-F6E2-46C6-94F6-E26A2D69FBF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78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8620" y="0"/>
            <a:ext cx="4283359" cy="1139098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42FF3A-8A45-44B7-8725-AAFA56B871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26C602B-F6E2-46C6-94F6-E26A2D69FBF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491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5518" y="49427"/>
            <a:ext cx="3316839" cy="1139098"/>
          </a:xfrm>
        </p:spPr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42FF3A-8A45-44B7-8725-AAFA56B871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26C602B-F6E2-46C6-94F6-E26A2D69FBF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201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MD 1">
      <a:dk1>
        <a:srgbClr val="000000"/>
      </a:dk1>
      <a:lt1>
        <a:srgbClr val="FFFFFF"/>
      </a:lt1>
      <a:dk2>
        <a:srgbClr val="E21833"/>
      </a:dk2>
      <a:lt2>
        <a:srgbClr val="FFFFFF"/>
      </a:lt2>
      <a:accent1>
        <a:srgbClr val="FBCD20"/>
      </a:accent1>
      <a:accent2>
        <a:srgbClr val="B31D32"/>
      </a:accent2>
      <a:accent3>
        <a:srgbClr val="A5A5A5"/>
      </a:accent3>
      <a:accent4>
        <a:srgbClr val="FFC000"/>
      </a:accent4>
      <a:accent5>
        <a:srgbClr val="DD4655"/>
      </a:accent5>
      <a:accent6>
        <a:srgbClr val="70AD47"/>
      </a:accent6>
      <a:hlink>
        <a:srgbClr val="D12138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937C2781-32F5-AA4A-9A1C-375CA77F49F8}" vid="{469D2E60-9677-0644-8435-31DEF7BE5D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5027</TotalTime>
  <Words>80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Corbel</vt:lpstr>
      <vt:lpstr>Office Theme</vt:lpstr>
      <vt:lpstr>How Archaeologists Are Using Deep Learning to Dig Deeper</vt:lpstr>
      <vt:lpstr>Motivation</vt:lpstr>
      <vt:lpstr>Problem</vt:lpstr>
      <vt:lpstr>Data</vt:lpstr>
      <vt:lpstr>Methodology</vt:lpstr>
      <vt:lpstr>Results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Bacho</dc:creator>
  <cp:lastModifiedBy>Victor Irekponor</cp:lastModifiedBy>
  <cp:revision>31</cp:revision>
  <dcterms:created xsi:type="dcterms:W3CDTF">2019-07-12T14:18:56Z</dcterms:created>
  <dcterms:modified xsi:type="dcterms:W3CDTF">2022-10-23T01:44:19Z</dcterms:modified>
</cp:coreProperties>
</file>