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d24b805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d24b80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d24b80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d24b80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d24b80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d24b80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d24b80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d24b80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d24b80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d24b80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Mappy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Marco, Andres, Aaim, Roy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Musical</a:t>
            </a:r>
            <a:r>
              <a:rPr lang="en"/>
              <a:t> Mappy is a world </a:t>
            </a:r>
            <a:r>
              <a:rPr lang="en"/>
              <a:t>explorer</a:t>
            </a:r>
            <a:r>
              <a:rPr lang="en"/>
              <a:t> for your ears!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Travel the world and listen to local music.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Learn, Explore, Discover music from all over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Knocks down cultural and artistic barriers for your ears.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the world to your ears.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Brings the user and world music together.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Responsibilities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82800" y="2003726"/>
            <a:ext cx="2160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Team Lead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Front End Display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Implemented</a:t>
            </a:r>
            <a:r>
              <a:rPr lang="en" sz="1100"/>
              <a:t> Foundation 6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Source Control Manager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342799" y="2003725"/>
            <a:ext cx="2412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</a:t>
            </a:r>
            <a:r>
              <a:rPr lang="en"/>
              <a:t>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Google Maps API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Google Maps view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Search Function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Integrations of APIs</a:t>
            </a:r>
            <a:endParaRPr sz="11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54800" y="2003726"/>
            <a:ext cx="2160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Asim</a:t>
            </a:r>
            <a:r>
              <a:rPr lang="en"/>
              <a:t>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DataBase - FireBase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Research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Music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Images</a:t>
            </a:r>
            <a:endParaRPr sz="11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914799" y="2003725"/>
            <a:ext cx="2160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</a:t>
            </a:r>
            <a:r>
              <a:rPr lang="en"/>
              <a:t>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Youtube API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Integrations of APIs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Merging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make </a:t>
            </a:r>
            <a:r>
              <a:rPr lang="en"/>
              <a:t>their</a:t>
            </a:r>
            <a:r>
              <a:rPr lang="en"/>
              <a:t> own </a:t>
            </a:r>
            <a:r>
              <a:rPr lang="en"/>
              <a:t>Travel</a:t>
            </a:r>
            <a:r>
              <a:rPr lang="en"/>
              <a:t> Wishlist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local tourist spots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</a:t>
            </a:r>
            <a:r>
              <a:rPr lang="en"/>
              <a:t>travel</a:t>
            </a:r>
            <a:r>
              <a:rPr lang="en"/>
              <a:t> options for each Travel </a:t>
            </a:r>
            <a:r>
              <a:rPr lang="en"/>
              <a:t>Wishlist</a:t>
            </a:r>
            <a:r>
              <a:rPr lang="en"/>
              <a:t> Locations.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a musician and see tour </a:t>
            </a:r>
            <a:r>
              <a:rPr lang="en"/>
              <a:t>schedules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