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70" r:id="rId6"/>
    <p:sldId id="271" r:id="rId7"/>
    <p:sldId id="262" r:id="rId8"/>
    <p:sldId id="263" r:id="rId9"/>
    <p:sldId id="266" r:id="rId10"/>
    <p:sldId id="267" r:id="rId11"/>
    <p:sldId id="272" r:id="rId12"/>
    <p:sldId id="27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1CD5E-E8CB-EFAB-8F71-F9CC419E1DC4}" v="29" dt="2019-11-13T11:08:18.464"/>
    <p1510:client id="{7650DB4D-4E1B-8C4F-4F09-835477EA3F5C}" v="299" dt="2020-01-15T08:25:20.926"/>
    <p1510:client id="{8240DE95-F872-E5F8-146C-4F6F6D6A76AD}" v="1172" dt="2019-11-12T19:34:33.323"/>
    <p1510:client id="{AAB3FF7D-5E0B-F99F-322D-33A8CD7B4ABA}" v="1151" dt="2019-11-12T20:35:27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585E8-750D-450E-A0DA-F5EAD5068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6F78614-9E95-438F-9257-DC52CF621C6D}">
      <dgm:prSet/>
      <dgm:spPr/>
      <dgm:t>
        <a:bodyPr/>
        <a:lstStyle/>
        <a:p>
          <a:r>
            <a:rPr lang="pl-PL"/>
            <a:t>Cel pracy</a:t>
          </a:r>
          <a:endParaRPr lang="en-US"/>
        </a:p>
      </dgm:t>
    </dgm:pt>
    <dgm:pt modelId="{0A3C80FD-6A9D-4957-A063-E068778EF848}" type="parTrans" cxnId="{0581B4AC-D55D-4253-871C-4C495BCD98BC}">
      <dgm:prSet/>
      <dgm:spPr/>
      <dgm:t>
        <a:bodyPr/>
        <a:lstStyle/>
        <a:p>
          <a:endParaRPr lang="en-US"/>
        </a:p>
      </dgm:t>
    </dgm:pt>
    <dgm:pt modelId="{FCD7C1B8-6F2B-4523-B398-C7FD80E26CDE}" type="sibTrans" cxnId="{0581B4AC-D55D-4253-871C-4C495BCD98BC}">
      <dgm:prSet/>
      <dgm:spPr/>
      <dgm:t>
        <a:bodyPr/>
        <a:lstStyle/>
        <a:p>
          <a:endParaRPr lang="en-US"/>
        </a:p>
      </dgm:t>
    </dgm:pt>
    <dgm:pt modelId="{210252FA-AE80-479F-B367-7FD58ED2C0DC}">
      <dgm:prSet/>
      <dgm:spPr/>
      <dgm:t>
        <a:bodyPr/>
        <a:lstStyle/>
        <a:p>
          <a:r>
            <a:rPr lang="pl-PL"/>
            <a:t>Analiza zagadnienia</a:t>
          </a:r>
          <a:endParaRPr lang="en-US"/>
        </a:p>
      </dgm:t>
    </dgm:pt>
    <dgm:pt modelId="{FE40F270-A963-4E0A-9F20-44B1FB0E78EF}" type="parTrans" cxnId="{93D08ADC-5D63-4C20-A893-115BD6E5569C}">
      <dgm:prSet/>
      <dgm:spPr/>
      <dgm:t>
        <a:bodyPr/>
        <a:lstStyle/>
        <a:p>
          <a:endParaRPr lang="en-US"/>
        </a:p>
      </dgm:t>
    </dgm:pt>
    <dgm:pt modelId="{6C5B351C-79C7-48A3-B672-977B46624E8B}" type="sibTrans" cxnId="{93D08ADC-5D63-4C20-A893-115BD6E5569C}">
      <dgm:prSet/>
      <dgm:spPr/>
      <dgm:t>
        <a:bodyPr/>
        <a:lstStyle/>
        <a:p>
          <a:endParaRPr lang="en-US"/>
        </a:p>
      </dgm:t>
    </dgm:pt>
    <dgm:pt modelId="{EF9FD518-AFCF-4350-B1D0-2F79357D8AA2}">
      <dgm:prSet/>
      <dgm:spPr/>
      <dgm:t>
        <a:bodyPr/>
        <a:lstStyle/>
        <a:p>
          <a:r>
            <a:rPr lang="pl-PL"/>
            <a:t>Użyte technologie</a:t>
          </a:r>
          <a:endParaRPr lang="en-US"/>
        </a:p>
      </dgm:t>
    </dgm:pt>
    <dgm:pt modelId="{E2468EDE-63A5-4D35-82E3-F9B69A37B1EF}" type="parTrans" cxnId="{1F5660EB-DA43-43A7-81D5-24CA96E91E6F}">
      <dgm:prSet/>
      <dgm:spPr/>
      <dgm:t>
        <a:bodyPr/>
        <a:lstStyle/>
        <a:p>
          <a:endParaRPr lang="en-US"/>
        </a:p>
      </dgm:t>
    </dgm:pt>
    <dgm:pt modelId="{C001FCD5-A723-4971-B70F-6BC795F442BA}" type="sibTrans" cxnId="{1F5660EB-DA43-43A7-81D5-24CA96E91E6F}">
      <dgm:prSet/>
      <dgm:spPr/>
      <dgm:t>
        <a:bodyPr/>
        <a:lstStyle/>
        <a:p>
          <a:endParaRPr lang="en-US"/>
        </a:p>
      </dgm:t>
    </dgm:pt>
    <dgm:pt modelId="{E79F2F2B-3A21-4E66-BD96-FDD37474E7AE}">
      <dgm:prSet/>
      <dgm:spPr/>
      <dgm:t>
        <a:bodyPr/>
        <a:lstStyle/>
        <a:p>
          <a:r>
            <a:rPr lang="pl-PL"/>
            <a:t>Plan pracy</a:t>
          </a:r>
          <a:endParaRPr lang="en-US"/>
        </a:p>
      </dgm:t>
    </dgm:pt>
    <dgm:pt modelId="{D37D844C-33CA-41D0-8018-ACE9E0146A87}" type="parTrans" cxnId="{C8896BE5-85AB-4C8D-8ECF-E9CE440A60E6}">
      <dgm:prSet/>
      <dgm:spPr/>
      <dgm:t>
        <a:bodyPr/>
        <a:lstStyle/>
        <a:p>
          <a:endParaRPr lang="en-US"/>
        </a:p>
      </dgm:t>
    </dgm:pt>
    <dgm:pt modelId="{7E3BA8A9-67DE-4EF8-B56D-481041143A8F}" type="sibTrans" cxnId="{C8896BE5-85AB-4C8D-8ECF-E9CE440A60E6}">
      <dgm:prSet/>
      <dgm:spPr/>
      <dgm:t>
        <a:bodyPr/>
        <a:lstStyle/>
        <a:p>
          <a:endParaRPr lang="en-US"/>
        </a:p>
      </dgm:t>
    </dgm:pt>
    <dgm:pt modelId="{CA0823D9-37ED-4653-A820-AC735A52C4EB}">
      <dgm:prSet/>
      <dgm:spPr/>
      <dgm:t>
        <a:bodyPr/>
        <a:lstStyle/>
        <a:p>
          <a:r>
            <a:rPr lang="pl-PL"/>
            <a:t>Zakończenie</a:t>
          </a:r>
          <a:endParaRPr lang="en-US"/>
        </a:p>
      </dgm:t>
    </dgm:pt>
    <dgm:pt modelId="{C333FE3A-391A-45D6-B04B-5D2888ECF3DB}" type="parTrans" cxnId="{2491E69B-13CE-45E1-BFAC-828146B312B3}">
      <dgm:prSet/>
      <dgm:spPr/>
      <dgm:t>
        <a:bodyPr/>
        <a:lstStyle/>
        <a:p>
          <a:endParaRPr lang="en-US"/>
        </a:p>
      </dgm:t>
    </dgm:pt>
    <dgm:pt modelId="{6CB59F09-2411-4CC2-ADAC-58D83FEEC5A3}" type="sibTrans" cxnId="{2491E69B-13CE-45E1-BFAC-828146B312B3}">
      <dgm:prSet/>
      <dgm:spPr/>
      <dgm:t>
        <a:bodyPr/>
        <a:lstStyle/>
        <a:p>
          <a:endParaRPr lang="en-US"/>
        </a:p>
      </dgm:t>
    </dgm:pt>
    <dgm:pt modelId="{A2437DC5-A007-450D-ABC3-514832699741}">
      <dgm:prSet phldr="0"/>
      <dgm:spPr/>
      <dgm:t>
        <a:bodyPr/>
        <a:lstStyle/>
        <a:p>
          <a:r>
            <a:rPr lang="pl-PL">
              <a:latin typeface="Century Gothic" panose="020B0502020202020204"/>
            </a:rPr>
            <a:t>Bibliografia</a:t>
          </a:r>
        </a:p>
      </dgm:t>
    </dgm:pt>
    <dgm:pt modelId="{208D728F-73CE-41BB-BC76-F3DAA0583770}" type="parTrans" cxnId="{A81FB987-8710-4388-9A18-A2942EC55A2A}">
      <dgm:prSet/>
      <dgm:spPr/>
    </dgm:pt>
    <dgm:pt modelId="{A3D25BEE-0701-442D-8A65-0050316FA5CF}" type="sibTrans" cxnId="{A81FB987-8710-4388-9A18-A2942EC55A2A}">
      <dgm:prSet/>
      <dgm:spPr/>
      <dgm:t>
        <a:bodyPr/>
        <a:lstStyle/>
        <a:p>
          <a:endParaRPr lang="pl-PL"/>
        </a:p>
      </dgm:t>
    </dgm:pt>
    <dgm:pt modelId="{1D18BCEF-9728-4893-BA69-4B89AC0D65A5}" type="pres">
      <dgm:prSet presAssocID="{222585E8-750D-450E-A0DA-F5EAD5068694}" presName="root" presStyleCnt="0">
        <dgm:presLayoutVars>
          <dgm:dir/>
          <dgm:resizeHandles val="exact"/>
        </dgm:presLayoutVars>
      </dgm:prSet>
      <dgm:spPr/>
    </dgm:pt>
    <dgm:pt modelId="{5CE62F84-1106-44B3-A638-3CAF52D1683B}" type="pres">
      <dgm:prSet presAssocID="{56F78614-9E95-438F-9257-DC52CF621C6D}" presName="compNode" presStyleCnt="0"/>
      <dgm:spPr/>
    </dgm:pt>
    <dgm:pt modelId="{1F483A61-71A7-4C0A-A828-73495D559AE0}" type="pres">
      <dgm:prSet presAssocID="{56F78614-9E95-438F-9257-DC52CF621C6D}" presName="bgRect" presStyleLbl="bgShp" presStyleIdx="0" presStyleCnt="6"/>
      <dgm:spPr/>
    </dgm:pt>
    <dgm:pt modelId="{8FA1A8DC-F3C3-4450-B291-F79DF7A704D1}" type="pres">
      <dgm:prSet presAssocID="{56F78614-9E95-438F-9257-DC52CF621C6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BF7E830-8517-41D2-AFE0-A2D33F5D9DDC}" type="pres">
      <dgm:prSet presAssocID="{56F78614-9E95-438F-9257-DC52CF621C6D}" presName="spaceRect" presStyleCnt="0"/>
      <dgm:spPr/>
    </dgm:pt>
    <dgm:pt modelId="{F6B2F4AF-A8C9-43DA-8CD5-F1A44FD4B86C}" type="pres">
      <dgm:prSet presAssocID="{56F78614-9E95-438F-9257-DC52CF621C6D}" presName="parTx" presStyleLbl="revTx" presStyleIdx="0" presStyleCnt="6">
        <dgm:presLayoutVars>
          <dgm:chMax val="0"/>
          <dgm:chPref val="0"/>
        </dgm:presLayoutVars>
      </dgm:prSet>
      <dgm:spPr/>
    </dgm:pt>
    <dgm:pt modelId="{6637FDF5-7D50-4F4F-A381-4F25A7DC342F}" type="pres">
      <dgm:prSet presAssocID="{FCD7C1B8-6F2B-4523-B398-C7FD80E26CDE}" presName="sibTrans" presStyleCnt="0"/>
      <dgm:spPr/>
    </dgm:pt>
    <dgm:pt modelId="{900A18A3-DEAF-4BBC-9DE9-8DA404D38691}" type="pres">
      <dgm:prSet presAssocID="{210252FA-AE80-479F-B367-7FD58ED2C0DC}" presName="compNode" presStyleCnt="0"/>
      <dgm:spPr/>
    </dgm:pt>
    <dgm:pt modelId="{82BD73E8-D233-4F57-9F42-22B2C1DFAC37}" type="pres">
      <dgm:prSet presAssocID="{210252FA-AE80-479F-B367-7FD58ED2C0DC}" presName="bgRect" presStyleLbl="bgShp" presStyleIdx="1" presStyleCnt="6"/>
      <dgm:spPr/>
    </dgm:pt>
    <dgm:pt modelId="{648D7FCC-40F0-4BDD-B37A-57C99C7899C0}" type="pres">
      <dgm:prSet presAssocID="{210252FA-AE80-479F-B367-7FD58ED2C0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D77AA6-2166-4732-A918-CC11222969D0}" type="pres">
      <dgm:prSet presAssocID="{210252FA-AE80-479F-B367-7FD58ED2C0DC}" presName="spaceRect" presStyleCnt="0"/>
      <dgm:spPr/>
    </dgm:pt>
    <dgm:pt modelId="{344B16E9-164F-4DBB-8B8F-2A684685C415}" type="pres">
      <dgm:prSet presAssocID="{210252FA-AE80-479F-B367-7FD58ED2C0DC}" presName="parTx" presStyleLbl="revTx" presStyleIdx="1" presStyleCnt="6">
        <dgm:presLayoutVars>
          <dgm:chMax val="0"/>
          <dgm:chPref val="0"/>
        </dgm:presLayoutVars>
      </dgm:prSet>
      <dgm:spPr/>
    </dgm:pt>
    <dgm:pt modelId="{1A449B5D-0AC2-4358-9156-2332B9166074}" type="pres">
      <dgm:prSet presAssocID="{6C5B351C-79C7-48A3-B672-977B46624E8B}" presName="sibTrans" presStyleCnt="0"/>
      <dgm:spPr/>
    </dgm:pt>
    <dgm:pt modelId="{E20ABF66-9FC2-482F-A2BE-4462106912BC}" type="pres">
      <dgm:prSet presAssocID="{EF9FD518-AFCF-4350-B1D0-2F79357D8AA2}" presName="compNode" presStyleCnt="0"/>
      <dgm:spPr/>
    </dgm:pt>
    <dgm:pt modelId="{86688BF4-D30B-42A7-897A-336354419351}" type="pres">
      <dgm:prSet presAssocID="{EF9FD518-AFCF-4350-B1D0-2F79357D8AA2}" presName="bgRect" presStyleLbl="bgShp" presStyleIdx="2" presStyleCnt="6"/>
      <dgm:spPr/>
    </dgm:pt>
    <dgm:pt modelId="{59245730-CE48-405F-9C04-BFE02CFF57DF}" type="pres">
      <dgm:prSet presAssocID="{EF9FD518-AFCF-4350-B1D0-2F79357D8A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BD28C25-7AEF-43CC-97FC-0D2C6DD5CD38}" type="pres">
      <dgm:prSet presAssocID="{EF9FD518-AFCF-4350-B1D0-2F79357D8AA2}" presName="spaceRect" presStyleCnt="0"/>
      <dgm:spPr/>
    </dgm:pt>
    <dgm:pt modelId="{58269923-0BB5-458D-82F5-49084055976A}" type="pres">
      <dgm:prSet presAssocID="{EF9FD518-AFCF-4350-B1D0-2F79357D8AA2}" presName="parTx" presStyleLbl="revTx" presStyleIdx="2" presStyleCnt="6">
        <dgm:presLayoutVars>
          <dgm:chMax val="0"/>
          <dgm:chPref val="0"/>
        </dgm:presLayoutVars>
      </dgm:prSet>
      <dgm:spPr/>
    </dgm:pt>
    <dgm:pt modelId="{08D8F6B5-6209-4CD8-A81B-CF26DB28404C}" type="pres">
      <dgm:prSet presAssocID="{C001FCD5-A723-4971-B70F-6BC795F442BA}" presName="sibTrans" presStyleCnt="0"/>
      <dgm:spPr/>
    </dgm:pt>
    <dgm:pt modelId="{AD012156-0835-4CEB-A80E-941C283DF06B}" type="pres">
      <dgm:prSet presAssocID="{E79F2F2B-3A21-4E66-BD96-FDD37474E7AE}" presName="compNode" presStyleCnt="0"/>
      <dgm:spPr/>
    </dgm:pt>
    <dgm:pt modelId="{B71CF8F5-BC21-4DC9-8F90-7AF6C9BCAC74}" type="pres">
      <dgm:prSet presAssocID="{E79F2F2B-3A21-4E66-BD96-FDD37474E7AE}" presName="bgRect" presStyleLbl="bgShp" presStyleIdx="3" presStyleCnt="6"/>
      <dgm:spPr/>
    </dgm:pt>
    <dgm:pt modelId="{BE2338EB-3173-4C28-B842-6451C39E16CB}" type="pres">
      <dgm:prSet presAssocID="{E79F2F2B-3A21-4E66-BD96-FDD37474E7A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DC85A85-F3D5-4E79-8136-9B80AB0B88CB}" type="pres">
      <dgm:prSet presAssocID="{E79F2F2B-3A21-4E66-BD96-FDD37474E7AE}" presName="spaceRect" presStyleCnt="0"/>
      <dgm:spPr/>
    </dgm:pt>
    <dgm:pt modelId="{916987B7-59BA-4276-8182-EC26478CA79A}" type="pres">
      <dgm:prSet presAssocID="{E79F2F2B-3A21-4E66-BD96-FDD37474E7AE}" presName="parTx" presStyleLbl="revTx" presStyleIdx="3" presStyleCnt="6">
        <dgm:presLayoutVars>
          <dgm:chMax val="0"/>
          <dgm:chPref val="0"/>
        </dgm:presLayoutVars>
      </dgm:prSet>
      <dgm:spPr/>
    </dgm:pt>
    <dgm:pt modelId="{E49D4C35-5C5C-45F6-905D-A4998009704F}" type="pres">
      <dgm:prSet presAssocID="{7E3BA8A9-67DE-4EF8-B56D-481041143A8F}" presName="sibTrans" presStyleCnt="0"/>
      <dgm:spPr/>
    </dgm:pt>
    <dgm:pt modelId="{EBE5BDF1-AD0A-4A54-93F9-691BA9D04024}" type="pres">
      <dgm:prSet presAssocID="{A2437DC5-A007-450D-ABC3-514832699741}" presName="compNode" presStyleCnt="0"/>
      <dgm:spPr/>
    </dgm:pt>
    <dgm:pt modelId="{7FCD3EFB-FE24-4235-86F1-7FFCC025D36F}" type="pres">
      <dgm:prSet presAssocID="{A2437DC5-A007-450D-ABC3-514832699741}" presName="bgRect" presStyleLbl="bgShp" presStyleIdx="4" presStyleCnt="6"/>
      <dgm:spPr/>
    </dgm:pt>
    <dgm:pt modelId="{FB8321D5-D2C8-4700-AD53-A5ABFA510B8E}" type="pres">
      <dgm:prSet presAssocID="{A2437DC5-A007-450D-ABC3-5148326997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76D3552-874B-4DEF-9BB0-299153F691A2}" type="pres">
      <dgm:prSet presAssocID="{A2437DC5-A007-450D-ABC3-514832699741}" presName="spaceRect" presStyleCnt="0"/>
      <dgm:spPr/>
    </dgm:pt>
    <dgm:pt modelId="{8A1D299D-9AEF-4106-B5A9-9F214C8F46D1}" type="pres">
      <dgm:prSet presAssocID="{A2437DC5-A007-450D-ABC3-514832699741}" presName="parTx" presStyleLbl="revTx" presStyleIdx="4" presStyleCnt="6">
        <dgm:presLayoutVars>
          <dgm:chMax val="0"/>
          <dgm:chPref val="0"/>
        </dgm:presLayoutVars>
      </dgm:prSet>
      <dgm:spPr/>
    </dgm:pt>
    <dgm:pt modelId="{937D74DA-DD9F-468D-8977-BFA2179B7A84}" type="pres">
      <dgm:prSet presAssocID="{A3D25BEE-0701-442D-8A65-0050316FA5CF}" presName="sibTrans" presStyleCnt="0"/>
      <dgm:spPr/>
    </dgm:pt>
    <dgm:pt modelId="{A2DFCAFB-815E-4176-BB6E-578759B95035}" type="pres">
      <dgm:prSet presAssocID="{CA0823D9-37ED-4653-A820-AC735A52C4EB}" presName="compNode" presStyleCnt="0"/>
      <dgm:spPr/>
    </dgm:pt>
    <dgm:pt modelId="{07D67B59-3F5B-4825-A58F-4E7CE2D55B20}" type="pres">
      <dgm:prSet presAssocID="{CA0823D9-37ED-4653-A820-AC735A52C4EB}" presName="bgRect" presStyleLbl="bgShp" presStyleIdx="5" presStyleCnt="6"/>
      <dgm:spPr/>
    </dgm:pt>
    <dgm:pt modelId="{5068AE6F-3C32-4613-9FFA-5EF3D633FDF4}" type="pres">
      <dgm:prSet presAssocID="{CA0823D9-37ED-4653-A820-AC735A52C4E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973AA5E-80DA-4B6B-AB55-F2D198D343B7}" type="pres">
      <dgm:prSet presAssocID="{CA0823D9-37ED-4653-A820-AC735A52C4EB}" presName="spaceRect" presStyleCnt="0"/>
      <dgm:spPr/>
    </dgm:pt>
    <dgm:pt modelId="{64157868-13F8-4403-BCC5-9C42C0291967}" type="pres">
      <dgm:prSet presAssocID="{CA0823D9-37ED-4653-A820-AC735A52C4E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A0FE815-7595-45E1-988F-A6B6B9D20485}" type="presOf" srcId="{222585E8-750D-450E-A0DA-F5EAD5068694}" destId="{1D18BCEF-9728-4893-BA69-4B89AC0D65A5}" srcOrd="0" destOrd="0" presId="urn:microsoft.com/office/officeart/2018/2/layout/IconVerticalSolidList"/>
    <dgm:cxn modelId="{DA7B6A61-C22C-4458-940D-4E24325D6292}" type="presOf" srcId="{210252FA-AE80-479F-B367-7FD58ED2C0DC}" destId="{344B16E9-164F-4DBB-8B8F-2A684685C415}" srcOrd="0" destOrd="0" presId="urn:microsoft.com/office/officeart/2018/2/layout/IconVerticalSolidList"/>
    <dgm:cxn modelId="{04EDD881-7B78-40C2-AF14-67BE64BBE726}" type="presOf" srcId="{A2437DC5-A007-450D-ABC3-514832699741}" destId="{8A1D299D-9AEF-4106-B5A9-9F214C8F46D1}" srcOrd="0" destOrd="0" presId="urn:microsoft.com/office/officeart/2018/2/layout/IconVerticalSolidList"/>
    <dgm:cxn modelId="{3D7E4287-6001-48C2-A9D3-F67C941491E7}" type="presOf" srcId="{E79F2F2B-3A21-4E66-BD96-FDD37474E7AE}" destId="{916987B7-59BA-4276-8182-EC26478CA79A}" srcOrd="0" destOrd="0" presId="urn:microsoft.com/office/officeart/2018/2/layout/IconVerticalSolidList"/>
    <dgm:cxn modelId="{A81FB987-8710-4388-9A18-A2942EC55A2A}" srcId="{222585E8-750D-450E-A0DA-F5EAD5068694}" destId="{A2437DC5-A007-450D-ABC3-514832699741}" srcOrd="4" destOrd="0" parTransId="{208D728F-73CE-41BB-BC76-F3DAA0583770}" sibTransId="{A3D25BEE-0701-442D-8A65-0050316FA5CF}"/>
    <dgm:cxn modelId="{2491E69B-13CE-45E1-BFAC-828146B312B3}" srcId="{222585E8-750D-450E-A0DA-F5EAD5068694}" destId="{CA0823D9-37ED-4653-A820-AC735A52C4EB}" srcOrd="5" destOrd="0" parTransId="{C333FE3A-391A-45D6-B04B-5D2888ECF3DB}" sibTransId="{6CB59F09-2411-4CC2-ADAC-58D83FEEC5A3}"/>
    <dgm:cxn modelId="{0581B4AC-D55D-4253-871C-4C495BCD98BC}" srcId="{222585E8-750D-450E-A0DA-F5EAD5068694}" destId="{56F78614-9E95-438F-9257-DC52CF621C6D}" srcOrd="0" destOrd="0" parTransId="{0A3C80FD-6A9D-4957-A063-E068778EF848}" sibTransId="{FCD7C1B8-6F2B-4523-B398-C7FD80E26CDE}"/>
    <dgm:cxn modelId="{E60FC3B9-68B6-4E23-86E1-5672A2049769}" type="presOf" srcId="{EF9FD518-AFCF-4350-B1D0-2F79357D8AA2}" destId="{58269923-0BB5-458D-82F5-49084055976A}" srcOrd="0" destOrd="0" presId="urn:microsoft.com/office/officeart/2018/2/layout/IconVerticalSolidList"/>
    <dgm:cxn modelId="{82DE0DD8-9469-4441-B0BE-8B047B55B28D}" type="presOf" srcId="{CA0823D9-37ED-4653-A820-AC735A52C4EB}" destId="{64157868-13F8-4403-BCC5-9C42C0291967}" srcOrd="0" destOrd="0" presId="urn:microsoft.com/office/officeart/2018/2/layout/IconVerticalSolidList"/>
    <dgm:cxn modelId="{93D08ADC-5D63-4C20-A893-115BD6E5569C}" srcId="{222585E8-750D-450E-A0DA-F5EAD5068694}" destId="{210252FA-AE80-479F-B367-7FD58ED2C0DC}" srcOrd="1" destOrd="0" parTransId="{FE40F270-A963-4E0A-9F20-44B1FB0E78EF}" sibTransId="{6C5B351C-79C7-48A3-B672-977B46624E8B}"/>
    <dgm:cxn modelId="{C8896BE5-85AB-4C8D-8ECF-E9CE440A60E6}" srcId="{222585E8-750D-450E-A0DA-F5EAD5068694}" destId="{E79F2F2B-3A21-4E66-BD96-FDD37474E7AE}" srcOrd="3" destOrd="0" parTransId="{D37D844C-33CA-41D0-8018-ACE9E0146A87}" sibTransId="{7E3BA8A9-67DE-4EF8-B56D-481041143A8F}"/>
    <dgm:cxn modelId="{1F5660EB-DA43-43A7-81D5-24CA96E91E6F}" srcId="{222585E8-750D-450E-A0DA-F5EAD5068694}" destId="{EF9FD518-AFCF-4350-B1D0-2F79357D8AA2}" srcOrd="2" destOrd="0" parTransId="{E2468EDE-63A5-4D35-82E3-F9B69A37B1EF}" sibTransId="{C001FCD5-A723-4971-B70F-6BC795F442BA}"/>
    <dgm:cxn modelId="{40B1ADF5-5CAF-4E7E-923B-4A041CF56273}" type="presOf" srcId="{56F78614-9E95-438F-9257-DC52CF621C6D}" destId="{F6B2F4AF-A8C9-43DA-8CD5-F1A44FD4B86C}" srcOrd="0" destOrd="0" presId="urn:microsoft.com/office/officeart/2018/2/layout/IconVerticalSolidList"/>
    <dgm:cxn modelId="{135D6735-4DE9-492B-9C4B-45BDCA0A842F}" type="presParOf" srcId="{1D18BCEF-9728-4893-BA69-4B89AC0D65A5}" destId="{5CE62F84-1106-44B3-A638-3CAF52D1683B}" srcOrd="0" destOrd="0" presId="urn:microsoft.com/office/officeart/2018/2/layout/IconVerticalSolidList"/>
    <dgm:cxn modelId="{5C740F64-B2EB-498F-9305-09681E65DE77}" type="presParOf" srcId="{5CE62F84-1106-44B3-A638-3CAF52D1683B}" destId="{1F483A61-71A7-4C0A-A828-73495D559AE0}" srcOrd="0" destOrd="0" presId="urn:microsoft.com/office/officeart/2018/2/layout/IconVerticalSolidList"/>
    <dgm:cxn modelId="{06C444F5-E11D-48CB-A01D-8766B675D8B9}" type="presParOf" srcId="{5CE62F84-1106-44B3-A638-3CAF52D1683B}" destId="{8FA1A8DC-F3C3-4450-B291-F79DF7A704D1}" srcOrd="1" destOrd="0" presId="urn:microsoft.com/office/officeart/2018/2/layout/IconVerticalSolidList"/>
    <dgm:cxn modelId="{C2D371CF-73B7-4677-AD53-4792C2315A52}" type="presParOf" srcId="{5CE62F84-1106-44B3-A638-3CAF52D1683B}" destId="{ABF7E830-8517-41D2-AFE0-A2D33F5D9DDC}" srcOrd="2" destOrd="0" presId="urn:microsoft.com/office/officeart/2018/2/layout/IconVerticalSolidList"/>
    <dgm:cxn modelId="{844283FF-A5A5-4DE1-9B83-D9889A74623B}" type="presParOf" srcId="{5CE62F84-1106-44B3-A638-3CAF52D1683B}" destId="{F6B2F4AF-A8C9-43DA-8CD5-F1A44FD4B86C}" srcOrd="3" destOrd="0" presId="urn:microsoft.com/office/officeart/2018/2/layout/IconVerticalSolidList"/>
    <dgm:cxn modelId="{78936488-4EA9-4E3B-9D44-5DFB0B488CE4}" type="presParOf" srcId="{1D18BCEF-9728-4893-BA69-4B89AC0D65A5}" destId="{6637FDF5-7D50-4F4F-A381-4F25A7DC342F}" srcOrd="1" destOrd="0" presId="urn:microsoft.com/office/officeart/2018/2/layout/IconVerticalSolidList"/>
    <dgm:cxn modelId="{0AEAA17F-0F28-4B29-BC0F-60B89AD379CD}" type="presParOf" srcId="{1D18BCEF-9728-4893-BA69-4B89AC0D65A5}" destId="{900A18A3-DEAF-4BBC-9DE9-8DA404D38691}" srcOrd="2" destOrd="0" presId="urn:microsoft.com/office/officeart/2018/2/layout/IconVerticalSolidList"/>
    <dgm:cxn modelId="{82A3A17F-34C3-452A-9F8A-4B0AD409F3EF}" type="presParOf" srcId="{900A18A3-DEAF-4BBC-9DE9-8DA404D38691}" destId="{82BD73E8-D233-4F57-9F42-22B2C1DFAC37}" srcOrd="0" destOrd="0" presId="urn:microsoft.com/office/officeart/2018/2/layout/IconVerticalSolidList"/>
    <dgm:cxn modelId="{F0AA79F7-8EB2-4FB5-AF29-41A5AB4783B7}" type="presParOf" srcId="{900A18A3-DEAF-4BBC-9DE9-8DA404D38691}" destId="{648D7FCC-40F0-4BDD-B37A-57C99C7899C0}" srcOrd="1" destOrd="0" presId="urn:microsoft.com/office/officeart/2018/2/layout/IconVerticalSolidList"/>
    <dgm:cxn modelId="{47541C7E-A17C-4D42-A700-E2C4471FE8B1}" type="presParOf" srcId="{900A18A3-DEAF-4BBC-9DE9-8DA404D38691}" destId="{77D77AA6-2166-4732-A918-CC11222969D0}" srcOrd="2" destOrd="0" presId="urn:microsoft.com/office/officeart/2018/2/layout/IconVerticalSolidList"/>
    <dgm:cxn modelId="{F3D6EC88-F715-49DE-9D97-8C25191F9845}" type="presParOf" srcId="{900A18A3-DEAF-4BBC-9DE9-8DA404D38691}" destId="{344B16E9-164F-4DBB-8B8F-2A684685C415}" srcOrd="3" destOrd="0" presId="urn:microsoft.com/office/officeart/2018/2/layout/IconVerticalSolidList"/>
    <dgm:cxn modelId="{880BCE7D-F04A-4A95-BE35-A609F7999F74}" type="presParOf" srcId="{1D18BCEF-9728-4893-BA69-4B89AC0D65A5}" destId="{1A449B5D-0AC2-4358-9156-2332B9166074}" srcOrd="3" destOrd="0" presId="urn:microsoft.com/office/officeart/2018/2/layout/IconVerticalSolidList"/>
    <dgm:cxn modelId="{311D9224-50FB-430A-A9EF-BBA5A39BB2B0}" type="presParOf" srcId="{1D18BCEF-9728-4893-BA69-4B89AC0D65A5}" destId="{E20ABF66-9FC2-482F-A2BE-4462106912BC}" srcOrd="4" destOrd="0" presId="urn:microsoft.com/office/officeart/2018/2/layout/IconVerticalSolidList"/>
    <dgm:cxn modelId="{C8A24184-DC18-4850-B5D1-F2217469EDF8}" type="presParOf" srcId="{E20ABF66-9FC2-482F-A2BE-4462106912BC}" destId="{86688BF4-D30B-42A7-897A-336354419351}" srcOrd="0" destOrd="0" presId="urn:microsoft.com/office/officeart/2018/2/layout/IconVerticalSolidList"/>
    <dgm:cxn modelId="{7EF86025-4716-4252-8CD0-1D869C4BB0DF}" type="presParOf" srcId="{E20ABF66-9FC2-482F-A2BE-4462106912BC}" destId="{59245730-CE48-405F-9C04-BFE02CFF57DF}" srcOrd="1" destOrd="0" presId="urn:microsoft.com/office/officeart/2018/2/layout/IconVerticalSolidList"/>
    <dgm:cxn modelId="{96F88C65-32A8-4BDF-ADE8-F9BC73CE81F7}" type="presParOf" srcId="{E20ABF66-9FC2-482F-A2BE-4462106912BC}" destId="{0BD28C25-7AEF-43CC-97FC-0D2C6DD5CD38}" srcOrd="2" destOrd="0" presId="urn:microsoft.com/office/officeart/2018/2/layout/IconVerticalSolidList"/>
    <dgm:cxn modelId="{D11AB9A0-4C2A-45DE-9566-9B1536EB8830}" type="presParOf" srcId="{E20ABF66-9FC2-482F-A2BE-4462106912BC}" destId="{58269923-0BB5-458D-82F5-49084055976A}" srcOrd="3" destOrd="0" presId="urn:microsoft.com/office/officeart/2018/2/layout/IconVerticalSolidList"/>
    <dgm:cxn modelId="{E21B683E-927F-4DCA-AF55-C5CB0783947A}" type="presParOf" srcId="{1D18BCEF-9728-4893-BA69-4B89AC0D65A5}" destId="{08D8F6B5-6209-4CD8-A81B-CF26DB28404C}" srcOrd="5" destOrd="0" presId="urn:microsoft.com/office/officeart/2018/2/layout/IconVerticalSolidList"/>
    <dgm:cxn modelId="{E616F0CB-D2D8-4AC3-822D-99DE99BFD018}" type="presParOf" srcId="{1D18BCEF-9728-4893-BA69-4B89AC0D65A5}" destId="{AD012156-0835-4CEB-A80E-941C283DF06B}" srcOrd="6" destOrd="0" presId="urn:microsoft.com/office/officeart/2018/2/layout/IconVerticalSolidList"/>
    <dgm:cxn modelId="{88E8D2BA-2A5A-4E89-B27A-5542BE2B513A}" type="presParOf" srcId="{AD012156-0835-4CEB-A80E-941C283DF06B}" destId="{B71CF8F5-BC21-4DC9-8F90-7AF6C9BCAC74}" srcOrd="0" destOrd="0" presId="urn:microsoft.com/office/officeart/2018/2/layout/IconVerticalSolidList"/>
    <dgm:cxn modelId="{89626417-7A62-432E-9DFC-4CA00C270898}" type="presParOf" srcId="{AD012156-0835-4CEB-A80E-941C283DF06B}" destId="{BE2338EB-3173-4C28-B842-6451C39E16CB}" srcOrd="1" destOrd="0" presId="urn:microsoft.com/office/officeart/2018/2/layout/IconVerticalSolidList"/>
    <dgm:cxn modelId="{A9C33D80-7690-4994-85E9-12E68BF75F12}" type="presParOf" srcId="{AD012156-0835-4CEB-A80E-941C283DF06B}" destId="{7DC85A85-F3D5-4E79-8136-9B80AB0B88CB}" srcOrd="2" destOrd="0" presId="urn:microsoft.com/office/officeart/2018/2/layout/IconVerticalSolidList"/>
    <dgm:cxn modelId="{867C1BD4-51DF-454D-AD90-67F64FC5099E}" type="presParOf" srcId="{AD012156-0835-4CEB-A80E-941C283DF06B}" destId="{916987B7-59BA-4276-8182-EC26478CA79A}" srcOrd="3" destOrd="0" presId="urn:microsoft.com/office/officeart/2018/2/layout/IconVerticalSolidList"/>
    <dgm:cxn modelId="{42262E3A-DD2B-47A5-AE3C-E7B20875827D}" type="presParOf" srcId="{1D18BCEF-9728-4893-BA69-4B89AC0D65A5}" destId="{E49D4C35-5C5C-45F6-905D-A4998009704F}" srcOrd="7" destOrd="0" presId="urn:microsoft.com/office/officeart/2018/2/layout/IconVerticalSolidList"/>
    <dgm:cxn modelId="{86EDCB9F-5DFF-4721-9866-2DD59B7743E9}" type="presParOf" srcId="{1D18BCEF-9728-4893-BA69-4B89AC0D65A5}" destId="{EBE5BDF1-AD0A-4A54-93F9-691BA9D04024}" srcOrd="8" destOrd="0" presId="urn:microsoft.com/office/officeart/2018/2/layout/IconVerticalSolidList"/>
    <dgm:cxn modelId="{96EDF6B7-818D-4AA9-937F-04B628CEDCC5}" type="presParOf" srcId="{EBE5BDF1-AD0A-4A54-93F9-691BA9D04024}" destId="{7FCD3EFB-FE24-4235-86F1-7FFCC025D36F}" srcOrd="0" destOrd="0" presId="urn:microsoft.com/office/officeart/2018/2/layout/IconVerticalSolidList"/>
    <dgm:cxn modelId="{B9CD25BC-BDF9-416A-9E55-653ECCC2B553}" type="presParOf" srcId="{EBE5BDF1-AD0A-4A54-93F9-691BA9D04024}" destId="{FB8321D5-D2C8-4700-AD53-A5ABFA510B8E}" srcOrd="1" destOrd="0" presId="urn:microsoft.com/office/officeart/2018/2/layout/IconVerticalSolidList"/>
    <dgm:cxn modelId="{1FDC7833-5A1E-4D2D-84F2-8E9B774EACB9}" type="presParOf" srcId="{EBE5BDF1-AD0A-4A54-93F9-691BA9D04024}" destId="{676D3552-874B-4DEF-9BB0-299153F691A2}" srcOrd="2" destOrd="0" presId="urn:microsoft.com/office/officeart/2018/2/layout/IconVerticalSolidList"/>
    <dgm:cxn modelId="{8D2EAD94-66EA-438A-A6CF-AAE8E1E6FC42}" type="presParOf" srcId="{EBE5BDF1-AD0A-4A54-93F9-691BA9D04024}" destId="{8A1D299D-9AEF-4106-B5A9-9F214C8F46D1}" srcOrd="3" destOrd="0" presId="urn:microsoft.com/office/officeart/2018/2/layout/IconVerticalSolidList"/>
    <dgm:cxn modelId="{72FC39F3-2765-4483-9C32-8698B6DD3458}" type="presParOf" srcId="{1D18BCEF-9728-4893-BA69-4B89AC0D65A5}" destId="{937D74DA-DD9F-468D-8977-BFA2179B7A84}" srcOrd="9" destOrd="0" presId="urn:microsoft.com/office/officeart/2018/2/layout/IconVerticalSolidList"/>
    <dgm:cxn modelId="{24BB2D84-5438-453A-BF7B-7AAE4066A947}" type="presParOf" srcId="{1D18BCEF-9728-4893-BA69-4B89AC0D65A5}" destId="{A2DFCAFB-815E-4176-BB6E-578759B95035}" srcOrd="10" destOrd="0" presId="urn:microsoft.com/office/officeart/2018/2/layout/IconVerticalSolidList"/>
    <dgm:cxn modelId="{FC6DAE82-A658-4AF8-830C-C2709A9B4A4A}" type="presParOf" srcId="{A2DFCAFB-815E-4176-BB6E-578759B95035}" destId="{07D67B59-3F5B-4825-A58F-4E7CE2D55B20}" srcOrd="0" destOrd="0" presId="urn:microsoft.com/office/officeart/2018/2/layout/IconVerticalSolidList"/>
    <dgm:cxn modelId="{27226D92-F15D-4C7A-8EEC-057AE3A19883}" type="presParOf" srcId="{A2DFCAFB-815E-4176-BB6E-578759B95035}" destId="{5068AE6F-3C32-4613-9FFA-5EF3D633FDF4}" srcOrd="1" destOrd="0" presId="urn:microsoft.com/office/officeart/2018/2/layout/IconVerticalSolidList"/>
    <dgm:cxn modelId="{ECF71C83-3324-449E-ACAC-C3F0BED88771}" type="presParOf" srcId="{A2DFCAFB-815E-4176-BB6E-578759B95035}" destId="{3973AA5E-80DA-4B6B-AB55-F2D198D343B7}" srcOrd="2" destOrd="0" presId="urn:microsoft.com/office/officeart/2018/2/layout/IconVerticalSolidList"/>
    <dgm:cxn modelId="{59237A9D-CBCA-4A64-ADAE-F3E967EF3390}" type="presParOf" srcId="{A2DFCAFB-815E-4176-BB6E-578759B95035}" destId="{64157868-13F8-4403-BCC5-9C42C02919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09FF5-0B5A-4529-926E-15406B4159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11E3B6E-2539-452C-9B05-F31AA109D03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Analityczne podejście do "poczucia rytmu"</a:t>
          </a:r>
          <a:endParaRPr lang="en-US"/>
        </a:p>
      </dgm:t>
    </dgm:pt>
    <dgm:pt modelId="{E3348B15-FC2D-479C-A683-68AE682F9E19}" type="parTrans" cxnId="{E1F069B1-6DA9-47D6-8458-696D452E4FAD}">
      <dgm:prSet/>
      <dgm:spPr/>
      <dgm:t>
        <a:bodyPr/>
        <a:lstStyle/>
        <a:p>
          <a:endParaRPr lang="en-US"/>
        </a:p>
      </dgm:t>
    </dgm:pt>
    <dgm:pt modelId="{62A35D50-AE7E-4A1C-BA49-AFEF182BA967}" type="sibTrans" cxnId="{E1F069B1-6DA9-47D6-8458-696D452E4FAD}">
      <dgm:prSet/>
      <dgm:spPr/>
      <dgm:t>
        <a:bodyPr/>
        <a:lstStyle/>
        <a:p>
          <a:endParaRPr lang="en-US"/>
        </a:p>
      </dgm:t>
    </dgm:pt>
    <dgm:pt modelId="{5CDF2C42-68DA-4C91-865F-495C8264E3E6}" type="pres">
      <dgm:prSet presAssocID="{02309FF5-0B5A-4529-926E-15406B415981}" presName="root" presStyleCnt="0">
        <dgm:presLayoutVars>
          <dgm:dir/>
          <dgm:resizeHandles val="exact"/>
        </dgm:presLayoutVars>
      </dgm:prSet>
      <dgm:spPr/>
    </dgm:pt>
    <dgm:pt modelId="{F930BC47-FF87-4813-9781-3BF809698A4C}" type="pres">
      <dgm:prSet presAssocID="{E11E3B6E-2539-452C-9B05-F31AA109D03E}" presName="compNode" presStyleCnt="0"/>
      <dgm:spPr/>
    </dgm:pt>
    <dgm:pt modelId="{9DBD8CF6-CD53-463F-8E74-3F4A8103BE68}" type="pres">
      <dgm:prSet presAssocID="{E11E3B6E-2539-452C-9B05-F31AA109D03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1108E334-A8D7-4A14-B4C0-0D0F7A8395C4}" type="pres">
      <dgm:prSet presAssocID="{E11E3B6E-2539-452C-9B05-F31AA109D03E}" presName="spaceRect" presStyleCnt="0"/>
      <dgm:spPr/>
    </dgm:pt>
    <dgm:pt modelId="{C66CD093-F095-4AAE-9B38-C7E297C798D0}" type="pres">
      <dgm:prSet presAssocID="{E11E3B6E-2539-452C-9B05-F31AA109D03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3E9F37AA-E4B3-42FA-88AD-CA13419377E8}" type="presOf" srcId="{E11E3B6E-2539-452C-9B05-F31AA109D03E}" destId="{C66CD093-F095-4AAE-9B38-C7E297C798D0}" srcOrd="0" destOrd="0" presId="urn:microsoft.com/office/officeart/2018/2/layout/IconLabelList"/>
    <dgm:cxn modelId="{E1F069B1-6DA9-47D6-8458-696D452E4FAD}" srcId="{02309FF5-0B5A-4529-926E-15406B415981}" destId="{E11E3B6E-2539-452C-9B05-F31AA109D03E}" srcOrd="0" destOrd="0" parTransId="{E3348B15-FC2D-479C-A683-68AE682F9E19}" sibTransId="{62A35D50-AE7E-4A1C-BA49-AFEF182BA967}"/>
    <dgm:cxn modelId="{1B179FD6-36CF-4C5F-B2ED-A8C75445BA95}" type="presOf" srcId="{02309FF5-0B5A-4529-926E-15406B415981}" destId="{5CDF2C42-68DA-4C91-865F-495C8264E3E6}" srcOrd="0" destOrd="0" presId="urn:microsoft.com/office/officeart/2018/2/layout/IconLabelList"/>
    <dgm:cxn modelId="{A762C17D-AE52-4A35-B6AE-961FB7C366AF}" type="presParOf" srcId="{5CDF2C42-68DA-4C91-865F-495C8264E3E6}" destId="{F930BC47-FF87-4813-9781-3BF809698A4C}" srcOrd="0" destOrd="0" presId="urn:microsoft.com/office/officeart/2018/2/layout/IconLabelList"/>
    <dgm:cxn modelId="{714404B9-2C32-41A3-935A-B1FFCD3CA777}" type="presParOf" srcId="{F930BC47-FF87-4813-9781-3BF809698A4C}" destId="{9DBD8CF6-CD53-463F-8E74-3F4A8103BE68}" srcOrd="0" destOrd="0" presId="urn:microsoft.com/office/officeart/2018/2/layout/IconLabelList"/>
    <dgm:cxn modelId="{E31473FF-1063-47C8-B588-277B2BD99033}" type="presParOf" srcId="{F930BC47-FF87-4813-9781-3BF809698A4C}" destId="{1108E334-A8D7-4A14-B4C0-0D0F7A8395C4}" srcOrd="1" destOrd="0" presId="urn:microsoft.com/office/officeart/2018/2/layout/IconLabelList"/>
    <dgm:cxn modelId="{6A0336FA-244E-4E19-80F5-A6A3BD57728B}" type="presParOf" srcId="{F930BC47-FF87-4813-9781-3BF809698A4C}" destId="{C66CD093-F095-4AAE-9B38-C7E297C798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309FF5-0B5A-4529-926E-15406B4159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1E3B6E-2539-452C-9B05-F31AA109D03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Analityczne podejście do "poczucia rytmu"</a:t>
          </a:r>
          <a:endParaRPr lang="en-US"/>
        </a:p>
      </dgm:t>
    </dgm:pt>
    <dgm:pt modelId="{E3348B15-FC2D-479C-A683-68AE682F9E19}" type="parTrans" cxnId="{E1F069B1-6DA9-47D6-8458-696D452E4FAD}">
      <dgm:prSet/>
      <dgm:spPr/>
      <dgm:t>
        <a:bodyPr/>
        <a:lstStyle/>
        <a:p>
          <a:endParaRPr lang="en-US"/>
        </a:p>
      </dgm:t>
    </dgm:pt>
    <dgm:pt modelId="{62A35D50-AE7E-4A1C-BA49-AFEF182BA967}" type="sibTrans" cxnId="{E1F069B1-6DA9-47D6-8458-696D452E4FAD}">
      <dgm:prSet/>
      <dgm:spPr/>
      <dgm:t>
        <a:bodyPr/>
        <a:lstStyle/>
        <a:p>
          <a:endParaRPr lang="en-US"/>
        </a:p>
      </dgm:t>
    </dgm:pt>
    <dgm:pt modelId="{9D641CA3-9082-4572-88EB-71F0D34972E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Naukowy sposób realizacji tematu</a:t>
          </a:r>
          <a:endParaRPr lang="en-US"/>
        </a:p>
      </dgm:t>
    </dgm:pt>
    <dgm:pt modelId="{73BD9365-92FF-437C-86D7-727CE480D791}" type="parTrans" cxnId="{F3C55C5B-DEE1-4FA8-B8BC-24533C962FA9}">
      <dgm:prSet/>
      <dgm:spPr/>
      <dgm:t>
        <a:bodyPr/>
        <a:lstStyle/>
        <a:p>
          <a:endParaRPr lang="en-US"/>
        </a:p>
      </dgm:t>
    </dgm:pt>
    <dgm:pt modelId="{D23CDE04-A4A1-4CBC-87F4-67B945A50A58}" type="sibTrans" cxnId="{F3C55C5B-DEE1-4FA8-B8BC-24533C962FA9}">
      <dgm:prSet/>
      <dgm:spPr/>
      <dgm:t>
        <a:bodyPr/>
        <a:lstStyle/>
        <a:p>
          <a:endParaRPr lang="en-US"/>
        </a:p>
      </dgm:t>
    </dgm:pt>
    <dgm:pt modelId="{D88321D2-08FA-411A-8AD7-088947AFE60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Nauka nowych zagadnień</a:t>
          </a:r>
          <a:endParaRPr lang="en-US"/>
        </a:p>
      </dgm:t>
    </dgm:pt>
    <dgm:pt modelId="{EE9090F5-6F56-46A1-B298-85332AB2E6FA}" type="parTrans" cxnId="{09FE7CAC-44EE-4637-B00F-D7BD3FA424C8}">
      <dgm:prSet/>
      <dgm:spPr/>
      <dgm:t>
        <a:bodyPr/>
        <a:lstStyle/>
        <a:p>
          <a:endParaRPr lang="en-US"/>
        </a:p>
      </dgm:t>
    </dgm:pt>
    <dgm:pt modelId="{DE8AD013-C8CE-4BA0-9FE3-C879EEFDD46A}" type="sibTrans" cxnId="{09FE7CAC-44EE-4637-B00F-D7BD3FA424C8}">
      <dgm:prSet/>
      <dgm:spPr/>
      <dgm:t>
        <a:bodyPr/>
        <a:lstStyle/>
        <a:p>
          <a:endParaRPr lang="en-US"/>
        </a:p>
      </dgm:t>
    </dgm:pt>
    <dgm:pt modelId="{5CDF2C42-68DA-4C91-865F-495C8264E3E6}" type="pres">
      <dgm:prSet presAssocID="{02309FF5-0B5A-4529-926E-15406B415981}" presName="root" presStyleCnt="0">
        <dgm:presLayoutVars>
          <dgm:dir/>
          <dgm:resizeHandles val="exact"/>
        </dgm:presLayoutVars>
      </dgm:prSet>
      <dgm:spPr/>
    </dgm:pt>
    <dgm:pt modelId="{F930BC47-FF87-4813-9781-3BF809698A4C}" type="pres">
      <dgm:prSet presAssocID="{E11E3B6E-2539-452C-9B05-F31AA109D03E}" presName="compNode" presStyleCnt="0"/>
      <dgm:spPr/>
    </dgm:pt>
    <dgm:pt modelId="{9DBD8CF6-CD53-463F-8E74-3F4A8103BE68}" type="pres">
      <dgm:prSet presAssocID="{E11E3B6E-2539-452C-9B05-F31AA109D0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1108E334-A8D7-4A14-B4C0-0D0F7A8395C4}" type="pres">
      <dgm:prSet presAssocID="{E11E3B6E-2539-452C-9B05-F31AA109D03E}" presName="spaceRect" presStyleCnt="0"/>
      <dgm:spPr/>
    </dgm:pt>
    <dgm:pt modelId="{C66CD093-F095-4AAE-9B38-C7E297C798D0}" type="pres">
      <dgm:prSet presAssocID="{E11E3B6E-2539-452C-9B05-F31AA109D03E}" presName="textRect" presStyleLbl="revTx" presStyleIdx="0" presStyleCnt="3">
        <dgm:presLayoutVars>
          <dgm:chMax val="1"/>
          <dgm:chPref val="1"/>
        </dgm:presLayoutVars>
      </dgm:prSet>
      <dgm:spPr/>
    </dgm:pt>
    <dgm:pt modelId="{16EF2BB4-9581-4259-BA3D-D888D0DC9FA9}" type="pres">
      <dgm:prSet presAssocID="{62A35D50-AE7E-4A1C-BA49-AFEF182BA967}" presName="sibTrans" presStyleCnt="0"/>
      <dgm:spPr/>
    </dgm:pt>
    <dgm:pt modelId="{AD52C35A-F0FE-4774-8ACA-03C5B8D1E3DB}" type="pres">
      <dgm:prSet presAssocID="{9D641CA3-9082-4572-88EB-71F0D34972EC}" presName="compNode" presStyleCnt="0"/>
      <dgm:spPr/>
    </dgm:pt>
    <dgm:pt modelId="{8743B010-A8FD-4CB1-BEF2-DED278813DC2}" type="pres">
      <dgm:prSet presAssocID="{9D641CA3-9082-4572-88EB-71F0D34972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D155423-10C0-4A5E-8C5D-79FAC462C982}" type="pres">
      <dgm:prSet presAssocID="{9D641CA3-9082-4572-88EB-71F0D34972EC}" presName="spaceRect" presStyleCnt="0"/>
      <dgm:spPr/>
    </dgm:pt>
    <dgm:pt modelId="{1A6A47D6-86C9-42D0-A8B1-4A14C6BADE1E}" type="pres">
      <dgm:prSet presAssocID="{9D641CA3-9082-4572-88EB-71F0D34972EC}" presName="textRect" presStyleLbl="revTx" presStyleIdx="1" presStyleCnt="3">
        <dgm:presLayoutVars>
          <dgm:chMax val="1"/>
          <dgm:chPref val="1"/>
        </dgm:presLayoutVars>
      </dgm:prSet>
      <dgm:spPr/>
    </dgm:pt>
    <dgm:pt modelId="{16FE963C-2E0C-4719-A899-52CD09839C2C}" type="pres">
      <dgm:prSet presAssocID="{D23CDE04-A4A1-4CBC-87F4-67B945A50A58}" presName="sibTrans" presStyleCnt="0"/>
      <dgm:spPr/>
    </dgm:pt>
    <dgm:pt modelId="{95F0E31A-366A-40A7-BBEE-9025DFADF11C}" type="pres">
      <dgm:prSet presAssocID="{D88321D2-08FA-411A-8AD7-088947AFE609}" presName="compNode" presStyleCnt="0"/>
      <dgm:spPr/>
    </dgm:pt>
    <dgm:pt modelId="{6779D00F-23C9-4FC2-9F28-6AE6CDD7BAC7}" type="pres">
      <dgm:prSet presAssocID="{D88321D2-08FA-411A-8AD7-088947AFE6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169D847-0D08-43E2-8A47-F986925FFB57}" type="pres">
      <dgm:prSet presAssocID="{D88321D2-08FA-411A-8AD7-088947AFE609}" presName="spaceRect" presStyleCnt="0"/>
      <dgm:spPr/>
    </dgm:pt>
    <dgm:pt modelId="{98D45913-B53A-4BE8-8266-2F0BFEFAF78A}" type="pres">
      <dgm:prSet presAssocID="{D88321D2-08FA-411A-8AD7-088947AFE6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C55C5B-DEE1-4FA8-B8BC-24533C962FA9}" srcId="{02309FF5-0B5A-4529-926E-15406B415981}" destId="{9D641CA3-9082-4572-88EB-71F0D34972EC}" srcOrd="1" destOrd="0" parTransId="{73BD9365-92FF-437C-86D7-727CE480D791}" sibTransId="{D23CDE04-A4A1-4CBC-87F4-67B945A50A58}"/>
    <dgm:cxn modelId="{D6458F94-1066-4719-9D03-37814290A09C}" type="presOf" srcId="{9D641CA3-9082-4572-88EB-71F0D34972EC}" destId="{1A6A47D6-86C9-42D0-A8B1-4A14C6BADE1E}" srcOrd="0" destOrd="0" presId="urn:microsoft.com/office/officeart/2018/2/layout/IconLabelList"/>
    <dgm:cxn modelId="{3E9F37AA-E4B3-42FA-88AD-CA13419377E8}" type="presOf" srcId="{E11E3B6E-2539-452C-9B05-F31AA109D03E}" destId="{C66CD093-F095-4AAE-9B38-C7E297C798D0}" srcOrd="0" destOrd="0" presId="urn:microsoft.com/office/officeart/2018/2/layout/IconLabelList"/>
    <dgm:cxn modelId="{09FE7CAC-44EE-4637-B00F-D7BD3FA424C8}" srcId="{02309FF5-0B5A-4529-926E-15406B415981}" destId="{D88321D2-08FA-411A-8AD7-088947AFE609}" srcOrd="2" destOrd="0" parTransId="{EE9090F5-6F56-46A1-B298-85332AB2E6FA}" sibTransId="{DE8AD013-C8CE-4BA0-9FE3-C879EEFDD46A}"/>
    <dgm:cxn modelId="{E1F069B1-6DA9-47D6-8458-696D452E4FAD}" srcId="{02309FF5-0B5A-4529-926E-15406B415981}" destId="{E11E3B6E-2539-452C-9B05-F31AA109D03E}" srcOrd="0" destOrd="0" parTransId="{E3348B15-FC2D-479C-A683-68AE682F9E19}" sibTransId="{62A35D50-AE7E-4A1C-BA49-AFEF182BA967}"/>
    <dgm:cxn modelId="{1B179FD6-36CF-4C5F-B2ED-A8C75445BA95}" type="presOf" srcId="{02309FF5-0B5A-4529-926E-15406B415981}" destId="{5CDF2C42-68DA-4C91-865F-495C8264E3E6}" srcOrd="0" destOrd="0" presId="urn:microsoft.com/office/officeart/2018/2/layout/IconLabelList"/>
    <dgm:cxn modelId="{E749F5F1-B7FB-45B5-BFEB-6DDB7C1E2335}" type="presOf" srcId="{D88321D2-08FA-411A-8AD7-088947AFE609}" destId="{98D45913-B53A-4BE8-8266-2F0BFEFAF78A}" srcOrd="0" destOrd="0" presId="urn:microsoft.com/office/officeart/2018/2/layout/IconLabelList"/>
    <dgm:cxn modelId="{A762C17D-AE52-4A35-B6AE-961FB7C366AF}" type="presParOf" srcId="{5CDF2C42-68DA-4C91-865F-495C8264E3E6}" destId="{F930BC47-FF87-4813-9781-3BF809698A4C}" srcOrd="0" destOrd="0" presId="urn:microsoft.com/office/officeart/2018/2/layout/IconLabelList"/>
    <dgm:cxn modelId="{714404B9-2C32-41A3-935A-B1FFCD3CA777}" type="presParOf" srcId="{F930BC47-FF87-4813-9781-3BF809698A4C}" destId="{9DBD8CF6-CD53-463F-8E74-3F4A8103BE68}" srcOrd="0" destOrd="0" presId="urn:microsoft.com/office/officeart/2018/2/layout/IconLabelList"/>
    <dgm:cxn modelId="{E31473FF-1063-47C8-B588-277B2BD99033}" type="presParOf" srcId="{F930BC47-FF87-4813-9781-3BF809698A4C}" destId="{1108E334-A8D7-4A14-B4C0-0D0F7A8395C4}" srcOrd="1" destOrd="0" presId="urn:microsoft.com/office/officeart/2018/2/layout/IconLabelList"/>
    <dgm:cxn modelId="{6A0336FA-244E-4E19-80F5-A6A3BD57728B}" type="presParOf" srcId="{F930BC47-FF87-4813-9781-3BF809698A4C}" destId="{C66CD093-F095-4AAE-9B38-C7E297C798D0}" srcOrd="2" destOrd="0" presId="urn:microsoft.com/office/officeart/2018/2/layout/IconLabelList"/>
    <dgm:cxn modelId="{522D4AA9-28BD-4F3C-8C76-C998AD976BCA}" type="presParOf" srcId="{5CDF2C42-68DA-4C91-865F-495C8264E3E6}" destId="{16EF2BB4-9581-4259-BA3D-D888D0DC9FA9}" srcOrd="1" destOrd="0" presId="urn:microsoft.com/office/officeart/2018/2/layout/IconLabelList"/>
    <dgm:cxn modelId="{FA12ADB0-BA9E-4936-A843-A7577CBF6FF8}" type="presParOf" srcId="{5CDF2C42-68DA-4C91-865F-495C8264E3E6}" destId="{AD52C35A-F0FE-4774-8ACA-03C5B8D1E3DB}" srcOrd="2" destOrd="0" presId="urn:microsoft.com/office/officeart/2018/2/layout/IconLabelList"/>
    <dgm:cxn modelId="{036BC1B2-377D-4A1E-9940-FD6C41AE151D}" type="presParOf" srcId="{AD52C35A-F0FE-4774-8ACA-03C5B8D1E3DB}" destId="{8743B010-A8FD-4CB1-BEF2-DED278813DC2}" srcOrd="0" destOrd="0" presId="urn:microsoft.com/office/officeart/2018/2/layout/IconLabelList"/>
    <dgm:cxn modelId="{F8215215-7081-486F-AB10-09E18C861EA6}" type="presParOf" srcId="{AD52C35A-F0FE-4774-8ACA-03C5B8D1E3DB}" destId="{AD155423-10C0-4A5E-8C5D-79FAC462C982}" srcOrd="1" destOrd="0" presId="urn:microsoft.com/office/officeart/2018/2/layout/IconLabelList"/>
    <dgm:cxn modelId="{96BB385F-8207-45F5-8C9F-6A16AA8C7582}" type="presParOf" srcId="{AD52C35A-F0FE-4774-8ACA-03C5B8D1E3DB}" destId="{1A6A47D6-86C9-42D0-A8B1-4A14C6BADE1E}" srcOrd="2" destOrd="0" presId="urn:microsoft.com/office/officeart/2018/2/layout/IconLabelList"/>
    <dgm:cxn modelId="{5B5FCFE6-FEC2-40FD-AD33-F4BD07031B59}" type="presParOf" srcId="{5CDF2C42-68DA-4C91-865F-495C8264E3E6}" destId="{16FE963C-2E0C-4719-A899-52CD09839C2C}" srcOrd="3" destOrd="0" presId="urn:microsoft.com/office/officeart/2018/2/layout/IconLabelList"/>
    <dgm:cxn modelId="{279CE865-9006-4126-920B-1EC8DACDEB8B}" type="presParOf" srcId="{5CDF2C42-68DA-4C91-865F-495C8264E3E6}" destId="{95F0E31A-366A-40A7-BBEE-9025DFADF11C}" srcOrd="4" destOrd="0" presId="urn:microsoft.com/office/officeart/2018/2/layout/IconLabelList"/>
    <dgm:cxn modelId="{E32DDBBA-4AA4-4F55-95DC-7F5CB533B371}" type="presParOf" srcId="{95F0E31A-366A-40A7-BBEE-9025DFADF11C}" destId="{6779D00F-23C9-4FC2-9F28-6AE6CDD7BAC7}" srcOrd="0" destOrd="0" presId="urn:microsoft.com/office/officeart/2018/2/layout/IconLabelList"/>
    <dgm:cxn modelId="{93EA491B-EC51-42B8-BCEF-B4CDD40102B9}" type="presParOf" srcId="{95F0E31A-366A-40A7-BBEE-9025DFADF11C}" destId="{4169D847-0D08-43E2-8A47-F986925FFB57}" srcOrd="1" destOrd="0" presId="urn:microsoft.com/office/officeart/2018/2/layout/IconLabelList"/>
    <dgm:cxn modelId="{89090555-C4BB-4FC1-A100-EA11A32587B5}" type="presParOf" srcId="{95F0E31A-366A-40A7-BBEE-9025DFADF11C}" destId="{98D45913-B53A-4BE8-8266-2F0BFEFAF7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A1250-4110-4349-985E-FCFB010E59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EA01BD-1354-47D5-8AB2-F11CABB3F2CF}">
      <dgm:prSet/>
      <dgm:spPr/>
      <dgm:t>
        <a:bodyPr/>
        <a:lstStyle/>
        <a:p>
          <a:r>
            <a:rPr lang="pl-PL" dirty="0"/>
            <a:t>Artykuły naukowe – Google Scholar</a:t>
          </a:r>
          <a:endParaRPr lang="en-US" dirty="0"/>
        </a:p>
      </dgm:t>
    </dgm:pt>
    <dgm:pt modelId="{77EC2DA3-CFE8-483D-A285-5BE9193B480C}" type="parTrans" cxnId="{2CF11797-145F-40CB-89E9-F4CA3EA5BA28}">
      <dgm:prSet/>
      <dgm:spPr/>
      <dgm:t>
        <a:bodyPr/>
        <a:lstStyle/>
        <a:p>
          <a:endParaRPr lang="en-US"/>
        </a:p>
      </dgm:t>
    </dgm:pt>
    <dgm:pt modelId="{FBA4C2BA-4946-4AF2-97FD-488E861BD7CE}" type="sibTrans" cxnId="{2CF11797-145F-40CB-89E9-F4CA3EA5BA28}">
      <dgm:prSet/>
      <dgm:spPr/>
      <dgm:t>
        <a:bodyPr/>
        <a:lstStyle/>
        <a:p>
          <a:endParaRPr lang="en-US"/>
        </a:p>
      </dgm:t>
    </dgm:pt>
    <dgm:pt modelId="{8E84D637-B915-4AE5-B71E-0EBCFE3DD1FA}">
      <dgm:prSet/>
      <dgm:spPr/>
      <dgm:t>
        <a:bodyPr/>
        <a:lstStyle/>
        <a:p>
          <a:pPr rtl="0"/>
          <a:r>
            <a:rPr lang="pl-PL" dirty="0">
              <a:latin typeface="Century Gothic" panose="020B0502020202020204"/>
            </a:rPr>
            <a:t>Dostępne programy</a:t>
          </a:r>
          <a:r>
            <a:rPr lang="pl-PL" dirty="0"/>
            <a:t> na licencji open </a:t>
          </a:r>
          <a:r>
            <a:rPr lang="pl-PL" dirty="0" err="1"/>
            <a:t>source</a:t>
          </a:r>
          <a:endParaRPr lang="en-US" dirty="0" err="1"/>
        </a:p>
      </dgm:t>
    </dgm:pt>
    <dgm:pt modelId="{8CE9C898-3CC0-4525-9A2F-C8D06370CD61}" type="parTrans" cxnId="{FDD66027-26B6-4124-94CA-ED208A5A1A06}">
      <dgm:prSet/>
      <dgm:spPr/>
      <dgm:t>
        <a:bodyPr/>
        <a:lstStyle/>
        <a:p>
          <a:endParaRPr lang="en-US"/>
        </a:p>
      </dgm:t>
    </dgm:pt>
    <dgm:pt modelId="{5C5C9F88-4B58-428E-A299-6111CECB8599}" type="sibTrans" cxnId="{FDD66027-26B6-4124-94CA-ED208A5A1A06}">
      <dgm:prSet/>
      <dgm:spPr/>
      <dgm:t>
        <a:bodyPr/>
        <a:lstStyle/>
        <a:p>
          <a:endParaRPr lang="en-US"/>
        </a:p>
      </dgm:t>
    </dgm:pt>
    <dgm:pt modelId="{CA1C2C24-FCA4-49B8-8CFB-884098CA2CC5}">
      <dgm:prSet/>
      <dgm:spPr/>
      <dgm:t>
        <a:bodyPr/>
        <a:lstStyle/>
        <a:p>
          <a:r>
            <a:rPr lang="pl-PL" dirty="0"/>
            <a:t>Artykuły </a:t>
          </a:r>
          <a:r>
            <a:rPr lang="pl-PL" dirty="0" err="1">
              <a:latin typeface="Century Gothic" panose="020B0502020202020204"/>
            </a:rPr>
            <a:t>okołonaukowe</a:t>
          </a:r>
          <a:r>
            <a:rPr lang="pl-PL" dirty="0"/>
            <a:t> w </a:t>
          </a:r>
          <a:r>
            <a:rPr lang="pl-PL" dirty="0" err="1"/>
            <a:t>internecie</a:t>
          </a:r>
          <a:endParaRPr lang="en-US" dirty="0" err="1"/>
        </a:p>
      </dgm:t>
    </dgm:pt>
    <dgm:pt modelId="{BE20ECDD-13F5-4485-9CDE-24DE5BAAF4FF}" type="parTrans" cxnId="{E9641C32-FB96-4E93-83C9-F870CA2181C1}">
      <dgm:prSet/>
      <dgm:spPr/>
      <dgm:t>
        <a:bodyPr/>
        <a:lstStyle/>
        <a:p>
          <a:endParaRPr lang="en-US"/>
        </a:p>
      </dgm:t>
    </dgm:pt>
    <dgm:pt modelId="{2593BFA1-A1A3-4ED0-BAA0-1C44147B3245}" type="sibTrans" cxnId="{E9641C32-FB96-4E93-83C9-F870CA2181C1}">
      <dgm:prSet/>
      <dgm:spPr/>
      <dgm:t>
        <a:bodyPr/>
        <a:lstStyle/>
        <a:p>
          <a:endParaRPr lang="en-US"/>
        </a:p>
      </dgm:t>
    </dgm:pt>
    <dgm:pt modelId="{D97B93B8-7CD9-4643-BD87-FAE8F739AAC0}" type="pres">
      <dgm:prSet presAssocID="{BC9A1250-4110-4349-985E-FCFB010E5901}" presName="root" presStyleCnt="0">
        <dgm:presLayoutVars>
          <dgm:dir/>
          <dgm:resizeHandles val="exact"/>
        </dgm:presLayoutVars>
      </dgm:prSet>
      <dgm:spPr/>
    </dgm:pt>
    <dgm:pt modelId="{4BDD2D17-BDDC-4C15-9C41-5E028F7A1521}" type="pres">
      <dgm:prSet presAssocID="{3EEA01BD-1354-47D5-8AB2-F11CABB3F2CF}" presName="compNode" presStyleCnt="0"/>
      <dgm:spPr/>
    </dgm:pt>
    <dgm:pt modelId="{D7A9FBCD-71A6-4221-A783-33B298B50F85}" type="pres">
      <dgm:prSet presAssocID="{3EEA01BD-1354-47D5-8AB2-F11CABB3F2CF}" presName="bgRect" presStyleLbl="bgShp" presStyleIdx="0" presStyleCnt="3"/>
      <dgm:spPr/>
    </dgm:pt>
    <dgm:pt modelId="{30BFCE33-AD5E-4CFD-A181-7AC90D146889}" type="pres">
      <dgm:prSet presAssocID="{3EEA01BD-1354-47D5-8AB2-F11CABB3F2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EBA3C1-F15D-4432-AE98-7D388DA2E9CF}" type="pres">
      <dgm:prSet presAssocID="{3EEA01BD-1354-47D5-8AB2-F11CABB3F2CF}" presName="spaceRect" presStyleCnt="0"/>
      <dgm:spPr/>
    </dgm:pt>
    <dgm:pt modelId="{A09D7CB4-B369-47EF-B443-D210012B861C}" type="pres">
      <dgm:prSet presAssocID="{3EEA01BD-1354-47D5-8AB2-F11CABB3F2CF}" presName="parTx" presStyleLbl="revTx" presStyleIdx="0" presStyleCnt="3">
        <dgm:presLayoutVars>
          <dgm:chMax val="0"/>
          <dgm:chPref val="0"/>
        </dgm:presLayoutVars>
      </dgm:prSet>
      <dgm:spPr/>
    </dgm:pt>
    <dgm:pt modelId="{C7E5AB97-1C0E-45DA-B50C-97D58F4D398C}" type="pres">
      <dgm:prSet presAssocID="{FBA4C2BA-4946-4AF2-97FD-488E861BD7CE}" presName="sibTrans" presStyleCnt="0"/>
      <dgm:spPr/>
    </dgm:pt>
    <dgm:pt modelId="{7D84A2E8-2381-47E4-AC96-B804D7F0A315}" type="pres">
      <dgm:prSet presAssocID="{8E84D637-B915-4AE5-B71E-0EBCFE3DD1FA}" presName="compNode" presStyleCnt="0"/>
      <dgm:spPr/>
    </dgm:pt>
    <dgm:pt modelId="{67BF31B2-F3D1-437C-853C-FB50CD7A05C0}" type="pres">
      <dgm:prSet presAssocID="{8E84D637-B915-4AE5-B71E-0EBCFE3DD1FA}" presName="bgRect" presStyleLbl="bgShp" presStyleIdx="1" presStyleCnt="3"/>
      <dgm:spPr/>
    </dgm:pt>
    <dgm:pt modelId="{5D2A27C0-2412-461A-95FA-BFD1F493DEF9}" type="pres">
      <dgm:prSet presAssocID="{8E84D637-B915-4AE5-B71E-0EBCFE3DD1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A1E9D1C-F52E-4FCE-96BE-F2B308D61FF1}" type="pres">
      <dgm:prSet presAssocID="{8E84D637-B915-4AE5-B71E-0EBCFE3DD1FA}" presName="spaceRect" presStyleCnt="0"/>
      <dgm:spPr/>
    </dgm:pt>
    <dgm:pt modelId="{0DC07A71-1A6F-493E-95D6-D6200E501883}" type="pres">
      <dgm:prSet presAssocID="{8E84D637-B915-4AE5-B71E-0EBCFE3DD1FA}" presName="parTx" presStyleLbl="revTx" presStyleIdx="1" presStyleCnt="3">
        <dgm:presLayoutVars>
          <dgm:chMax val="0"/>
          <dgm:chPref val="0"/>
        </dgm:presLayoutVars>
      </dgm:prSet>
      <dgm:spPr/>
    </dgm:pt>
    <dgm:pt modelId="{5DDA9B32-F7BE-46CF-8102-BD174874A44E}" type="pres">
      <dgm:prSet presAssocID="{5C5C9F88-4B58-428E-A299-6111CECB8599}" presName="sibTrans" presStyleCnt="0"/>
      <dgm:spPr/>
    </dgm:pt>
    <dgm:pt modelId="{96B83960-4110-4CAD-9314-CF24AAF8206D}" type="pres">
      <dgm:prSet presAssocID="{CA1C2C24-FCA4-49B8-8CFB-884098CA2CC5}" presName="compNode" presStyleCnt="0"/>
      <dgm:spPr/>
    </dgm:pt>
    <dgm:pt modelId="{EAC59961-A6CF-4851-92D9-A588B1687D9E}" type="pres">
      <dgm:prSet presAssocID="{CA1C2C24-FCA4-49B8-8CFB-884098CA2CC5}" presName="bgRect" presStyleLbl="bgShp" presStyleIdx="2" presStyleCnt="3"/>
      <dgm:spPr/>
    </dgm:pt>
    <dgm:pt modelId="{4C72FA84-C357-4A8D-903C-31E881AE3B8D}" type="pres">
      <dgm:prSet presAssocID="{CA1C2C24-FCA4-49B8-8CFB-884098CA2C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A57B59B-F8E7-4F9C-B7CF-EB9613176A44}" type="pres">
      <dgm:prSet presAssocID="{CA1C2C24-FCA4-49B8-8CFB-884098CA2CC5}" presName="spaceRect" presStyleCnt="0"/>
      <dgm:spPr/>
    </dgm:pt>
    <dgm:pt modelId="{78096C0E-9122-4CE6-91F0-027CD1FE5DFD}" type="pres">
      <dgm:prSet presAssocID="{CA1C2C24-FCA4-49B8-8CFB-884098CA2C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7ED20B-CC0E-4C5A-9C29-AF9C2E6F6B3A}" type="presOf" srcId="{CA1C2C24-FCA4-49B8-8CFB-884098CA2CC5}" destId="{78096C0E-9122-4CE6-91F0-027CD1FE5DFD}" srcOrd="0" destOrd="0" presId="urn:microsoft.com/office/officeart/2018/2/layout/IconVerticalSolidList"/>
    <dgm:cxn modelId="{FDD66027-26B6-4124-94CA-ED208A5A1A06}" srcId="{BC9A1250-4110-4349-985E-FCFB010E5901}" destId="{8E84D637-B915-4AE5-B71E-0EBCFE3DD1FA}" srcOrd="1" destOrd="0" parTransId="{8CE9C898-3CC0-4525-9A2F-C8D06370CD61}" sibTransId="{5C5C9F88-4B58-428E-A299-6111CECB8599}"/>
    <dgm:cxn modelId="{E9641C32-FB96-4E93-83C9-F870CA2181C1}" srcId="{BC9A1250-4110-4349-985E-FCFB010E5901}" destId="{CA1C2C24-FCA4-49B8-8CFB-884098CA2CC5}" srcOrd="2" destOrd="0" parTransId="{BE20ECDD-13F5-4485-9CDE-24DE5BAAF4FF}" sibTransId="{2593BFA1-A1A3-4ED0-BAA0-1C44147B3245}"/>
    <dgm:cxn modelId="{1CC76B33-4157-443D-A876-3A932E8B663B}" type="presOf" srcId="{8E84D637-B915-4AE5-B71E-0EBCFE3DD1FA}" destId="{0DC07A71-1A6F-493E-95D6-D6200E501883}" srcOrd="0" destOrd="0" presId="urn:microsoft.com/office/officeart/2018/2/layout/IconVerticalSolidList"/>
    <dgm:cxn modelId="{9E96C74C-F0E9-47EE-A2E3-F90667D712A6}" type="presOf" srcId="{BC9A1250-4110-4349-985E-FCFB010E5901}" destId="{D97B93B8-7CD9-4643-BD87-FAE8F739AAC0}" srcOrd="0" destOrd="0" presId="urn:microsoft.com/office/officeart/2018/2/layout/IconVerticalSolidList"/>
    <dgm:cxn modelId="{2CF11797-145F-40CB-89E9-F4CA3EA5BA28}" srcId="{BC9A1250-4110-4349-985E-FCFB010E5901}" destId="{3EEA01BD-1354-47D5-8AB2-F11CABB3F2CF}" srcOrd="0" destOrd="0" parTransId="{77EC2DA3-CFE8-483D-A285-5BE9193B480C}" sibTransId="{FBA4C2BA-4946-4AF2-97FD-488E861BD7CE}"/>
    <dgm:cxn modelId="{AF9053E3-4B0C-46BA-9566-E300681B3DC4}" type="presOf" srcId="{3EEA01BD-1354-47D5-8AB2-F11CABB3F2CF}" destId="{A09D7CB4-B369-47EF-B443-D210012B861C}" srcOrd="0" destOrd="0" presId="urn:microsoft.com/office/officeart/2018/2/layout/IconVerticalSolidList"/>
    <dgm:cxn modelId="{33A9559D-72EE-4836-93E4-2CA9295A4136}" type="presParOf" srcId="{D97B93B8-7CD9-4643-BD87-FAE8F739AAC0}" destId="{4BDD2D17-BDDC-4C15-9C41-5E028F7A1521}" srcOrd="0" destOrd="0" presId="urn:microsoft.com/office/officeart/2018/2/layout/IconVerticalSolidList"/>
    <dgm:cxn modelId="{247D8372-A757-4D96-8EA9-20EC62A76C39}" type="presParOf" srcId="{4BDD2D17-BDDC-4C15-9C41-5E028F7A1521}" destId="{D7A9FBCD-71A6-4221-A783-33B298B50F85}" srcOrd="0" destOrd="0" presId="urn:microsoft.com/office/officeart/2018/2/layout/IconVerticalSolidList"/>
    <dgm:cxn modelId="{E1FCD0A7-79CD-4818-A210-DA52C9ADF3AA}" type="presParOf" srcId="{4BDD2D17-BDDC-4C15-9C41-5E028F7A1521}" destId="{30BFCE33-AD5E-4CFD-A181-7AC90D146889}" srcOrd="1" destOrd="0" presId="urn:microsoft.com/office/officeart/2018/2/layout/IconVerticalSolidList"/>
    <dgm:cxn modelId="{854DF617-F7A9-482C-AE6C-ED88945E21FD}" type="presParOf" srcId="{4BDD2D17-BDDC-4C15-9C41-5E028F7A1521}" destId="{F7EBA3C1-F15D-4432-AE98-7D388DA2E9CF}" srcOrd="2" destOrd="0" presId="urn:microsoft.com/office/officeart/2018/2/layout/IconVerticalSolidList"/>
    <dgm:cxn modelId="{8A9D090B-2323-4BBC-8246-EB92405AF7F5}" type="presParOf" srcId="{4BDD2D17-BDDC-4C15-9C41-5E028F7A1521}" destId="{A09D7CB4-B369-47EF-B443-D210012B861C}" srcOrd="3" destOrd="0" presId="urn:microsoft.com/office/officeart/2018/2/layout/IconVerticalSolidList"/>
    <dgm:cxn modelId="{487940AD-240F-4298-8CF5-AF20C9BE88DF}" type="presParOf" srcId="{D97B93B8-7CD9-4643-BD87-FAE8F739AAC0}" destId="{C7E5AB97-1C0E-45DA-B50C-97D58F4D398C}" srcOrd="1" destOrd="0" presId="urn:microsoft.com/office/officeart/2018/2/layout/IconVerticalSolidList"/>
    <dgm:cxn modelId="{ECF12B6E-42C4-4222-8D1C-19C210CD7033}" type="presParOf" srcId="{D97B93B8-7CD9-4643-BD87-FAE8F739AAC0}" destId="{7D84A2E8-2381-47E4-AC96-B804D7F0A315}" srcOrd="2" destOrd="0" presId="urn:microsoft.com/office/officeart/2018/2/layout/IconVerticalSolidList"/>
    <dgm:cxn modelId="{3F127871-0CC2-4537-B273-284D49DDE875}" type="presParOf" srcId="{7D84A2E8-2381-47E4-AC96-B804D7F0A315}" destId="{67BF31B2-F3D1-437C-853C-FB50CD7A05C0}" srcOrd="0" destOrd="0" presId="urn:microsoft.com/office/officeart/2018/2/layout/IconVerticalSolidList"/>
    <dgm:cxn modelId="{15236CDE-3A8C-490C-AB70-43726DEA9FA0}" type="presParOf" srcId="{7D84A2E8-2381-47E4-AC96-B804D7F0A315}" destId="{5D2A27C0-2412-461A-95FA-BFD1F493DEF9}" srcOrd="1" destOrd="0" presId="urn:microsoft.com/office/officeart/2018/2/layout/IconVerticalSolidList"/>
    <dgm:cxn modelId="{765E13B4-D986-477E-ABE7-3673E6E3FCCD}" type="presParOf" srcId="{7D84A2E8-2381-47E4-AC96-B804D7F0A315}" destId="{9A1E9D1C-F52E-4FCE-96BE-F2B308D61FF1}" srcOrd="2" destOrd="0" presId="urn:microsoft.com/office/officeart/2018/2/layout/IconVerticalSolidList"/>
    <dgm:cxn modelId="{0D2C578C-C29D-4A41-8863-B835863EB1DB}" type="presParOf" srcId="{7D84A2E8-2381-47E4-AC96-B804D7F0A315}" destId="{0DC07A71-1A6F-493E-95D6-D6200E501883}" srcOrd="3" destOrd="0" presId="urn:microsoft.com/office/officeart/2018/2/layout/IconVerticalSolidList"/>
    <dgm:cxn modelId="{766149F4-D518-4D51-9206-4469A85FD834}" type="presParOf" srcId="{D97B93B8-7CD9-4643-BD87-FAE8F739AAC0}" destId="{5DDA9B32-F7BE-46CF-8102-BD174874A44E}" srcOrd="3" destOrd="0" presId="urn:microsoft.com/office/officeart/2018/2/layout/IconVerticalSolidList"/>
    <dgm:cxn modelId="{F85F9E93-C579-4684-A21F-6BD46CBE7E0A}" type="presParOf" srcId="{D97B93B8-7CD9-4643-BD87-FAE8F739AAC0}" destId="{96B83960-4110-4CAD-9314-CF24AAF8206D}" srcOrd="4" destOrd="0" presId="urn:microsoft.com/office/officeart/2018/2/layout/IconVerticalSolidList"/>
    <dgm:cxn modelId="{96E7A3C8-63F6-442D-899F-30E6E1B98E89}" type="presParOf" srcId="{96B83960-4110-4CAD-9314-CF24AAF8206D}" destId="{EAC59961-A6CF-4851-92D9-A588B1687D9E}" srcOrd="0" destOrd="0" presId="urn:microsoft.com/office/officeart/2018/2/layout/IconVerticalSolidList"/>
    <dgm:cxn modelId="{972EB9B8-CAD8-4409-816D-AB519B764B6D}" type="presParOf" srcId="{96B83960-4110-4CAD-9314-CF24AAF8206D}" destId="{4C72FA84-C357-4A8D-903C-31E881AE3B8D}" srcOrd="1" destOrd="0" presId="urn:microsoft.com/office/officeart/2018/2/layout/IconVerticalSolidList"/>
    <dgm:cxn modelId="{D4EC04C8-CC8F-487D-8C23-D01C87A0C5C4}" type="presParOf" srcId="{96B83960-4110-4CAD-9314-CF24AAF8206D}" destId="{6A57B59B-F8E7-4F9C-B7CF-EB9613176A44}" srcOrd="2" destOrd="0" presId="urn:microsoft.com/office/officeart/2018/2/layout/IconVerticalSolidList"/>
    <dgm:cxn modelId="{4AB41F1E-3F40-4557-9AEB-DAE3D831AA51}" type="presParOf" srcId="{96B83960-4110-4CAD-9314-CF24AAF8206D}" destId="{78096C0E-9122-4CE6-91F0-027CD1FE5D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5CC674-D1A2-419B-BB5B-43C5D8F1F10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168FF1-B992-43A7-A33D-F46264A9B35C}">
      <dgm:prSet/>
      <dgm:spPr/>
      <dgm:t>
        <a:bodyPr/>
        <a:lstStyle/>
        <a:p>
          <a:r>
            <a:rPr lang="pl-PL" dirty="0" err="1"/>
            <a:t>Python</a:t>
          </a:r>
          <a:r>
            <a:rPr lang="pl-PL" dirty="0"/>
            <a:t> 3.7</a:t>
          </a:r>
          <a:endParaRPr lang="en-US" dirty="0"/>
        </a:p>
      </dgm:t>
    </dgm:pt>
    <dgm:pt modelId="{73B9DDA4-C834-4D47-87F1-968AE8FE50C2}" type="parTrans" cxnId="{8CFB86C2-749D-4D22-9D24-1893CF3073A8}">
      <dgm:prSet/>
      <dgm:spPr/>
      <dgm:t>
        <a:bodyPr/>
        <a:lstStyle/>
        <a:p>
          <a:endParaRPr lang="en-US"/>
        </a:p>
      </dgm:t>
    </dgm:pt>
    <dgm:pt modelId="{680110AC-16D1-42AC-90F4-00B612FF4080}" type="sibTrans" cxnId="{8CFB86C2-749D-4D22-9D24-1893CF3073A8}">
      <dgm:prSet/>
      <dgm:spPr/>
      <dgm:t>
        <a:bodyPr/>
        <a:lstStyle/>
        <a:p>
          <a:endParaRPr lang="en-US"/>
        </a:p>
      </dgm:t>
    </dgm:pt>
    <dgm:pt modelId="{41FAEF36-FE61-416F-935B-B9FBC13EF1D8}">
      <dgm:prSet/>
      <dgm:spPr/>
      <dgm:t>
        <a:bodyPr/>
        <a:lstStyle/>
        <a:p>
          <a:r>
            <a:rPr lang="pl-PL" dirty="0" err="1"/>
            <a:t>Anaconda</a:t>
          </a:r>
          <a:endParaRPr lang="en-US" dirty="0" err="1"/>
        </a:p>
      </dgm:t>
    </dgm:pt>
    <dgm:pt modelId="{AD5815EA-12F0-44E9-A1D2-01355749106D}" type="parTrans" cxnId="{06C1B465-C53E-4B56-B719-42ED0EB2AD2B}">
      <dgm:prSet/>
      <dgm:spPr/>
      <dgm:t>
        <a:bodyPr/>
        <a:lstStyle/>
        <a:p>
          <a:endParaRPr lang="en-US"/>
        </a:p>
      </dgm:t>
    </dgm:pt>
    <dgm:pt modelId="{79284C2B-110F-4ED9-91D7-2ED4BBCAF31B}" type="sibTrans" cxnId="{06C1B465-C53E-4B56-B719-42ED0EB2AD2B}">
      <dgm:prSet/>
      <dgm:spPr/>
      <dgm:t>
        <a:bodyPr/>
        <a:lstStyle/>
        <a:p>
          <a:endParaRPr lang="en-US"/>
        </a:p>
      </dgm:t>
    </dgm:pt>
    <dgm:pt modelId="{AB26A3B1-45C3-49CF-A688-496D1CB696B9}">
      <dgm:prSet/>
      <dgm:spPr/>
      <dgm:t>
        <a:bodyPr/>
        <a:lstStyle/>
        <a:p>
          <a:r>
            <a:rPr lang="pl-PL" dirty="0" err="1"/>
            <a:t>Jupyter</a:t>
          </a:r>
          <a:endParaRPr lang="en-US" dirty="0" err="1"/>
        </a:p>
      </dgm:t>
    </dgm:pt>
    <dgm:pt modelId="{EA03E073-AA68-4232-B909-6B61654FF017}" type="parTrans" cxnId="{17FC9DD0-9FA3-4D48-9716-603C4C325CE6}">
      <dgm:prSet/>
      <dgm:spPr/>
      <dgm:t>
        <a:bodyPr/>
        <a:lstStyle/>
        <a:p>
          <a:endParaRPr lang="en-US"/>
        </a:p>
      </dgm:t>
    </dgm:pt>
    <dgm:pt modelId="{40E0549E-6BA8-4495-A031-4988650A0B16}" type="sibTrans" cxnId="{17FC9DD0-9FA3-4D48-9716-603C4C325CE6}">
      <dgm:prSet/>
      <dgm:spPr/>
      <dgm:t>
        <a:bodyPr/>
        <a:lstStyle/>
        <a:p>
          <a:endParaRPr lang="en-US"/>
        </a:p>
      </dgm:t>
    </dgm:pt>
    <dgm:pt modelId="{54291089-AAED-441D-A74D-7D515BB0CCE0}">
      <dgm:prSet/>
      <dgm:spPr/>
      <dgm:t>
        <a:bodyPr/>
        <a:lstStyle/>
        <a:p>
          <a:r>
            <a:rPr lang="pl-PL" dirty="0" err="1"/>
            <a:t>PyCharm</a:t>
          </a:r>
          <a:endParaRPr lang="en-US" dirty="0" err="1"/>
        </a:p>
      </dgm:t>
    </dgm:pt>
    <dgm:pt modelId="{9775D124-9EAC-4633-BD0B-FC5C5F634ECD}" type="parTrans" cxnId="{4A4903E2-00E8-450D-AC84-308EB6AC7E71}">
      <dgm:prSet/>
      <dgm:spPr/>
      <dgm:t>
        <a:bodyPr/>
        <a:lstStyle/>
        <a:p>
          <a:endParaRPr lang="en-US"/>
        </a:p>
      </dgm:t>
    </dgm:pt>
    <dgm:pt modelId="{3861CB45-2845-4DFB-A3AF-59C247B9B82B}" type="sibTrans" cxnId="{4A4903E2-00E8-450D-AC84-308EB6AC7E71}">
      <dgm:prSet/>
      <dgm:spPr/>
      <dgm:t>
        <a:bodyPr/>
        <a:lstStyle/>
        <a:p>
          <a:endParaRPr lang="en-US"/>
        </a:p>
      </dgm:t>
    </dgm:pt>
    <dgm:pt modelId="{623F6345-B0A6-498E-B012-E281671DCEEE}" type="pres">
      <dgm:prSet presAssocID="{035CC674-D1A2-419B-BB5B-43C5D8F1F10F}" presName="outerComposite" presStyleCnt="0">
        <dgm:presLayoutVars>
          <dgm:chMax val="5"/>
          <dgm:dir/>
          <dgm:resizeHandles val="exact"/>
        </dgm:presLayoutVars>
      </dgm:prSet>
      <dgm:spPr/>
    </dgm:pt>
    <dgm:pt modelId="{16C8FF7B-88BA-46FD-9F7D-CB2DC28DB40A}" type="pres">
      <dgm:prSet presAssocID="{035CC674-D1A2-419B-BB5B-43C5D8F1F10F}" presName="dummyMaxCanvas" presStyleCnt="0">
        <dgm:presLayoutVars/>
      </dgm:prSet>
      <dgm:spPr/>
    </dgm:pt>
    <dgm:pt modelId="{C2FD46B0-DABE-413F-8331-746078768D0A}" type="pres">
      <dgm:prSet presAssocID="{035CC674-D1A2-419B-BB5B-43C5D8F1F10F}" presName="FourNodes_1" presStyleLbl="node1" presStyleIdx="0" presStyleCnt="4">
        <dgm:presLayoutVars>
          <dgm:bulletEnabled val="1"/>
        </dgm:presLayoutVars>
      </dgm:prSet>
      <dgm:spPr/>
    </dgm:pt>
    <dgm:pt modelId="{9DA9E2DC-3BD8-4090-9BE5-67FCD78DD79A}" type="pres">
      <dgm:prSet presAssocID="{035CC674-D1A2-419B-BB5B-43C5D8F1F10F}" presName="FourNodes_2" presStyleLbl="node1" presStyleIdx="1" presStyleCnt="4">
        <dgm:presLayoutVars>
          <dgm:bulletEnabled val="1"/>
        </dgm:presLayoutVars>
      </dgm:prSet>
      <dgm:spPr/>
    </dgm:pt>
    <dgm:pt modelId="{8E1FE03A-698E-45AE-8AE9-357E531C190E}" type="pres">
      <dgm:prSet presAssocID="{035CC674-D1A2-419B-BB5B-43C5D8F1F10F}" presName="FourNodes_3" presStyleLbl="node1" presStyleIdx="2" presStyleCnt="4">
        <dgm:presLayoutVars>
          <dgm:bulletEnabled val="1"/>
        </dgm:presLayoutVars>
      </dgm:prSet>
      <dgm:spPr/>
    </dgm:pt>
    <dgm:pt modelId="{AED070B0-5F85-4248-85B2-7A9D0DCB3A0D}" type="pres">
      <dgm:prSet presAssocID="{035CC674-D1A2-419B-BB5B-43C5D8F1F10F}" presName="FourNodes_4" presStyleLbl="node1" presStyleIdx="3" presStyleCnt="4">
        <dgm:presLayoutVars>
          <dgm:bulletEnabled val="1"/>
        </dgm:presLayoutVars>
      </dgm:prSet>
      <dgm:spPr/>
    </dgm:pt>
    <dgm:pt modelId="{5D29A0DD-5D37-4BC9-8586-4BBF667E8585}" type="pres">
      <dgm:prSet presAssocID="{035CC674-D1A2-419B-BB5B-43C5D8F1F10F}" presName="FourConn_1-2" presStyleLbl="fgAccFollowNode1" presStyleIdx="0" presStyleCnt="3">
        <dgm:presLayoutVars>
          <dgm:bulletEnabled val="1"/>
        </dgm:presLayoutVars>
      </dgm:prSet>
      <dgm:spPr/>
    </dgm:pt>
    <dgm:pt modelId="{171D2CF3-6F4C-4CD7-8519-BE4BA0B66086}" type="pres">
      <dgm:prSet presAssocID="{035CC674-D1A2-419B-BB5B-43C5D8F1F10F}" presName="FourConn_2-3" presStyleLbl="fgAccFollowNode1" presStyleIdx="1" presStyleCnt="3">
        <dgm:presLayoutVars>
          <dgm:bulletEnabled val="1"/>
        </dgm:presLayoutVars>
      </dgm:prSet>
      <dgm:spPr/>
    </dgm:pt>
    <dgm:pt modelId="{83F55D5B-0AFD-4233-B8BF-C335A2D7A171}" type="pres">
      <dgm:prSet presAssocID="{035CC674-D1A2-419B-BB5B-43C5D8F1F10F}" presName="FourConn_3-4" presStyleLbl="fgAccFollowNode1" presStyleIdx="2" presStyleCnt="3">
        <dgm:presLayoutVars>
          <dgm:bulletEnabled val="1"/>
        </dgm:presLayoutVars>
      </dgm:prSet>
      <dgm:spPr/>
    </dgm:pt>
    <dgm:pt modelId="{3CAC1CA4-4B0C-4471-8DD1-5A477E2211C0}" type="pres">
      <dgm:prSet presAssocID="{035CC674-D1A2-419B-BB5B-43C5D8F1F10F}" presName="FourNodes_1_text" presStyleLbl="node1" presStyleIdx="3" presStyleCnt="4">
        <dgm:presLayoutVars>
          <dgm:bulletEnabled val="1"/>
        </dgm:presLayoutVars>
      </dgm:prSet>
      <dgm:spPr/>
    </dgm:pt>
    <dgm:pt modelId="{1210E698-A1E8-4BF4-8C4D-7C115DF93BFE}" type="pres">
      <dgm:prSet presAssocID="{035CC674-D1A2-419B-BB5B-43C5D8F1F10F}" presName="FourNodes_2_text" presStyleLbl="node1" presStyleIdx="3" presStyleCnt="4">
        <dgm:presLayoutVars>
          <dgm:bulletEnabled val="1"/>
        </dgm:presLayoutVars>
      </dgm:prSet>
      <dgm:spPr/>
    </dgm:pt>
    <dgm:pt modelId="{A27CA3DC-81B9-45E4-94BA-7875C25A51C2}" type="pres">
      <dgm:prSet presAssocID="{035CC674-D1A2-419B-BB5B-43C5D8F1F10F}" presName="FourNodes_3_text" presStyleLbl="node1" presStyleIdx="3" presStyleCnt="4">
        <dgm:presLayoutVars>
          <dgm:bulletEnabled val="1"/>
        </dgm:presLayoutVars>
      </dgm:prSet>
      <dgm:spPr/>
    </dgm:pt>
    <dgm:pt modelId="{CFFEC2A0-1188-46C3-A759-20EF0F3B0F81}" type="pres">
      <dgm:prSet presAssocID="{035CC674-D1A2-419B-BB5B-43C5D8F1F10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82A5A02-8D4F-4E13-8016-92EF1CE6E6FF}" type="presOf" srcId="{AB26A3B1-45C3-49CF-A688-496D1CB696B9}" destId="{A27CA3DC-81B9-45E4-94BA-7875C25A51C2}" srcOrd="1" destOrd="0" presId="urn:microsoft.com/office/officeart/2005/8/layout/vProcess5"/>
    <dgm:cxn modelId="{51EFCE0D-EA04-4876-B393-74F1CE06BF40}" type="presOf" srcId="{40E0549E-6BA8-4495-A031-4988650A0B16}" destId="{83F55D5B-0AFD-4233-B8BF-C335A2D7A171}" srcOrd="0" destOrd="0" presId="urn:microsoft.com/office/officeart/2005/8/layout/vProcess5"/>
    <dgm:cxn modelId="{EF8E8715-E476-42A3-BF90-EC25D086D6FC}" type="presOf" srcId="{AB26A3B1-45C3-49CF-A688-496D1CB696B9}" destId="{8E1FE03A-698E-45AE-8AE9-357E531C190E}" srcOrd="0" destOrd="0" presId="urn:microsoft.com/office/officeart/2005/8/layout/vProcess5"/>
    <dgm:cxn modelId="{E95C4243-8423-4991-BC11-DAC41EB0EE99}" type="presOf" srcId="{41FAEF36-FE61-416F-935B-B9FBC13EF1D8}" destId="{1210E698-A1E8-4BF4-8C4D-7C115DF93BFE}" srcOrd="1" destOrd="0" presId="urn:microsoft.com/office/officeart/2005/8/layout/vProcess5"/>
    <dgm:cxn modelId="{06C1B465-C53E-4B56-B719-42ED0EB2AD2B}" srcId="{035CC674-D1A2-419B-BB5B-43C5D8F1F10F}" destId="{41FAEF36-FE61-416F-935B-B9FBC13EF1D8}" srcOrd="1" destOrd="0" parTransId="{AD5815EA-12F0-44E9-A1D2-01355749106D}" sibTransId="{79284C2B-110F-4ED9-91D7-2ED4BBCAF31B}"/>
    <dgm:cxn modelId="{97ECD867-6CBE-465D-A218-E749D5DA3F7A}" type="presOf" srcId="{680110AC-16D1-42AC-90F4-00B612FF4080}" destId="{5D29A0DD-5D37-4BC9-8586-4BBF667E8585}" srcOrd="0" destOrd="0" presId="urn:microsoft.com/office/officeart/2005/8/layout/vProcess5"/>
    <dgm:cxn modelId="{41E9196C-5391-46FE-AC82-87B12DF60B34}" type="presOf" srcId="{54291089-AAED-441D-A74D-7D515BB0CCE0}" destId="{CFFEC2A0-1188-46C3-A759-20EF0F3B0F81}" srcOrd="1" destOrd="0" presId="urn:microsoft.com/office/officeart/2005/8/layout/vProcess5"/>
    <dgm:cxn modelId="{6EC3249D-6845-44C0-B70A-2E22A799D6F3}" type="presOf" srcId="{F8168FF1-B992-43A7-A33D-F46264A9B35C}" destId="{C2FD46B0-DABE-413F-8331-746078768D0A}" srcOrd="0" destOrd="0" presId="urn:microsoft.com/office/officeart/2005/8/layout/vProcess5"/>
    <dgm:cxn modelId="{6F55B5BB-4659-4C0E-B318-FF4157D99BD1}" type="presOf" srcId="{54291089-AAED-441D-A74D-7D515BB0CCE0}" destId="{AED070B0-5F85-4248-85B2-7A9D0DCB3A0D}" srcOrd="0" destOrd="0" presId="urn:microsoft.com/office/officeart/2005/8/layout/vProcess5"/>
    <dgm:cxn modelId="{8CFB86C2-749D-4D22-9D24-1893CF3073A8}" srcId="{035CC674-D1A2-419B-BB5B-43C5D8F1F10F}" destId="{F8168FF1-B992-43A7-A33D-F46264A9B35C}" srcOrd="0" destOrd="0" parTransId="{73B9DDA4-C834-4D47-87F1-968AE8FE50C2}" sibTransId="{680110AC-16D1-42AC-90F4-00B612FF4080}"/>
    <dgm:cxn modelId="{17FC9DD0-9FA3-4D48-9716-603C4C325CE6}" srcId="{035CC674-D1A2-419B-BB5B-43C5D8F1F10F}" destId="{AB26A3B1-45C3-49CF-A688-496D1CB696B9}" srcOrd="2" destOrd="0" parTransId="{EA03E073-AA68-4232-B909-6B61654FF017}" sibTransId="{40E0549E-6BA8-4495-A031-4988650A0B16}"/>
    <dgm:cxn modelId="{C6143CD3-3DA8-4DAB-94BE-35A54C94CF76}" type="presOf" srcId="{F8168FF1-B992-43A7-A33D-F46264A9B35C}" destId="{3CAC1CA4-4B0C-4471-8DD1-5A477E2211C0}" srcOrd="1" destOrd="0" presId="urn:microsoft.com/office/officeart/2005/8/layout/vProcess5"/>
    <dgm:cxn modelId="{5ED8EDD6-E282-456F-BAFA-D56E7A8513CE}" type="presOf" srcId="{79284C2B-110F-4ED9-91D7-2ED4BBCAF31B}" destId="{171D2CF3-6F4C-4CD7-8519-BE4BA0B66086}" srcOrd="0" destOrd="0" presId="urn:microsoft.com/office/officeart/2005/8/layout/vProcess5"/>
    <dgm:cxn modelId="{3BEB30D8-BE0D-4CF6-9D06-0CFADAAB30E2}" type="presOf" srcId="{035CC674-D1A2-419B-BB5B-43C5D8F1F10F}" destId="{623F6345-B0A6-498E-B012-E281671DCEEE}" srcOrd="0" destOrd="0" presId="urn:microsoft.com/office/officeart/2005/8/layout/vProcess5"/>
    <dgm:cxn modelId="{8CDFB0D9-6F05-4516-93F2-8890C627653E}" type="presOf" srcId="{41FAEF36-FE61-416F-935B-B9FBC13EF1D8}" destId="{9DA9E2DC-3BD8-4090-9BE5-67FCD78DD79A}" srcOrd="0" destOrd="0" presId="urn:microsoft.com/office/officeart/2005/8/layout/vProcess5"/>
    <dgm:cxn modelId="{4A4903E2-00E8-450D-AC84-308EB6AC7E71}" srcId="{035CC674-D1A2-419B-BB5B-43C5D8F1F10F}" destId="{54291089-AAED-441D-A74D-7D515BB0CCE0}" srcOrd="3" destOrd="0" parTransId="{9775D124-9EAC-4633-BD0B-FC5C5F634ECD}" sibTransId="{3861CB45-2845-4DFB-A3AF-59C247B9B82B}"/>
    <dgm:cxn modelId="{B0BFED48-3E04-4441-83FC-6824F350268F}" type="presParOf" srcId="{623F6345-B0A6-498E-B012-E281671DCEEE}" destId="{16C8FF7B-88BA-46FD-9F7D-CB2DC28DB40A}" srcOrd="0" destOrd="0" presId="urn:microsoft.com/office/officeart/2005/8/layout/vProcess5"/>
    <dgm:cxn modelId="{752C8B22-1721-40BA-BD01-197AED4E4FDD}" type="presParOf" srcId="{623F6345-B0A6-498E-B012-E281671DCEEE}" destId="{C2FD46B0-DABE-413F-8331-746078768D0A}" srcOrd="1" destOrd="0" presId="urn:microsoft.com/office/officeart/2005/8/layout/vProcess5"/>
    <dgm:cxn modelId="{BBA092E2-3E53-41F4-8016-7B130B6B6135}" type="presParOf" srcId="{623F6345-B0A6-498E-B012-E281671DCEEE}" destId="{9DA9E2DC-3BD8-4090-9BE5-67FCD78DD79A}" srcOrd="2" destOrd="0" presId="urn:microsoft.com/office/officeart/2005/8/layout/vProcess5"/>
    <dgm:cxn modelId="{1D420EBC-9838-452F-9D6F-D94F649611F5}" type="presParOf" srcId="{623F6345-B0A6-498E-B012-E281671DCEEE}" destId="{8E1FE03A-698E-45AE-8AE9-357E531C190E}" srcOrd="3" destOrd="0" presId="urn:microsoft.com/office/officeart/2005/8/layout/vProcess5"/>
    <dgm:cxn modelId="{11D943D6-5706-44EA-ACF0-9FCBEF325A88}" type="presParOf" srcId="{623F6345-B0A6-498E-B012-E281671DCEEE}" destId="{AED070B0-5F85-4248-85B2-7A9D0DCB3A0D}" srcOrd="4" destOrd="0" presId="urn:microsoft.com/office/officeart/2005/8/layout/vProcess5"/>
    <dgm:cxn modelId="{392DDCBB-897D-4A0A-95DB-F57F697655D6}" type="presParOf" srcId="{623F6345-B0A6-498E-B012-E281671DCEEE}" destId="{5D29A0DD-5D37-4BC9-8586-4BBF667E8585}" srcOrd="5" destOrd="0" presId="urn:microsoft.com/office/officeart/2005/8/layout/vProcess5"/>
    <dgm:cxn modelId="{7F0502DA-BD91-49E0-9D25-59BAB414C590}" type="presParOf" srcId="{623F6345-B0A6-498E-B012-E281671DCEEE}" destId="{171D2CF3-6F4C-4CD7-8519-BE4BA0B66086}" srcOrd="6" destOrd="0" presId="urn:microsoft.com/office/officeart/2005/8/layout/vProcess5"/>
    <dgm:cxn modelId="{00ABE515-5F4E-4C13-8043-2F6024A9FFE0}" type="presParOf" srcId="{623F6345-B0A6-498E-B012-E281671DCEEE}" destId="{83F55D5B-0AFD-4233-B8BF-C335A2D7A171}" srcOrd="7" destOrd="0" presId="urn:microsoft.com/office/officeart/2005/8/layout/vProcess5"/>
    <dgm:cxn modelId="{B76D7C99-1D16-4585-82F1-4C44C6E19242}" type="presParOf" srcId="{623F6345-B0A6-498E-B012-E281671DCEEE}" destId="{3CAC1CA4-4B0C-4471-8DD1-5A477E2211C0}" srcOrd="8" destOrd="0" presId="urn:microsoft.com/office/officeart/2005/8/layout/vProcess5"/>
    <dgm:cxn modelId="{7AAE882D-5427-4067-92CF-0D7F697D0A0C}" type="presParOf" srcId="{623F6345-B0A6-498E-B012-E281671DCEEE}" destId="{1210E698-A1E8-4BF4-8C4D-7C115DF93BFE}" srcOrd="9" destOrd="0" presId="urn:microsoft.com/office/officeart/2005/8/layout/vProcess5"/>
    <dgm:cxn modelId="{6883CEA4-9DFB-437E-91AE-E5D11796D874}" type="presParOf" srcId="{623F6345-B0A6-498E-B012-E281671DCEEE}" destId="{A27CA3DC-81B9-45E4-94BA-7875C25A51C2}" srcOrd="10" destOrd="0" presId="urn:microsoft.com/office/officeart/2005/8/layout/vProcess5"/>
    <dgm:cxn modelId="{22CFAC55-1B95-430D-97E7-C6F0AE469824}" type="presParOf" srcId="{623F6345-B0A6-498E-B012-E281671DCEEE}" destId="{CFFEC2A0-1188-46C3-A759-20EF0F3B0F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83A61-71A7-4C0A-A828-73495D559AE0}">
      <dsp:nvSpPr>
        <dsp:cNvPr id="0" name=""/>
        <dsp:cNvSpPr/>
      </dsp:nvSpPr>
      <dsp:spPr>
        <a:xfrm>
          <a:off x="0" y="1095"/>
          <a:ext cx="9906000" cy="46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1A8DC-F3C3-4450-B291-F79DF7A704D1}">
      <dsp:nvSpPr>
        <dsp:cNvPr id="0" name=""/>
        <dsp:cNvSpPr/>
      </dsp:nvSpPr>
      <dsp:spPr>
        <a:xfrm>
          <a:off x="141246" y="106155"/>
          <a:ext cx="256811" cy="256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2F4AF-A8C9-43DA-8CD5-F1A44FD4B86C}">
      <dsp:nvSpPr>
        <dsp:cNvPr id="0" name=""/>
        <dsp:cNvSpPr/>
      </dsp:nvSpPr>
      <dsp:spPr>
        <a:xfrm>
          <a:off x="539304" y="1095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Cel pracy</a:t>
          </a:r>
          <a:endParaRPr lang="en-US" sz="1900" kern="1200"/>
        </a:p>
      </dsp:txBody>
      <dsp:txXfrm>
        <a:off x="539304" y="1095"/>
        <a:ext cx="9366695" cy="466930"/>
      </dsp:txXfrm>
    </dsp:sp>
    <dsp:sp modelId="{82BD73E8-D233-4F57-9F42-22B2C1DFAC37}">
      <dsp:nvSpPr>
        <dsp:cNvPr id="0" name=""/>
        <dsp:cNvSpPr/>
      </dsp:nvSpPr>
      <dsp:spPr>
        <a:xfrm>
          <a:off x="0" y="584758"/>
          <a:ext cx="9906000" cy="46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D7FCC-40F0-4BDD-B37A-57C99C7899C0}">
      <dsp:nvSpPr>
        <dsp:cNvPr id="0" name=""/>
        <dsp:cNvSpPr/>
      </dsp:nvSpPr>
      <dsp:spPr>
        <a:xfrm>
          <a:off x="141246" y="689817"/>
          <a:ext cx="256811" cy="256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B16E9-164F-4DBB-8B8F-2A684685C415}">
      <dsp:nvSpPr>
        <dsp:cNvPr id="0" name=""/>
        <dsp:cNvSpPr/>
      </dsp:nvSpPr>
      <dsp:spPr>
        <a:xfrm>
          <a:off x="539304" y="584758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Analiza zagadnienia</a:t>
          </a:r>
          <a:endParaRPr lang="en-US" sz="1900" kern="1200"/>
        </a:p>
      </dsp:txBody>
      <dsp:txXfrm>
        <a:off x="539304" y="584758"/>
        <a:ext cx="9366695" cy="466930"/>
      </dsp:txXfrm>
    </dsp:sp>
    <dsp:sp modelId="{86688BF4-D30B-42A7-897A-336354419351}">
      <dsp:nvSpPr>
        <dsp:cNvPr id="0" name=""/>
        <dsp:cNvSpPr/>
      </dsp:nvSpPr>
      <dsp:spPr>
        <a:xfrm>
          <a:off x="0" y="1168421"/>
          <a:ext cx="9906000" cy="46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5730-CE48-405F-9C04-BFE02CFF57DF}">
      <dsp:nvSpPr>
        <dsp:cNvPr id="0" name=""/>
        <dsp:cNvSpPr/>
      </dsp:nvSpPr>
      <dsp:spPr>
        <a:xfrm>
          <a:off x="141246" y="1273480"/>
          <a:ext cx="256811" cy="256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69923-0BB5-458D-82F5-49084055976A}">
      <dsp:nvSpPr>
        <dsp:cNvPr id="0" name=""/>
        <dsp:cNvSpPr/>
      </dsp:nvSpPr>
      <dsp:spPr>
        <a:xfrm>
          <a:off x="539304" y="1168421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Użyte technologie</a:t>
          </a:r>
          <a:endParaRPr lang="en-US" sz="1900" kern="1200"/>
        </a:p>
      </dsp:txBody>
      <dsp:txXfrm>
        <a:off x="539304" y="1168421"/>
        <a:ext cx="9366695" cy="466930"/>
      </dsp:txXfrm>
    </dsp:sp>
    <dsp:sp modelId="{B71CF8F5-BC21-4DC9-8F90-7AF6C9BCAC74}">
      <dsp:nvSpPr>
        <dsp:cNvPr id="0" name=""/>
        <dsp:cNvSpPr/>
      </dsp:nvSpPr>
      <dsp:spPr>
        <a:xfrm>
          <a:off x="0" y="1752084"/>
          <a:ext cx="9906000" cy="4669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338EB-3173-4C28-B842-6451C39E16CB}">
      <dsp:nvSpPr>
        <dsp:cNvPr id="0" name=""/>
        <dsp:cNvSpPr/>
      </dsp:nvSpPr>
      <dsp:spPr>
        <a:xfrm>
          <a:off x="141246" y="1857143"/>
          <a:ext cx="256811" cy="256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987B7-59BA-4276-8182-EC26478CA79A}">
      <dsp:nvSpPr>
        <dsp:cNvPr id="0" name=""/>
        <dsp:cNvSpPr/>
      </dsp:nvSpPr>
      <dsp:spPr>
        <a:xfrm>
          <a:off x="539304" y="1752084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Plan pracy</a:t>
          </a:r>
          <a:endParaRPr lang="en-US" sz="1900" kern="1200"/>
        </a:p>
      </dsp:txBody>
      <dsp:txXfrm>
        <a:off x="539304" y="1752084"/>
        <a:ext cx="9366695" cy="466930"/>
      </dsp:txXfrm>
    </dsp:sp>
    <dsp:sp modelId="{7FCD3EFB-FE24-4235-86F1-7FFCC025D36F}">
      <dsp:nvSpPr>
        <dsp:cNvPr id="0" name=""/>
        <dsp:cNvSpPr/>
      </dsp:nvSpPr>
      <dsp:spPr>
        <a:xfrm>
          <a:off x="0" y="2335747"/>
          <a:ext cx="9906000" cy="4669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321D5-D2C8-4700-AD53-A5ABFA510B8E}">
      <dsp:nvSpPr>
        <dsp:cNvPr id="0" name=""/>
        <dsp:cNvSpPr/>
      </dsp:nvSpPr>
      <dsp:spPr>
        <a:xfrm>
          <a:off x="141246" y="2440806"/>
          <a:ext cx="256811" cy="2568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D299D-9AEF-4106-B5A9-9F214C8F46D1}">
      <dsp:nvSpPr>
        <dsp:cNvPr id="0" name=""/>
        <dsp:cNvSpPr/>
      </dsp:nvSpPr>
      <dsp:spPr>
        <a:xfrm>
          <a:off x="539304" y="2335747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>
              <a:latin typeface="Century Gothic" panose="020B0502020202020204"/>
            </a:rPr>
            <a:t>Bibliografia</a:t>
          </a:r>
        </a:p>
      </dsp:txBody>
      <dsp:txXfrm>
        <a:off x="539304" y="2335747"/>
        <a:ext cx="9366695" cy="466930"/>
      </dsp:txXfrm>
    </dsp:sp>
    <dsp:sp modelId="{07D67B59-3F5B-4825-A58F-4E7CE2D55B20}">
      <dsp:nvSpPr>
        <dsp:cNvPr id="0" name=""/>
        <dsp:cNvSpPr/>
      </dsp:nvSpPr>
      <dsp:spPr>
        <a:xfrm>
          <a:off x="0" y="2919409"/>
          <a:ext cx="9906000" cy="46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8AE6F-3C32-4613-9FFA-5EF3D633FDF4}">
      <dsp:nvSpPr>
        <dsp:cNvPr id="0" name=""/>
        <dsp:cNvSpPr/>
      </dsp:nvSpPr>
      <dsp:spPr>
        <a:xfrm>
          <a:off x="141246" y="3024469"/>
          <a:ext cx="256811" cy="2568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57868-13F8-4403-BCC5-9C42C0291967}">
      <dsp:nvSpPr>
        <dsp:cNvPr id="0" name=""/>
        <dsp:cNvSpPr/>
      </dsp:nvSpPr>
      <dsp:spPr>
        <a:xfrm>
          <a:off x="539304" y="2919409"/>
          <a:ext cx="9366695" cy="46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17" tIns="49417" rIns="49417" bIns="49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Zakończenie</a:t>
          </a:r>
          <a:endParaRPr lang="en-US" sz="1900" kern="1200"/>
        </a:p>
      </dsp:txBody>
      <dsp:txXfrm>
        <a:off x="539304" y="2919409"/>
        <a:ext cx="9366695" cy="466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F6-CD53-463F-8E74-3F4A8103BE68}">
      <dsp:nvSpPr>
        <dsp:cNvPr id="0" name=""/>
        <dsp:cNvSpPr/>
      </dsp:nvSpPr>
      <dsp:spPr>
        <a:xfrm>
          <a:off x="1009305" y="228684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CD093-F095-4AAE-9B38-C7E297C798D0}">
      <dsp:nvSpPr>
        <dsp:cNvPr id="0" name=""/>
        <dsp:cNvSpPr/>
      </dsp:nvSpPr>
      <dsp:spPr>
        <a:xfrm>
          <a:off x="16211" y="2267591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Analityczne podejście do "poczucia rytmu"</a:t>
          </a:r>
          <a:endParaRPr lang="en-US" sz="2300" kern="1200"/>
        </a:p>
      </dsp:txBody>
      <dsp:txXfrm>
        <a:off x="16211" y="2267591"/>
        <a:ext cx="361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F6-CD53-463F-8E74-3F4A8103BE68}">
      <dsp:nvSpPr>
        <dsp:cNvPr id="0" name=""/>
        <dsp:cNvSpPr/>
      </dsp:nvSpPr>
      <dsp:spPr>
        <a:xfrm>
          <a:off x="1014450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CD093-F095-4AAE-9B38-C7E297C798D0}">
      <dsp:nvSpPr>
        <dsp:cNvPr id="0" name=""/>
        <dsp:cNvSpPr/>
      </dsp:nvSpPr>
      <dsp:spPr>
        <a:xfrm>
          <a:off x="240806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Analityczne podejście do "poczucia rytmu"</a:t>
          </a:r>
          <a:endParaRPr lang="en-US" sz="2000" kern="1200"/>
        </a:p>
      </dsp:txBody>
      <dsp:txXfrm>
        <a:off x="240806" y="2141959"/>
        <a:ext cx="2813250" cy="720000"/>
      </dsp:txXfrm>
    </dsp:sp>
    <dsp:sp modelId="{8743B010-A8FD-4CB1-BEF2-DED278813DC2}">
      <dsp:nvSpPr>
        <dsp:cNvPr id="0" name=""/>
        <dsp:cNvSpPr/>
      </dsp:nvSpPr>
      <dsp:spPr>
        <a:xfrm>
          <a:off x="4320018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A47D6-86C9-42D0-A8B1-4A14C6BADE1E}">
      <dsp:nvSpPr>
        <dsp:cNvPr id="0" name=""/>
        <dsp:cNvSpPr/>
      </dsp:nvSpPr>
      <dsp:spPr>
        <a:xfrm>
          <a:off x="3546375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Naukowy sposób realizacji tematu</a:t>
          </a:r>
          <a:endParaRPr lang="en-US" sz="2000" kern="1200"/>
        </a:p>
      </dsp:txBody>
      <dsp:txXfrm>
        <a:off x="3546375" y="2141959"/>
        <a:ext cx="2813250" cy="720000"/>
      </dsp:txXfrm>
    </dsp:sp>
    <dsp:sp modelId="{6779D00F-23C9-4FC2-9F28-6AE6CDD7BAC7}">
      <dsp:nvSpPr>
        <dsp:cNvPr id="0" name=""/>
        <dsp:cNvSpPr/>
      </dsp:nvSpPr>
      <dsp:spPr>
        <a:xfrm>
          <a:off x="7625587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45913-B53A-4BE8-8266-2F0BFEFAF78A}">
      <dsp:nvSpPr>
        <dsp:cNvPr id="0" name=""/>
        <dsp:cNvSpPr/>
      </dsp:nvSpPr>
      <dsp:spPr>
        <a:xfrm>
          <a:off x="6851943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Nauka nowych zagadnień</a:t>
          </a:r>
          <a:endParaRPr lang="en-US" sz="2000" kern="1200"/>
        </a:p>
      </dsp:txBody>
      <dsp:txXfrm>
        <a:off x="6851943" y="2141959"/>
        <a:ext cx="2813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9FBCD-71A6-4221-A783-33B298B50F85}">
      <dsp:nvSpPr>
        <dsp:cNvPr id="0" name=""/>
        <dsp:cNvSpPr/>
      </dsp:nvSpPr>
      <dsp:spPr>
        <a:xfrm>
          <a:off x="0" y="562"/>
          <a:ext cx="6046132" cy="1315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FCE33-AD5E-4CFD-A181-7AC90D146889}">
      <dsp:nvSpPr>
        <dsp:cNvPr id="0" name=""/>
        <dsp:cNvSpPr/>
      </dsp:nvSpPr>
      <dsp:spPr>
        <a:xfrm>
          <a:off x="397981" y="296581"/>
          <a:ext cx="723602" cy="723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D7CB4-B369-47EF-B443-D210012B861C}">
      <dsp:nvSpPr>
        <dsp:cNvPr id="0" name=""/>
        <dsp:cNvSpPr/>
      </dsp:nvSpPr>
      <dsp:spPr>
        <a:xfrm>
          <a:off x="1519564" y="562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Artykuły naukowe – Google Scholar</a:t>
          </a:r>
          <a:endParaRPr lang="en-US" sz="2500" kern="1200" dirty="0"/>
        </a:p>
      </dsp:txBody>
      <dsp:txXfrm>
        <a:off x="1519564" y="562"/>
        <a:ext cx="4526568" cy="1315640"/>
      </dsp:txXfrm>
    </dsp:sp>
    <dsp:sp modelId="{67BF31B2-F3D1-437C-853C-FB50CD7A05C0}">
      <dsp:nvSpPr>
        <dsp:cNvPr id="0" name=""/>
        <dsp:cNvSpPr/>
      </dsp:nvSpPr>
      <dsp:spPr>
        <a:xfrm>
          <a:off x="0" y="1645112"/>
          <a:ext cx="6046132" cy="1315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A27C0-2412-461A-95FA-BFD1F493DEF9}">
      <dsp:nvSpPr>
        <dsp:cNvPr id="0" name=""/>
        <dsp:cNvSpPr/>
      </dsp:nvSpPr>
      <dsp:spPr>
        <a:xfrm>
          <a:off x="397981" y="1941131"/>
          <a:ext cx="723602" cy="723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07A71-1A6F-493E-95D6-D6200E501883}">
      <dsp:nvSpPr>
        <dsp:cNvPr id="0" name=""/>
        <dsp:cNvSpPr/>
      </dsp:nvSpPr>
      <dsp:spPr>
        <a:xfrm>
          <a:off x="1519564" y="1645112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Century Gothic" panose="020B0502020202020204"/>
            </a:rPr>
            <a:t>Dostępne programy</a:t>
          </a:r>
          <a:r>
            <a:rPr lang="pl-PL" sz="2500" kern="1200" dirty="0"/>
            <a:t> na licencji open </a:t>
          </a:r>
          <a:r>
            <a:rPr lang="pl-PL" sz="2500" kern="1200" dirty="0" err="1"/>
            <a:t>source</a:t>
          </a:r>
          <a:endParaRPr lang="en-US" sz="2500" kern="1200" dirty="0" err="1"/>
        </a:p>
      </dsp:txBody>
      <dsp:txXfrm>
        <a:off x="1519564" y="1645112"/>
        <a:ext cx="4526568" cy="1315640"/>
      </dsp:txXfrm>
    </dsp:sp>
    <dsp:sp modelId="{EAC59961-A6CF-4851-92D9-A588B1687D9E}">
      <dsp:nvSpPr>
        <dsp:cNvPr id="0" name=""/>
        <dsp:cNvSpPr/>
      </dsp:nvSpPr>
      <dsp:spPr>
        <a:xfrm>
          <a:off x="0" y="3289663"/>
          <a:ext cx="6046132" cy="1315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2FA84-C357-4A8D-903C-31E881AE3B8D}">
      <dsp:nvSpPr>
        <dsp:cNvPr id="0" name=""/>
        <dsp:cNvSpPr/>
      </dsp:nvSpPr>
      <dsp:spPr>
        <a:xfrm>
          <a:off x="397981" y="3585682"/>
          <a:ext cx="723602" cy="7236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96C0E-9122-4CE6-91F0-027CD1FE5DFD}">
      <dsp:nvSpPr>
        <dsp:cNvPr id="0" name=""/>
        <dsp:cNvSpPr/>
      </dsp:nvSpPr>
      <dsp:spPr>
        <a:xfrm>
          <a:off x="1519564" y="3289663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Artykuły </a:t>
          </a:r>
          <a:r>
            <a:rPr lang="pl-PL" sz="2500" kern="1200" dirty="0" err="1">
              <a:latin typeface="Century Gothic" panose="020B0502020202020204"/>
            </a:rPr>
            <a:t>okołonaukowe</a:t>
          </a:r>
          <a:r>
            <a:rPr lang="pl-PL" sz="2500" kern="1200" dirty="0"/>
            <a:t> w </a:t>
          </a:r>
          <a:r>
            <a:rPr lang="pl-PL" sz="2500" kern="1200" dirty="0" err="1"/>
            <a:t>internecie</a:t>
          </a:r>
          <a:endParaRPr lang="en-US" sz="2500" kern="1200" dirty="0" err="1"/>
        </a:p>
      </dsp:txBody>
      <dsp:txXfrm>
        <a:off x="1519564" y="3289663"/>
        <a:ext cx="4526568" cy="1315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D46B0-DABE-413F-8331-746078768D0A}">
      <dsp:nvSpPr>
        <dsp:cNvPr id="0" name=""/>
        <dsp:cNvSpPr/>
      </dsp:nvSpPr>
      <dsp:spPr>
        <a:xfrm>
          <a:off x="0" y="0"/>
          <a:ext cx="7924800" cy="7452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Python</a:t>
          </a:r>
          <a:r>
            <a:rPr lang="pl-PL" sz="3300" kern="1200" dirty="0"/>
            <a:t> 3.7</a:t>
          </a:r>
          <a:endParaRPr lang="en-US" sz="3300" kern="1200" dirty="0"/>
        </a:p>
      </dsp:txBody>
      <dsp:txXfrm>
        <a:off x="21827" y="21827"/>
        <a:ext cx="7057660" cy="701581"/>
      </dsp:txXfrm>
    </dsp:sp>
    <dsp:sp modelId="{9DA9E2DC-3BD8-4090-9BE5-67FCD78DD79A}">
      <dsp:nvSpPr>
        <dsp:cNvPr id="0" name=""/>
        <dsp:cNvSpPr/>
      </dsp:nvSpPr>
      <dsp:spPr>
        <a:xfrm>
          <a:off x="663701" y="880733"/>
          <a:ext cx="7924800" cy="7452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Anaconda</a:t>
          </a:r>
          <a:endParaRPr lang="en-US" sz="3300" kern="1200" dirty="0" err="1"/>
        </a:p>
      </dsp:txBody>
      <dsp:txXfrm>
        <a:off x="685528" y="902560"/>
        <a:ext cx="6733040" cy="701581"/>
      </dsp:txXfrm>
    </dsp:sp>
    <dsp:sp modelId="{8E1FE03A-698E-45AE-8AE9-357E531C190E}">
      <dsp:nvSpPr>
        <dsp:cNvPr id="0" name=""/>
        <dsp:cNvSpPr/>
      </dsp:nvSpPr>
      <dsp:spPr>
        <a:xfrm>
          <a:off x="1317498" y="1761466"/>
          <a:ext cx="7924800" cy="7452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Jupyter</a:t>
          </a:r>
          <a:endParaRPr lang="en-US" sz="3300" kern="1200" dirty="0" err="1"/>
        </a:p>
      </dsp:txBody>
      <dsp:txXfrm>
        <a:off x="1339325" y="1783293"/>
        <a:ext cx="6742946" cy="701581"/>
      </dsp:txXfrm>
    </dsp:sp>
    <dsp:sp modelId="{AED070B0-5F85-4248-85B2-7A9D0DCB3A0D}">
      <dsp:nvSpPr>
        <dsp:cNvPr id="0" name=""/>
        <dsp:cNvSpPr/>
      </dsp:nvSpPr>
      <dsp:spPr>
        <a:xfrm>
          <a:off x="1981200" y="2642200"/>
          <a:ext cx="7924800" cy="7452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PyCharm</a:t>
          </a:r>
          <a:endParaRPr lang="en-US" sz="3300" kern="1200" dirty="0" err="1"/>
        </a:p>
      </dsp:txBody>
      <dsp:txXfrm>
        <a:off x="2003027" y="2664027"/>
        <a:ext cx="6733040" cy="701581"/>
      </dsp:txXfrm>
    </dsp:sp>
    <dsp:sp modelId="{5D29A0DD-5D37-4BC9-8586-4BBF667E8585}">
      <dsp:nvSpPr>
        <dsp:cNvPr id="0" name=""/>
        <dsp:cNvSpPr/>
      </dsp:nvSpPr>
      <dsp:spPr>
        <a:xfrm>
          <a:off x="7440396" y="570782"/>
          <a:ext cx="484403" cy="48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49387" y="570782"/>
        <a:ext cx="266421" cy="364513"/>
      </dsp:txXfrm>
    </dsp:sp>
    <dsp:sp modelId="{171D2CF3-6F4C-4CD7-8519-BE4BA0B66086}">
      <dsp:nvSpPr>
        <dsp:cNvPr id="0" name=""/>
        <dsp:cNvSpPr/>
      </dsp:nvSpPr>
      <dsp:spPr>
        <a:xfrm>
          <a:off x="8104098" y="1451516"/>
          <a:ext cx="484403" cy="48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13089" y="1451516"/>
        <a:ext cx="266421" cy="364513"/>
      </dsp:txXfrm>
    </dsp:sp>
    <dsp:sp modelId="{83F55D5B-0AFD-4233-B8BF-C335A2D7A171}">
      <dsp:nvSpPr>
        <dsp:cNvPr id="0" name=""/>
        <dsp:cNvSpPr/>
      </dsp:nvSpPr>
      <dsp:spPr>
        <a:xfrm>
          <a:off x="8757894" y="2332249"/>
          <a:ext cx="484403" cy="48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66885" y="2332249"/>
        <a:ext cx="266421" cy="364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pl/Metrum_(muzyka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Wykrywanie metrum i tempa utworu muzycznego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Autor: Marek </a:t>
            </a:r>
            <a:r>
              <a:rPr lang="pl-PL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Żabiałowicz</a:t>
            </a:r>
            <a:endParaRPr lang="pl-PL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Promotor: dr inż. Daniel Kostrzewa</a:t>
            </a:r>
          </a:p>
          <a:p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Seminarium dyplomowe: dr inż. Przemysław Szmal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Gliwice, Politechnika Śląska, listopad 2019</a:t>
            </a:r>
          </a:p>
        </p:txBody>
      </p:sp>
    </p:spTree>
    <p:extLst>
      <p:ext uri="{BB962C8B-B14F-4D97-AF65-F5344CB8AC3E}">
        <p14:creationId xmlns:p14="http://schemas.microsoft.com/office/powerpoint/2010/main" val="346616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4E90D14-6BFA-4CB9-8917-94BBC464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pl-PL" sz="44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 pracy</a:t>
            </a:r>
            <a:endParaRPr lang="pl-PL" sz="44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3DC748-8AAE-4256-8DA8-519ABBA0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Studium materiałów literaturowych i istniejących rozwiązań</a:t>
            </a:r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Zaimplementowanie wykrywania tempa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Przetestowanie wykrywania tempa dla różnych gatunków muzycznych i ewentualna poprawa błędów oraz próba polepszenia jakości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Zaimplementowanie wykrywania metrum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pl-PL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Przetestowanie wykrywania metrum dla różnych gatunków muzycznych</a:t>
            </a:r>
            <a:endParaRPr lang="pl-PL" sz="2400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2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A79A2E3A-88DD-4B27-909A-4031901CC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767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CFFFA1-B29E-4376-BD52-7CC3D6E0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285822" cy="3402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 dalej?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2FC9FC5-AE70-47F7-97E7-DD8418F0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65807"/>
            <a:ext cx="12192000" cy="2292194"/>
          </a:xfrm>
          <a:prstGeom prst="rect">
            <a:avLst/>
          </a:prstGeom>
          <a:solidFill>
            <a:srgbClr val="363D46"/>
          </a:solidFill>
          <a:ln>
            <a:noFill/>
          </a:ln>
          <a:effectLst>
            <a:innerShdw blurRad="635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A248A7-A1DC-47DD-A6E2-BEA370DB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67276"/>
            <a:ext cx="9285822" cy="923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dirty="0" err="1">
                <a:solidFill>
                  <a:srgbClr val="E6E6E6"/>
                </a:solidFill>
              </a:rPr>
              <a:t>Refaktoryzacja</a:t>
            </a:r>
            <a:r>
              <a:rPr lang="en-US" sz="3000" dirty="0">
                <a:solidFill>
                  <a:srgbClr val="E6E6E6"/>
                </a:solidFill>
              </a:rPr>
              <a:t> I </a:t>
            </a:r>
            <a:r>
              <a:rPr lang="en-US" sz="3000" dirty="0" err="1">
                <a:solidFill>
                  <a:srgbClr val="E6E6E6"/>
                </a:solidFill>
              </a:rPr>
              <a:t>polepszenie</a:t>
            </a:r>
            <a:r>
              <a:rPr lang="en-US" sz="3000" dirty="0">
                <a:solidFill>
                  <a:srgbClr val="E6E6E6"/>
                </a:solidFill>
              </a:rPr>
              <a:t> </a:t>
            </a:r>
            <a:r>
              <a:rPr lang="en-US" sz="3000" dirty="0" err="1">
                <a:solidFill>
                  <a:srgbClr val="E6E6E6"/>
                </a:solidFill>
              </a:rPr>
              <a:t>wykrywania</a:t>
            </a:r>
            <a:r>
              <a:rPr lang="en-US" sz="3000" dirty="0">
                <a:solidFill>
                  <a:srgbClr val="E6E6E6"/>
                </a:solidFill>
              </a:rPr>
              <a:t> </a:t>
            </a:r>
            <a:r>
              <a:rPr lang="en-US" sz="3000" dirty="0" err="1">
                <a:solidFill>
                  <a:srgbClr val="E6E6E6"/>
                </a:solidFill>
              </a:rPr>
              <a:t>tempa</a:t>
            </a:r>
            <a:r>
              <a:rPr lang="en-US" sz="3000" dirty="0">
                <a:solidFill>
                  <a:srgbClr val="E6E6E6"/>
                </a:solidFill>
              </a:rPr>
              <a:t> </a:t>
            </a:r>
            <a:r>
              <a:rPr lang="en-US" sz="3000" dirty="0" err="1">
                <a:solidFill>
                  <a:srgbClr val="E6E6E6"/>
                </a:solidFill>
              </a:rPr>
              <a:t>oraz</a:t>
            </a:r>
            <a:r>
              <a:rPr lang="en-US" sz="3000" dirty="0">
                <a:solidFill>
                  <a:srgbClr val="E6E6E6"/>
                </a:solidFill>
              </a:rPr>
              <a:t> </a:t>
            </a:r>
            <a:r>
              <a:rPr lang="en-US" sz="3000" dirty="0" err="1">
                <a:solidFill>
                  <a:srgbClr val="E6E6E6"/>
                </a:solidFill>
              </a:rPr>
              <a:t>metrum</a:t>
            </a:r>
            <a:endParaRPr lang="en-US" sz="3000" dirty="0" err="1">
              <a:solidFill>
                <a:srgbClr val="E6E6E6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211A9-0224-42CE-8B84-2223FD5F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580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6287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F9E26-7C95-4B5C-BDA2-962490D0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Bibliografia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FF064-D85F-4D49-8B62-6BFE2C55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https://www.wikiwand.com/pl/Metrum_(muzyka)</a:t>
            </a:r>
          </a:p>
          <a:p>
            <a:r>
              <a:rPr lang="pl-P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https://upload.wikimedia.org/wikipedia/commons/thumb/e/ef/Ilustracja_do_metrum.svg/320px-Ilustracja_do_metrum.svg.png</a:t>
            </a:r>
          </a:p>
          <a:p>
            <a:endParaRPr lang="pl-P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196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568D903-972C-4E3E-A3F0-7C74CCFED8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4E680C0-9BC7-4B8C-9FBD-DB7C83C9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F639A1-B0E8-4AEF-BA76-4D296DB4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Zapraszam do zadawania pytań</a:t>
            </a:r>
          </a:p>
        </p:txBody>
      </p:sp>
    </p:spTree>
    <p:extLst>
      <p:ext uri="{BB962C8B-B14F-4D97-AF65-F5344CB8AC3E}">
        <p14:creationId xmlns:p14="http://schemas.microsoft.com/office/powerpoint/2010/main" val="3487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6AF51-ED9A-4923-85F9-DD26490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 prezentacji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4A79F44-34E2-4F31-8580-0299CE7A1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53378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82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73878-BFE7-4EED-AF84-8ADFF11E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pl-PL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Cel Pracy</a:t>
            </a:r>
            <a:endParaRPr lang="pl-PL" sz="2800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3A023728-57AD-44A7-ABE3-0D9B64C5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549321"/>
              </p:ext>
            </p:extLst>
          </p:nvPr>
        </p:nvGraphicFramePr>
        <p:xfrm>
          <a:off x="643192" y="2666999"/>
          <a:ext cx="3643674" cy="32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7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73878-BFE7-4EED-AF84-8ADFF11E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Cel Pracy</a:t>
            </a:r>
            <a:endParaRPr lang="pl-PL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3A023728-57AD-44A7-ABE3-0D9B64C52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06978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43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E0EAFA-2C3E-4CEA-A8D3-E79AD27E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Tempo</a:t>
            </a:r>
            <a:endParaRPr lang="pl-PL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153B5EB-8AB7-4E8E-B8B6-6C9BDB5D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Tempo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jak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szybko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utwór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ma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być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wykonany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</a:p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Słownie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albo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liczbowo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- BPM (ang. Bears per Minute)</a:t>
            </a: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AEE23174-B0FA-4331-BB7E-5616A69EA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9" r="17376" b="-1"/>
          <a:stretch/>
        </p:blipFill>
        <p:spPr>
          <a:xfrm>
            <a:off x="7570839" y="1760367"/>
            <a:ext cx="3976788" cy="30172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114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8EC966-A700-428E-8B62-3E68EF80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pl-PL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Metrum</a:t>
            </a:r>
            <a:endParaRPr lang="pl-PL" sz="28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83788755-55E1-42CD-BD29-8CE33B50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układ akcentów w obrębie taktu</a:t>
            </a: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Obraz 4" descr="Obraz zawierający siedzi, czarny, kobieta, kot&#10;&#10;Opis wygenerowany przy bardzo wysokim poziomie pewności">
            <a:extLst>
              <a:ext uri="{FF2B5EF4-FFF2-40B4-BE49-F238E27FC236}">
                <a16:creationId xmlns:a16="http://schemas.microsoft.com/office/drawing/2014/main" id="{C1117942-9BBD-41FF-ABB9-41D9BC6B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107039"/>
            <a:ext cx="5934182" cy="229949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044CA5E-536B-4490-A965-9E11AC78BFD4}"/>
              </a:ext>
            </a:extLst>
          </p:cNvPr>
          <p:cNvSpPr txBox="1"/>
          <p:nvPr/>
        </p:nvSpPr>
        <p:spPr>
          <a:xfrm>
            <a:off x="4676172" y="5370652"/>
            <a:ext cx="67846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1200" dirty="0">
                <a:ea typeface="+mn-lt"/>
                <a:cs typeface="+mn-lt"/>
              </a:rPr>
              <a:t>https://upload.wikimedia.org/wikipedia/commons/thumb/e/ef/Ilustracja_do_metrum.svg/320px-Ilustracja_do_metrum.svg.png</a:t>
            </a:r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1713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0D96F-4BC4-45AF-8BA6-9C9FFA8D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pl-PL" sz="31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Analiza zagadnienia</a:t>
            </a:r>
            <a:endParaRPr lang="pl-PL" sz="3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2FC7457-08B1-45EC-AD81-CF9CD3D5A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29449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561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FD216-BB1A-4013-A675-7887A393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0"/>
            <a:ext cx="6038768" cy="1905000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Estymacja tempa i metrum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EA00DF-E5C6-431F-87CA-039BC52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666999"/>
            <a:ext cx="5920867" cy="3373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Analizowanie energii sygnału dźwięku</a:t>
            </a:r>
          </a:p>
          <a:p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Transformata Fouriera</a:t>
            </a:r>
          </a:p>
          <a:p>
            <a:r>
              <a:rPr lang="pl-P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Filtr Grzebieniowy/Autokorelacja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AC0E2-A334-4A65-B7FA-9BDDAD04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2">
            <a:extLst>
              <a:ext uri="{FF2B5EF4-FFF2-40B4-BE49-F238E27FC236}">
                <a16:creationId xmlns:a16="http://schemas.microsoft.com/office/drawing/2014/main" id="{CFDC10C4-148A-43B8-AB82-BFCC9F76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389" y="3706090"/>
            <a:ext cx="3532632" cy="2649474"/>
          </a:xfrm>
          <a:prstGeom prst="rect">
            <a:avLst/>
          </a:prstGeom>
        </p:spPr>
      </p:pic>
      <p:pic>
        <p:nvPicPr>
          <p:cNvPr id="9" name="Obraz 9" descr="Obraz zawierający ołówek&#10;&#10;Opis wygenerowany przy bardzo wysokim poziomie pewności">
            <a:extLst>
              <a:ext uri="{FF2B5EF4-FFF2-40B4-BE49-F238E27FC236}">
                <a16:creationId xmlns:a16="http://schemas.microsoft.com/office/drawing/2014/main" id="{3496D1A8-AD83-4C4D-9ADA-9FD3A56CD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134" y="685703"/>
            <a:ext cx="3269144" cy="24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4F2F75-82E9-49F5-9AC1-6B5B6987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Użyte technologie</a:t>
            </a:r>
            <a:endParaRPr lang="pl-PL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837F7B43-41E0-4E8E-8F05-05A56E6D4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57557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7172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TC103457485[[fn=Siatka]]</Template>
  <TotalTime>0</TotalTime>
  <Words>0</Words>
  <Application>Microsoft Office PowerPoint</Application>
  <PresentationFormat>Panoramiczny</PresentationFormat>
  <Paragraphs>0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Siatka</vt:lpstr>
      <vt:lpstr>Wykrywanie metrum i tempa utworu muzycznego</vt:lpstr>
      <vt:lpstr>Plan prezentacji</vt:lpstr>
      <vt:lpstr>Cel Pracy</vt:lpstr>
      <vt:lpstr>Cel Pracy</vt:lpstr>
      <vt:lpstr>Tempo</vt:lpstr>
      <vt:lpstr>Metrum</vt:lpstr>
      <vt:lpstr>Analiza zagadnienia</vt:lpstr>
      <vt:lpstr>Estymacja tempa i metrum</vt:lpstr>
      <vt:lpstr>Użyte technologie</vt:lpstr>
      <vt:lpstr>Plan pracy</vt:lpstr>
      <vt:lpstr>Co dalej?</vt:lpstr>
      <vt:lpstr>Bibliografia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458</cp:revision>
  <dcterms:created xsi:type="dcterms:W3CDTF">2019-11-12T19:02:40Z</dcterms:created>
  <dcterms:modified xsi:type="dcterms:W3CDTF">2020-01-15T08:25:36Z</dcterms:modified>
</cp:coreProperties>
</file>