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70" r:id="rId6"/>
    <p:sldId id="271" r:id="rId7"/>
    <p:sldId id="262" r:id="rId8"/>
    <p:sldId id="263" r:id="rId9"/>
    <p:sldId id="266" r:id="rId10"/>
    <p:sldId id="267" r:id="rId11"/>
    <p:sldId id="275" r:id="rId12"/>
    <p:sldId id="276" r:id="rId13"/>
    <p:sldId id="277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D3891-105A-1304-98E8-0D8DCCBF1EB8}" v="6" dt="2020-01-17T02:39:21.835"/>
    <p1510:client id="{4F31CD5E-E8CB-EFAB-8F71-F9CC419E1DC4}" v="29" dt="2019-11-13T11:08:18.464"/>
    <p1510:client id="{7650DB4D-4E1B-8C4F-4F09-835477EA3F5C}" v="299" dt="2020-01-15T08:25:20.926"/>
    <p1510:client id="{8240DE95-F872-E5F8-146C-4F6F6D6A76AD}" v="1172" dt="2019-11-12T19:34:33.323"/>
    <p1510:client id="{8A6146E3-8E18-5907-B0FD-9B17006A9149}" v="14" dt="2020-01-17T15:09:14.676"/>
    <p1510:client id="{AAB3FF7D-5E0B-F99F-322D-33A8CD7B4ABA}" v="1151" dt="2019-11-12T20:35:27.742"/>
    <p1510:client id="{DC5051E3-B76E-BDAB-786B-C5DA33E97B7F}" v="207" dt="2020-01-17T00:10:06.737"/>
    <p1510:client id="{ECE0A1CB-FE33-F1F9-AF23-6D7FC099C7AB}" v="686" dt="2020-01-17T02:37:26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2585E8-750D-450E-A0DA-F5EAD5068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6F78614-9E95-438F-9257-DC52CF621C6D}">
      <dgm:prSet/>
      <dgm:spPr/>
      <dgm:t>
        <a:bodyPr/>
        <a:lstStyle/>
        <a:p>
          <a:r>
            <a:rPr lang="pl-PL"/>
            <a:t>Cel pracy</a:t>
          </a:r>
          <a:endParaRPr lang="en-US"/>
        </a:p>
      </dgm:t>
    </dgm:pt>
    <dgm:pt modelId="{0A3C80FD-6A9D-4957-A063-E068778EF848}" type="parTrans" cxnId="{0581B4AC-D55D-4253-871C-4C495BCD98BC}">
      <dgm:prSet/>
      <dgm:spPr/>
      <dgm:t>
        <a:bodyPr/>
        <a:lstStyle/>
        <a:p>
          <a:endParaRPr lang="en-US"/>
        </a:p>
      </dgm:t>
    </dgm:pt>
    <dgm:pt modelId="{FCD7C1B8-6F2B-4523-B398-C7FD80E26CDE}" type="sibTrans" cxnId="{0581B4AC-D55D-4253-871C-4C495BCD98BC}">
      <dgm:prSet/>
      <dgm:spPr/>
      <dgm:t>
        <a:bodyPr/>
        <a:lstStyle/>
        <a:p>
          <a:endParaRPr lang="en-US"/>
        </a:p>
      </dgm:t>
    </dgm:pt>
    <dgm:pt modelId="{210252FA-AE80-479F-B367-7FD58ED2C0DC}">
      <dgm:prSet/>
      <dgm:spPr/>
      <dgm:t>
        <a:bodyPr/>
        <a:lstStyle/>
        <a:p>
          <a:r>
            <a:rPr lang="pl-PL"/>
            <a:t>Analiza zagadnienia</a:t>
          </a:r>
          <a:endParaRPr lang="en-US"/>
        </a:p>
      </dgm:t>
    </dgm:pt>
    <dgm:pt modelId="{FE40F270-A963-4E0A-9F20-44B1FB0E78EF}" type="parTrans" cxnId="{93D08ADC-5D63-4C20-A893-115BD6E5569C}">
      <dgm:prSet/>
      <dgm:spPr/>
      <dgm:t>
        <a:bodyPr/>
        <a:lstStyle/>
        <a:p>
          <a:endParaRPr lang="en-US"/>
        </a:p>
      </dgm:t>
    </dgm:pt>
    <dgm:pt modelId="{6C5B351C-79C7-48A3-B672-977B46624E8B}" type="sibTrans" cxnId="{93D08ADC-5D63-4C20-A893-115BD6E5569C}">
      <dgm:prSet/>
      <dgm:spPr/>
      <dgm:t>
        <a:bodyPr/>
        <a:lstStyle/>
        <a:p>
          <a:endParaRPr lang="en-US"/>
        </a:p>
      </dgm:t>
    </dgm:pt>
    <dgm:pt modelId="{EF9FD518-AFCF-4350-B1D0-2F79357D8AA2}">
      <dgm:prSet/>
      <dgm:spPr/>
      <dgm:t>
        <a:bodyPr/>
        <a:lstStyle/>
        <a:p>
          <a:r>
            <a:rPr lang="pl-PL"/>
            <a:t>Użyte technologie</a:t>
          </a:r>
          <a:endParaRPr lang="en-US"/>
        </a:p>
      </dgm:t>
    </dgm:pt>
    <dgm:pt modelId="{E2468EDE-63A5-4D35-82E3-F9B69A37B1EF}" type="parTrans" cxnId="{1F5660EB-DA43-43A7-81D5-24CA96E91E6F}">
      <dgm:prSet/>
      <dgm:spPr/>
      <dgm:t>
        <a:bodyPr/>
        <a:lstStyle/>
        <a:p>
          <a:endParaRPr lang="en-US"/>
        </a:p>
      </dgm:t>
    </dgm:pt>
    <dgm:pt modelId="{C001FCD5-A723-4971-B70F-6BC795F442BA}" type="sibTrans" cxnId="{1F5660EB-DA43-43A7-81D5-24CA96E91E6F}">
      <dgm:prSet/>
      <dgm:spPr/>
      <dgm:t>
        <a:bodyPr/>
        <a:lstStyle/>
        <a:p>
          <a:endParaRPr lang="en-US"/>
        </a:p>
      </dgm:t>
    </dgm:pt>
    <dgm:pt modelId="{E79F2F2B-3A21-4E66-BD96-FDD37474E7AE}">
      <dgm:prSet/>
      <dgm:spPr/>
      <dgm:t>
        <a:bodyPr/>
        <a:lstStyle/>
        <a:p>
          <a:r>
            <a:rPr lang="pl-PL"/>
            <a:t>Plan pracy</a:t>
          </a:r>
          <a:endParaRPr lang="en-US"/>
        </a:p>
      </dgm:t>
    </dgm:pt>
    <dgm:pt modelId="{D37D844C-33CA-41D0-8018-ACE9E0146A87}" type="parTrans" cxnId="{C8896BE5-85AB-4C8D-8ECF-E9CE440A60E6}">
      <dgm:prSet/>
      <dgm:spPr/>
      <dgm:t>
        <a:bodyPr/>
        <a:lstStyle/>
        <a:p>
          <a:endParaRPr lang="en-US"/>
        </a:p>
      </dgm:t>
    </dgm:pt>
    <dgm:pt modelId="{7E3BA8A9-67DE-4EF8-B56D-481041143A8F}" type="sibTrans" cxnId="{C8896BE5-85AB-4C8D-8ECF-E9CE440A60E6}">
      <dgm:prSet/>
      <dgm:spPr/>
      <dgm:t>
        <a:bodyPr/>
        <a:lstStyle/>
        <a:p>
          <a:endParaRPr lang="en-US"/>
        </a:p>
      </dgm:t>
    </dgm:pt>
    <dgm:pt modelId="{CA0823D9-37ED-4653-A820-AC735A52C4EB}">
      <dgm:prSet/>
      <dgm:spPr/>
      <dgm:t>
        <a:bodyPr/>
        <a:lstStyle/>
        <a:p>
          <a:r>
            <a:rPr lang="pl-PL"/>
            <a:t>Zakończenie</a:t>
          </a:r>
          <a:endParaRPr lang="en-US"/>
        </a:p>
      </dgm:t>
    </dgm:pt>
    <dgm:pt modelId="{C333FE3A-391A-45D6-B04B-5D2888ECF3DB}" type="parTrans" cxnId="{2491E69B-13CE-45E1-BFAC-828146B312B3}">
      <dgm:prSet/>
      <dgm:spPr/>
      <dgm:t>
        <a:bodyPr/>
        <a:lstStyle/>
        <a:p>
          <a:endParaRPr lang="en-US"/>
        </a:p>
      </dgm:t>
    </dgm:pt>
    <dgm:pt modelId="{6CB59F09-2411-4CC2-ADAC-58D83FEEC5A3}" type="sibTrans" cxnId="{2491E69B-13CE-45E1-BFAC-828146B312B3}">
      <dgm:prSet/>
      <dgm:spPr/>
      <dgm:t>
        <a:bodyPr/>
        <a:lstStyle/>
        <a:p>
          <a:endParaRPr lang="en-US"/>
        </a:p>
      </dgm:t>
    </dgm:pt>
    <dgm:pt modelId="{A2437DC5-A007-450D-ABC3-514832699741}">
      <dgm:prSet phldr="0"/>
      <dgm:spPr/>
      <dgm:t>
        <a:bodyPr/>
        <a:lstStyle/>
        <a:p>
          <a:r>
            <a:rPr lang="pl-PL">
              <a:latin typeface="Century Gothic" panose="020B0502020202020204"/>
            </a:rPr>
            <a:t>Bibliografia</a:t>
          </a:r>
        </a:p>
      </dgm:t>
    </dgm:pt>
    <dgm:pt modelId="{208D728F-73CE-41BB-BC76-F3DAA0583770}" type="parTrans" cxnId="{A81FB987-8710-4388-9A18-A2942EC55A2A}">
      <dgm:prSet/>
      <dgm:spPr/>
    </dgm:pt>
    <dgm:pt modelId="{A3D25BEE-0701-442D-8A65-0050316FA5CF}" type="sibTrans" cxnId="{A81FB987-8710-4388-9A18-A2942EC55A2A}">
      <dgm:prSet/>
      <dgm:spPr/>
      <dgm:t>
        <a:bodyPr/>
        <a:lstStyle/>
        <a:p>
          <a:endParaRPr lang="pl-PL"/>
        </a:p>
      </dgm:t>
    </dgm:pt>
    <dgm:pt modelId="{1D18BCEF-9728-4893-BA69-4B89AC0D65A5}" type="pres">
      <dgm:prSet presAssocID="{222585E8-750D-450E-A0DA-F5EAD5068694}" presName="root" presStyleCnt="0">
        <dgm:presLayoutVars>
          <dgm:dir/>
          <dgm:resizeHandles val="exact"/>
        </dgm:presLayoutVars>
      </dgm:prSet>
      <dgm:spPr/>
    </dgm:pt>
    <dgm:pt modelId="{5CE62F84-1106-44B3-A638-3CAF52D1683B}" type="pres">
      <dgm:prSet presAssocID="{56F78614-9E95-438F-9257-DC52CF621C6D}" presName="compNode" presStyleCnt="0"/>
      <dgm:spPr/>
    </dgm:pt>
    <dgm:pt modelId="{1F483A61-71A7-4C0A-A828-73495D559AE0}" type="pres">
      <dgm:prSet presAssocID="{56F78614-9E95-438F-9257-DC52CF621C6D}" presName="bgRect" presStyleLbl="bgShp" presStyleIdx="0" presStyleCnt="6"/>
      <dgm:spPr/>
    </dgm:pt>
    <dgm:pt modelId="{8FA1A8DC-F3C3-4450-B291-F79DF7A704D1}" type="pres">
      <dgm:prSet presAssocID="{56F78614-9E95-438F-9257-DC52CF621C6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BF7E830-8517-41D2-AFE0-A2D33F5D9DDC}" type="pres">
      <dgm:prSet presAssocID="{56F78614-9E95-438F-9257-DC52CF621C6D}" presName="spaceRect" presStyleCnt="0"/>
      <dgm:spPr/>
    </dgm:pt>
    <dgm:pt modelId="{F6B2F4AF-A8C9-43DA-8CD5-F1A44FD4B86C}" type="pres">
      <dgm:prSet presAssocID="{56F78614-9E95-438F-9257-DC52CF621C6D}" presName="parTx" presStyleLbl="revTx" presStyleIdx="0" presStyleCnt="6">
        <dgm:presLayoutVars>
          <dgm:chMax val="0"/>
          <dgm:chPref val="0"/>
        </dgm:presLayoutVars>
      </dgm:prSet>
      <dgm:spPr/>
    </dgm:pt>
    <dgm:pt modelId="{6637FDF5-7D50-4F4F-A381-4F25A7DC342F}" type="pres">
      <dgm:prSet presAssocID="{FCD7C1B8-6F2B-4523-B398-C7FD80E26CDE}" presName="sibTrans" presStyleCnt="0"/>
      <dgm:spPr/>
    </dgm:pt>
    <dgm:pt modelId="{900A18A3-DEAF-4BBC-9DE9-8DA404D38691}" type="pres">
      <dgm:prSet presAssocID="{210252FA-AE80-479F-B367-7FD58ED2C0DC}" presName="compNode" presStyleCnt="0"/>
      <dgm:spPr/>
    </dgm:pt>
    <dgm:pt modelId="{82BD73E8-D233-4F57-9F42-22B2C1DFAC37}" type="pres">
      <dgm:prSet presAssocID="{210252FA-AE80-479F-B367-7FD58ED2C0DC}" presName="bgRect" presStyleLbl="bgShp" presStyleIdx="1" presStyleCnt="6"/>
      <dgm:spPr/>
    </dgm:pt>
    <dgm:pt modelId="{648D7FCC-40F0-4BDD-B37A-57C99C7899C0}" type="pres">
      <dgm:prSet presAssocID="{210252FA-AE80-479F-B367-7FD58ED2C0D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7D77AA6-2166-4732-A918-CC11222969D0}" type="pres">
      <dgm:prSet presAssocID="{210252FA-AE80-479F-B367-7FD58ED2C0DC}" presName="spaceRect" presStyleCnt="0"/>
      <dgm:spPr/>
    </dgm:pt>
    <dgm:pt modelId="{344B16E9-164F-4DBB-8B8F-2A684685C415}" type="pres">
      <dgm:prSet presAssocID="{210252FA-AE80-479F-B367-7FD58ED2C0DC}" presName="parTx" presStyleLbl="revTx" presStyleIdx="1" presStyleCnt="6">
        <dgm:presLayoutVars>
          <dgm:chMax val="0"/>
          <dgm:chPref val="0"/>
        </dgm:presLayoutVars>
      </dgm:prSet>
      <dgm:spPr/>
    </dgm:pt>
    <dgm:pt modelId="{1A449B5D-0AC2-4358-9156-2332B9166074}" type="pres">
      <dgm:prSet presAssocID="{6C5B351C-79C7-48A3-B672-977B46624E8B}" presName="sibTrans" presStyleCnt="0"/>
      <dgm:spPr/>
    </dgm:pt>
    <dgm:pt modelId="{E20ABF66-9FC2-482F-A2BE-4462106912BC}" type="pres">
      <dgm:prSet presAssocID="{EF9FD518-AFCF-4350-B1D0-2F79357D8AA2}" presName="compNode" presStyleCnt="0"/>
      <dgm:spPr/>
    </dgm:pt>
    <dgm:pt modelId="{86688BF4-D30B-42A7-897A-336354419351}" type="pres">
      <dgm:prSet presAssocID="{EF9FD518-AFCF-4350-B1D0-2F79357D8AA2}" presName="bgRect" presStyleLbl="bgShp" presStyleIdx="2" presStyleCnt="6"/>
      <dgm:spPr/>
    </dgm:pt>
    <dgm:pt modelId="{59245730-CE48-405F-9C04-BFE02CFF57DF}" type="pres">
      <dgm:prSet presAssocID="{EF9FD518-AFCF-4350-B1D0-2F79357D8AA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BD28C25-7AEF-43CC-97FC-0D2C6DD5CD38}" type="pres">
      <dgm:prSet presAssocID="{EF9FD518-AFCF-4350-B1D0-2F79357D8AA2}" presName="spaceRect" presStyleCnt="0"/>
      <dgm:spPr/>
    </dgm:pt>
    <dgm:pt modelId="{58269923-0BB5-458D-82F5-49084055976A}" type="pres">
      <dgm:prSet presAssocID="{EF9FD518-AFCF-4350-B1D0-2F79357D8AA2}" presName="parTx" presStyleLbl="revTx" presStyleIdx="2" presStyleCnt="6">
        <dgm:presLayoutVars>
          <dgm:chMax val="0"/>
          <dgm:chPref val="0"/>
        </dgm:presLayoutVars>
      </dgm:prSet>
      <dgm:spPr/>
    </dgm:pt>
    <dgm:pt modelId="{08D8F6B5-6209-4CD8-A81B-CF26DB28404C}" type="pres">
      <dgm:prSet presAssocID="{C001FCD5-A723-4971-B70F-6BC795F442BA}" presName="sibTrans" presStyleCnt="0"/>
      <dgm:spPr/>
    </dgm:pt>
    <dgm:pt modelId="{AD012156-0835-4CEB-A80E-941C283DF06B}" type="pres">
      <dgm:prSet presAssocID="{E79F2F2B-3A21-4E66-BD96-FDD37474E7AE}" presName="compNode" presStyleCnt="0"/>
      <dgm:spPr/>
    </dgm:pt>
    <dgm:pt modelId="{B71CF8F5-BC21-4DC9-8F90-7AF6C9BCAC74}" type="pres">
      <dgm:prSet presAssocID="{E79F2F2B-3A21-4E66-BD96-FDD37474E7AE}" presName="bgRect" presStyleLbl="bgShp" presStyleIdx="3" presStyleCnt="6"/>
      <dgm:spPr/>
    </dgm:pt>
    <dgm:pt modelId="{BE2338EB-3173-4C28-B842-6451C39E16CB}" type="pres">
      <dgm:prSet presAssocID="{E79F2F2B-3A21-4E66-BD96-FDD37474E7A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DC85A85-F3D5-4E79-8136-9B80AB0B88CB}" type="pres">
      <dgm:prSet presAssocID="{E79F2F2B-3A21-4E66-BD96-FDD37474E7AE}" presName="spaceRect" presStyleCnt="0"/>
      <dgm:spPr/>
    </dgm:pt>
    <dgm:pt modelId="{916987B7-59BA-4276-8182-EC26478CA79A}" type="pres">
      <dgm:prSet presAssocID="{E79F2F2B-3A21-4E66-BD96-FDD37474E7AE}" presName="parTx" presStyleLbl="revTx" presStyleIdx="3" presStyleCnt="6">
        <dgm:presLayoutVars>
          <dgm:chMax val="0"/>
          <dgm:chPref val="0"/>
        </dgm:presLayoutVars>
      </dgm:prSet>
      <dgm:spPr/>
    </dgm:pt>
    <dgm:pt modelId="{E49D4C35-5C5C-45F6-905D-A4998009704F}" type="pres">
      <dgm:prSet presAssocID="{7E3BA8A9-67DE-4EF8-B56D-481041143A8F}" presName="sibTrans" presStyleCnt="0"/>
      <dgm:spPr/>
    </dgm:pt>
    <dgm:pt modelId="{EBE5BDF1-AD0A-4A54-93F9-691BA9D04024}" type="pres">
      <dgm:prSet presAssocID="{A2437DC5-A007-450D-ABC3-514832699741}" presName="compNode" presStyleCnt="0"/>
      <dgm:spPr/>
    </dgm:pt>
    <dgm:pt modelId="{7FCD3EFB-FE24-4235-86F1-7FFCC025D36F}" type="pres">
      <dgm:prSet presAssocID="{A2437DC5-A007-450D-ABC3-514832699741}" presName="bgRect" presStyleLbl="bgShp" presStyleIdx="4" presStyleCnt="6"/>
      <dgm:spPr/>
    </dgm:pt>
    <dgm:pt modelId="{FB8321D5-D2C8-4700-AD53-A5ABFA510B8E}" type="pres">
      <dgm:prSet presAssocID="{A2437DC5-A007-450D-ABC3-51483269974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76D3552-874B-4DEF-9BB0-299153F691A2}" type="pres">
      <dgm:prSet presAssocID="{A2437DC5-A007-450D-ABC3-514832699741}" presName="spaceRect" presStyleCnt="0"/>
      <dgm:spPr/>
    </dgm:pt>
    <dgm:pt modelId="{8A1D299D-9AEF-4106-B5A9-9F214C8F46D1}" type="pres">
      <dgm:prSet presAssocID="{A2437DC5-A007-450D-ABC3-514832699741}" presName="parTx" presStyleLbl="revTx" presStyleIdx="4" presStyleCnt="6">
        <dgm:presLayoutVars>
          <dgm:chMax val="0"/>
          <dgm:chPref val="0"/>
        </dgm:presLayoutVars>
      </dgm:prSet>
      <dgm:spPr/>
    </dgm:pt>
    <dgm:pt modelId="{937D74DA-DD9F-468D-8977-BFA2179B7A84}" type="pres">
      <dgm:prSet presAssocID="{A3D25BEE-0701-442D-8A65-0050316FA5CF}" presName="sibTrans" presStyleCnt="0"/>
      <dgm:spPr/>
    </dgm:pt>
    <dgm:pt modelId="{A2DFCAFB-815E-4176-BB6E-578759B95035}" type="pres">
      <dgm:prSet presAssocID="{CA0823D9-37ED-4653-A820-AC735A52C4EB}" presName="compNode" presStyleCnt="0"/>
      <dgm:spPr/>
    </dgm:pt>
    <dgm:pt modelId="{07D67B59-3F5B-4825-A58F-4E7CE2D55B20}" type="pres">
      <dgm:prSet presAssocID="{CA0823D9-37ED-4653-A820-AC735A52C4EB}" presName="bgRect" presStyleLbl="bgShp" presStyleIdx="5" presStyleCnt="6"/>
      <dgm:spPr/>
    </dgm:pt>
    <dgm:pt modelId="{5068AE6F-3C32-4613-9FFA-5EF3D633FDF4}" type="pres">
      <dgm:prSet presAssocID="{CA0823D9-37ED-4653-A820-AC735A52C4E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973AA5E-80DA-4B6B-AB55-F2D198D343B7}" type="pres">
      <dgm:prSet presAssocID="{CA0823D9-37ED-4653-A820-AC735A52C4EB}" presName="spaceRect" presStyleCnt="0"/>
      <dgm:spPr/>
    </dgm:pt>
    <dgm:pt modelId="{64157868-13F8-4403-BCC5-9C42C0291967}" type="pres">
      <dgm:prSet presAssocID="{CA0823D9-37ED-4653-A820-AC735A52C4E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A0FE815-7595-45E1-988F-A6B6B9D20485}" type="presOf" srcId="{222585E8-750D-450E-A0DA-F5EAD5068694}" destId="{1D18BCEF-9728-4893-BA69-4B89AC0D65A5}" srcOrd="0" destOrd="0" presId="urn:microsoft.com/office/officeart/2018/2/layout/IconVerticalSolidList"/>
    <dgm:cxn modelId="{DA7B6A61-C22C-4458-940D-4E24325D6292}" type="presOf" srcId="{210252FA-AE80-479F-B367-7FD58ED2C0DC}" destId="{344B16E9-164F-4DBB-8B8F-2A684685C415}" srcOrd="0" destOrd="0" presId="urn:microsoft.com/office/officeart/2018/2/layout/IconVerticalSolidList"/>
    <dgm:cxn modelId="{04EDD881-7B78-40C2-AF14-67BE64BBE726}" type="presOf" srcId="{A2437DC5-A007-450D-ABC3-514832699741}" destId="{8A1D299D-9AEF-4106-B5A9-9F214C8F46D1}" srcOrd="0" destOrd="0" presId="urn:microsoft.com/office/officeart/2018/2/layout/IconVerticalSolidList"/>
    <dgm:cxn modelId="{3D7E4287-6001-48C2-A9D3-F67C941491E7}" type="presOf" srcId="{E79F2F2B-3A21-4E66-BD96-FDD37474E7AE}" destId="{916987B7-59BA-4276-8182-EC26478CA79A}" srcOrd="0" destOrd="0" presId="urn:microsoft.com/office/officeart/2018/2/layout/IconVerticalSolidList"/>
    <dgm:cxn modelId="{A81FB987-8710-4388-9A18-A2942EC55A2A}" srcId="{222585E8-750D-450E-A0DA-F5EAD5068694}" destId="{A2437DC5-A007-450D-ABC3-514832699741}" srcOrd="4" destOrd="0" parTransId="{208D728F-73CE-41BB-BC76-F3DAA0583770}" sibTransId="{A3D25BEE-0701-442D-8A65-0050316FA5CF}"/>
    <dgm:cxn modelId="{2491E69B-13CE-45E1-BFAC-828146B312B3}" srcId="{222585E8-750D-450E-A0DA-F5EAD5068694}" destId="{CA0823D9-37ED-4653-A820-AC735A52C4EB}" srcOrd="5" destOrd="0" parTransId="{C333FE3A-391A-45D6-B04B-5D2888ECF3DB}" sibTransId="{6CB59F09-2411-4CC2-ADAC-58D83FEEC5A3}"/>
    <dgm:cxn modelId="{0581B4AC-D55D-4253-871C-4C495BCD98BC}" srcId="{222585E8-750D-450E-A0DA-F5EAD5068694}" destId="{56F78614-9E95-438F-9257-DC52CF621C6D}" srcOrd="0" destOrd="0" parTransId="{0A3C80FD-6A9D-4957-A063-E068778EF848}" sibTransId="{FCD7C1B8-6F2B-4523-B398-C7FD80E26CDE}"/>
    <dgm:cxn modelId="{E60FC3B9-68B6-4E23-86E1-5672A2049769}" type="presOf" srcId="{EF9FD518-AFCF-4350-B1D0-2F79357D8AA2}" destId="{58269923-0BB5-458D-82F5-49084055976A}" srcOrd="0" destOrd="0" presId="urn:microsoft.com/office/officeart/2018/2/layout/IconVerticalSolidList"/>
    <dgm:cxn modelId="{82DE0DD8-9469-4441-B0BE-8B047B55B28D}" type="presOf" srcId="{CA0823D9-37ED-4653-A820-AC735A52C4EB}" destId="{64157868-13F8-4403-BCC5-9C42C0291967}" srcOrd="0" destOrd="0" presId="urn:microsoft.com/office/officeart/2018/2/layout/IconVerticalSolidList"/>
    <dgm:cxn modelId="{93D08ADC-5D63-4C20-A893-115BD6E5569C}" srcId="{222585E8-750D-450E-A0DA-F5EAD5068694}" destId="{210252FA-AE80-479F-B367-7FD58ED2C0DC}" srcOrd="1" destOrd="0" parTransId="{FE40F270-A963-4E0A-9F20-44B1FB0E78EF}" sibTransId="{6C5B351C-79C7-48A3-B672-977B46624E8B}"/>
    <dgm:cxn modelId="{C8896BE5-85AB-4C8D-8ECF-E9CE440A60E6}" srcId="{222585E8-750D-450E-A0DA-F5EAD5068694}" destId="{E79F2F2B-3A21-4E66-BD96-FDD37474E7AE}" srcOrd="3" destOrd="0" parTransId="{D37D844C-33CA-41D0-8018-ACE9E0146A87}" sibTransId="{7E3BA8A9-67DE-4EF8-B56D-481041143A8F}"/>
    <dgm:cxn modelId="{1F5660EB-DA43-43A7-81D5-24CA96E91E6F}" srcId="{222585E8-750D-450E-A0DA-F5EAD5068694}" destId="{EF9FD518-AFCF-4350-B1D0-2F79357D8AA2}" srcOrd="2" destOrd="0" parTransId="{E2468EDE-63A5-4D35-82E3-F9B69A37B1EF}" sibTransId="{C001FCD5-A723-4971-B70F-6BC795F442BA}"/>
    <dgm:cxn modelId="{40B1ADF5-5CAF-4E7E-923B-4A041CF56273}" type="presOf" srcId="{56F78614-9E95-438F-9257-DC52CF621C6D}" destId="{F6B2F4AF-A8C9-43DA-8CD5-F1A44FD4B86C}" srcOrd="0" destOrd="0" presId="urn:microsoft.com/office/officeart/2018/2/layout/IconVerticalSolidList"/>
    <dgm:cxn modelId="{135D6735-4DE9-492B-9C4B-45BDCA0A842F}" type="presParOf" srcId="{1D18BCEF-9728-4893-BA69-4B89AC0D65A5}" destId="{5CE62F84-1106-44B3-A638-3CAF52D1683B}" srcOrd="0" destOrd="0" presId="urn:microsoft.com/office/officeart/2018/2/layout/IconVerticalSolidList"/>
    <dgm:cxn modelId="{5C740F64-B2EB-498F-9305-09681E65DE77}" type="presParOf" srcId="{5CE62F84-1106-44B3-A638-3CAF52D1683B}" destId="{1F483A61-71A7-4C0A-A828-73495D559AE0}" srcOrd="0" destOrd="0" presId="urn:microsoft.com/office/officeart/2018/2/layout/IconVerticalSolidList"/>
    <dgm:cxn modelId="{06C444F5-E11D-48CB-A01D-8766B675D8B9}" type="presParOf" srcId="{5CE62F84-1106-44B3-A638-3CAF52D1683B}" destId="{8FA1A8DC-F3C3-4450-B291-F79DF7A704D1}" srcOrd="1" destOrd="0" presId="urn:microsoft.com/office/officeart/2018/2/layout/IconVerticalSolidList"/>
    <dgm:cxn modelId="{C2D371CF-73B7-4677-AD53-4792C2315A52}" type="presParOf" srcId="{5CE62F84-1106-44B3-A638-3CAF52D1683B}" destId="{ABF7E830-8517-41D2-AFE0-A2D33F5D9DDC}" srcOrd="2" destOrd="0" presId="urn:microsoft.com/office/officeart/2018/2/layout/IconVerticalSolidList"/>
    <dgm:cxn modelId="{844283FF-A5A5-4DE1-9B83-D9889A74623B}" type="presParOf" srcId="{5CE62F84-1106-44B3-A638-3CAF52D1683B}" destId="{F6B2F4AF-A8C9-43DA-8CD5-F1A44FD4B86C}" srcOrd="3" destOrd="0" presId="urn:microsoft.com/office/officeart/2018/2/layout/IconVerticalSolidList"/>
    <dgm:cxn modelId="{78936488-4EA9-4E3B-9D44-5DFB0B488CE4}" type="presParOf" srcId="{1D18BCEF-9728-4893-BA69-4B89AC0D65A5}" destId="{6637FDF5-7D50-4F4F-A381-4F25A7DC342F}" srcOrd="1" destOrd="0" presId="urn:microsoft.com/office/officeart/2018/2/layout/IconVerticalSolidList"/>
    <dgm:cxn modelId="{0AEAA17F-0F28-4B29-BC0F-60B89AD379CD}" type="presParOf" srcId="{1D18BCEF-9728-4893-BA69-4B89AC0D65A5}" destId="{900A18A3-DEAF-4BBC-9DE9-8DA404D38691}" srcOrd="2" destOrd="0" presId="urn:microsoft.com/office/officeart/2018/2/layout/IconVerticalSolidList"/>
    <dgm:cxn modelId="{82A3A17F-34C3-452A-9F8A-4B0AD409F3EF}" type="presParOf" srcId="{900A18A3-DEAF-4BBC-9DE9-8DA404D38691}" destId="{82BD73E8-D233-4F57-9F42-22B2C1DFAC37}" srcOrd="0" destOrd="0" presId="urn:microsoft.com/office/officeart/2018/2/layout/IconVerticalSolidList"/>
    <dgm:cxn modelId="{F0AA79F7-8EB2-4FB5-AF29-41A5AB4783B7}" type="presParOf" srcId="{900A18A3-DEAF-4BBC-9DE9-8DA404D38691}" destId="{648D7FCC-40F0-4BDD-B37A-57C99C7899C0}" srcOrd="1" destOrd="0" presId="urn:microsoft.com/office/officeart/2018/2/layout/IconVerticalSolidList"/>
    <dgm:cxn modelId="{47541C7E-A17C-4D42-A700-E2C4471FE8B1}" type="presParOf" srcId="{900A18A3-DEAF-4BBC-9DE9-8DA404D38691}" destId="{77D77AA6-2166-4732-A918-CC11222969D0}" srcOrd="2" destOrd="0" presId="urn:microsoft.com/office/officeart/2018/2/layout/IconVerticalSolidList"/>
    <dgm:cxn modelId="{F3D6EC88-F715-49DE-9D97-8C25191F9845}" type="presParOf" srcId="{900A18A3-DEAF-4BBC-9DE9-8DA404D38691}" destId="{344B16E9-164F-4DBB-8B8F-2A684685C415}" srcOrd="3" destOrd="0" presId="urn:microsoft.com/office/officeart/2018/2/layout/IconVerticalSolidList"/>
    <dgm:cxn modelId="{880BCE7D-F04A-4A95-BE35-A609F7999F74}" type="presParOf" srcId="{1D18BCEF-9728-4893-BA69-4B89AC0D65A5}" destId="{1A449B5D-0AC2-4358-9156-2332B9166074}" srcOrd="3" destOrd="0" presId="urn:microsoft.com/office/officeart/2018/2/layout/IconVerticalSolidList"/>
    <dgm:cxn modelId="{311D9224-50FB-430A-A9EF-BBA5A39BB2B0}" type="presParOf" srcId="{1D18BCEF-9728-4893-BA69-4B89AC0D65A5}" destId="{E20ABF66-9FC2-482F-A2BE-4462106912BC}" srcOrd="4" destOrd="0" presId="urn:microsoft.com/office/officeart/2018/2/layout/IconVerticalSolidList"/>
    <dgm:cxn modelId="{C8A24184-DC18-4850-B5D1-F2217469EDF8}" type="presParOf" srcId="{E20ABF66-9FC2-482F-A2BE-4462106912BC}" destId="{86688BF4-D30B-42A7-897A-336354419351}" srcOrd="0" destOrd="0" presId="urn:microsoft.com/office/officeart/2018/2/layout/IconVerticalSolidList"/>
    <dgm:cxn modelId="{7EF86025-4716-4252-8CD0-1D869C4BB0DF}" type="presParOf" srcId="{E20ABF66-9FC2-482F-A2BE-4462106912BC}" destId="{59245730-CE48-405F-9C04-BFE02CFF57DF}" srcOrd="1" destOrd="0" presId="urn:microsoft.com/office/officeart/2018/2/layout/IconVerticalSolidList"/>
    <dgm:cxn modelId="{96F88C65-32A8-4BDF-ADE8-F9BC73CE81F7}" type="presParOf" srcId="{E20ABF66-9FC2-482F-A2BE-4462106912BC}" destId="{0BD28C25-7AEF-43CC-97FC-0D2C6DD5CD38}" srcOrd="2" destOrd="0" presId="urn:microsoft.com/office/officeart/2018/2/layout/IconVerticalSolidList"/>
    <dgm:cxn modelId="{D11AB9A0-4C2A-45DE-9566-9B1536EB8830}" type="presParOf" srcId="{E20ABF66-9FC2-482F-A2BE-4462106912BC}" destId="{58269923-0BB5-458D-82F5-49084055976A}" srcOrd="3" destOrd="0" presId="urn:microsoft.com/office/officeart/2018/2/layout/IconVerticalSolidList"/>
    <dgm:cxn modelId="{E21B683E-927F-4DCA-AF55-C5CB0783947A}" type="presParOf" srcId="{1D18BCEF-9728-4893-BA69-4B89AC0D65A5}" destId="{08D8F6B5-6209-4CD8-A81B-CF26DB28404C}" srcOrd="5" destOrd="0" presId="urn:microsoft.com/office/officeart/2018/2/layout/IconVerticalSolidList"/>
    <dgm:cxn modelId="{E616F0CB-D2D8-4AC3-822D-99DE99BFD018}" type="presParOf" srcId="{1D18BCEF-9728-4893-BA69-4B89AC0D65A5}" destId="{AD012156-0835-4CEB-A80E-941C283DF06B}" srcOrd="6" destOrd="0" presId="urn:microsoft.com/office/officeart/2018/2/layout/IconVerticalSolidList"/>
    <dgm:cxn modelId="{88E8D2BA-2A5A-4E89-B27A-5542BE2B513A}" type="presParOf" srcId="{AD012156-0835-4CEB-A80E-941C283DF06B}" destId="{B71CF8F5-BC21-4DC9-8F90-7AF6C9BCAC74}" srcOrd="0" destOrd="0" presId="urn:microsoft.com/office/officeart/2018/2/layout/IconVerticalSolidList"/>
    <dgm:cxn modelId="{89626417-7A62-432E-9DFC-4CA00C270898}" type="presParOf" srcId="{AD012156-0835-4CEB-A80E-941C283DF06B}" destId="{BE2338EB-3173-4C28-B842-6451C39E16CB}" srcOrd="1" destOrd="0" presId="urn:microsoft.com/office/officeart/2018/2/layout/IconVerticalSolidList"/>
    <dgm:cxn modelId="{A9C33D80-7690-4994-85E9-12E68BF75F12}" type="presParOf" srcId="{AD012156-0835-4CEB-A80E-941C283DF06B}" destId="{7DC85A85-F3D5-4E79-8136-9B80AB0B88CB}" srcOrd="2" destOrd="0" presId="urn:microsoft.com/office/officeart/2018/2/layout/IconVerticalSolidList"/>
    <dgm:cxn modelId="{867C1BD4-51DF-454D-AD90-67F64FC5099E}" type="presParOf" srcId="{AD012156-0835-4CEB-A80E-941C283DF06B}" destId="{916987B7-59BA-4276-8182-EC26478CA79A}" srcOrd="3" destOrd="0" presId="urn:microsoft.com/office/officeart/2018/2/layout/IconVerticalSolidList"/>
    <dgm:cxn modelId="{42262E3A-DD2B-47A5-AE3C-E7B20875827D}" type="presParOf" srcId="{1D18BCEF-9728-4893-BA69-4B89AC0D65A5}" destId="{E49D4C35-5C5C-45F6-905D-A4998009704F}" srcOrd="7" destOrd="0" presId="urn:microsoft.com/office/officeart/2018/2/layout/IconVerticalSolidList"/>
    <dgm:cxn modelId="{86EDCB9F-5DFF-4721-9866-2DD59B7743E9}" type="presParOf" srcId="{1D18BCEF-9728-4893-BA69-4B89AC0D65A5}" destId="{EBE5BDF1-AD0A-4A54-93F9-691BA9D04024}" srcOrd="8" destOrd="0" presId="urn:microsoft.com/office/officeart/2018/2/layout/IconVerticalSolidList"/>
    <dgm:cxn modelId="{96EDF6B7-818D-4AA9-937F-04B628CEDCC5}" type="presParOf" srcId="{EBE5BDF1-AD0A-4A54-93F9-691BA9D04024}" destId="{7FCD3EFB-FE24-4235-86F1-7FFCC025D36F}" srcOrd="0" destOrd="0" presId="urn:microsoft.com/office/officeart/2018/2/layout/IconVerticalSolidList"/>
    <dgm:cxn modelId="{B9CD25BC-BDF9-416A-9E55-653ECCC2B553}" type="presParOf" srcId="{EBE5BDF1-AD0A-4A54-93F9-691BA9D04024}" destId="{FB8321D5-D2C8-4700-AD53-A5ABFA510B8E}" srcOrd="1" destOrd="0" presId="urn:microsoft.com/office/officeart/2018/2/layout/IconVerticalSolidList"/>
    <dgm:cxn modelId="{1FDC7833-5A1E-4D2D-84F2-8E9B774EACB9}" type="presParOf" srcId="{EBE5BDF1-AD0A-4A54-93F9-691BA9D04024}" destId="{676D3552-874B-4DEF-9BB0-299153F691A2}" srcOrd="2" destOrd="0" presId="urn:microsoft.com/office/officeart/2018/2/layout/IconVerticalSolidList"/>
    <dgm:cxn modelId="{8D2EAD94-66EA-438A-A6CF-AAE8E1E6FC42}" type="presParOf" srcId="{EBE5BDF1-AD0A-4A54-93F9-691BA9D04024}" destId="{8A1D299D-9AEF-4106-B5A9-9F214C8F46D1}" srcOrd="3" destOrd="0" presId="urn:microsoft.com/office/officeart/2018/2/layout/IconVerticalSolidList"/>
    <dgm:cxn modelId="{72FC39F3-2765-4483-9C32-8698B6DD3458}" type="presParOf" srcId="{1D18BCEF-9728-4893-BA69-4B89AC0D65A5}" destId="{937D74DA-DD9F-468D-8977-BFA2179B7A84}" srcOrd="9" destOrd="0" presId="urn:microsoft.com/office/officeart/2018/2/layout/IconVerticalSolidList"/>
    <dgm:cxn modelId="{24BB2D84-5438-453A-BF7B-7AAE4066A947}" type="presParOf" srcId="{1D18BCEF-9728-4893-BA69-4B89AC0D65A5}" destId="{A2DFCAFB-815E-4176-BB6E-578759B95035}" srcOrd="10" destOrd="0" presId="urn:microsoft.com/office/officeart/2018/2/layout/IconVerticalSolidList"/>
    <dgm:cxn modelId="{FC6DAE82-A658-4AF8-830C-C2709A9B4A4A}" type="presParOf" srcId="{A2DFCAFB-815E-4176-BB6E-578759B95035}" destId="{07D67B59-3F5B-4825-A58F-4E7CE2D55B20}" srcOrd="0" destOrd="0" presId="urn:microsoft.com/office/officeart/2018/2/layout/IconVerticalSolidList"/>
    <dgm:cxn modelId="{27226D92-F15D-4C7A-8EEC-057AE3A19883}" type="presParOf" srcId="{A2DFCAFB-815E-4176-BB6E-578759B95035}" destId="{5068AE6F-3C32-4613-9FFA-5EF3D633FDF4}" srcOrd="1" destOrd="0" presId="urn:microsoft.com/office/officeart/2018/2/layout/IconVerticalSolidList"/>
    <dgm:cxn modelId="{ECF71C83-3324-449E-ACAC-C3F0BED88771}" type="presParOf" srcId="{A2DFCAFB-815E-4176-BB6E-578759B95035}" destId="{3973AA5E-80DA-4B6B-AB55-F2D198D343B7}" srcOrd="2" destOrd="0" presId="urn:microsoft.com/office/officeart/2018/2/layout/IconVerticalSolidList"/>
    <dgm:cxn modelId="{59237A9D-CBCA-4A64-ADAE-F3E967EF3390}" type="presParOf" srcId="{A2DFCAFB-815E-4176-BB6E-578759B95035}" destId="{64157868-13F8-4403-BCC5-9C42C02919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309FF5-0B5A-4529-926E-15406B41598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E11E3B6E-2539-452C-9B05-F31AA109D03E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Analityczne podejście do "poczucia rytmu"</a:t>
          </a:r>
          <a:endParaRPr lang="en-US"/>
        </a:p>
      </dgm:t>
    </dgm:pt>
    <dgm:pt modelId="{E3348B15-FC2D-479C-A683-68AE682F9E19}" type="parTrans" cxnId="{E1F069B1-6DA9-47D6-8458-696D452E4FAD}">
      <dgm:prSet/>
      <dgm:spPr/>
      <dgm:t>
        <a:bodyPr/>
        <a:lstStyle/>
        <a:p>
          <a:endParaRPr lang="en-US"/>
        </a:p>
      </dgm:t>
    </dgm:pt>
    <dgm:pt modelId="{62A35D50-AE7E-4A1C-BA49-AFEF182BA967}" type="sibTrans" cxnId="{E1F069B1-6DA9-47D6-8458-696D452E4FAD}">
      <dgm:prSet/>
      <dgm:spPr/>
      <dgm:t>
        <a:bodyPr/>
        <a:lstStyle/>
        <a:p>
          <a:endParaRPr lang="en-US"/>
        </a:p>
      </dgm:t>
    </dgm:pt>
    <dgm:pt modelId="{5CDF2C42-68DA-4C91-865F-495C8264E3E6}" type="pres">
      <dgm:prSet presAssocID="{02309FF5-0B5A-4529-926E-15406B415981}" presName="root" presStyleCnt="0">
        <dgm:presLayoutVars>
          <dgm:dir/>
          <dgm:resizeHandles val="exact"/>
        </dgm:presLayoutVars>
      </dgm:prSet>
      <dgm:spPr/>
    </dgm:pt>
    <dgm:pt modelId="{F930BC47-FF87-4813-9781-3BF809698A4C}" type="pres">
      <dgm:prSet presAssocID="{E11E3B6E-2539-452C-9B05-F31AA109D03E}" presName="compNode" presStyleCnt="0"/>
      <dgm:spPr/>
    </dgm:pt>
    <dgm:pt modelId="{9DBD8CF6-CD53-463F-8E74-3F4A8103BE68}" type="pres">
      <dgm:prSet presAssocID="{E11E3B6E-2539-452C-9B05-F31AA109D03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um Set"/>
        </a:ext>
      </dgm:extLst>
    </dgm:pt>
    <dgm:pt modelId="{1108E334-A8D7-4A14-B4C0-0D0F7A8395C4}" type="pres">
      <dgm:prSet presAssocID="{E11E3B6E-2539-452C-9B05-F31AA109D03E}" presName="spaceRect" presStyleCnt="0"/>
      <dgm:spPr/>
    </dgm:pt>
    <dgm:pt modelId="{C66CD093-F095-4AAE-9B38-C7E297C798D0}" type="pres">
      <dgm:prSet presAssocID="{E11E3B6E-2539-452C-9B05-F31AA109D03E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3E9F37AA-E4B3-42FA-88AD-CA13419377E8}" type="presOf" srcId="{E11E3B6E-2539-452C-9B05-F31AA109D03E}" destId="{C66CD093-F095-4AAE-9B38-C7E297C798D0}" srcOrd="0" destOrd="0" presId="urn:microsoft.com/office/officeart/2018/2/layout/IconLabelList"/>
    <dgm:cxn modelId="{E1F069B1-6DA9-47D6-8458-696D452E4FAD}" srcId="{02309FF5-0B5A-4529-926E-15406B415981}" destId="{E11E3B6E-2539-452C-9B05-F31AA109D03E}" srcOrd="0" destOrd="0" parTransId="{E3348B15-FC2D-479C-A683-68AE682F9E19}" sibTransId="{62A35D50-AE7E-4A1C-BA49-AFEF182BA967}"/>
    <dgm:cxn modelId="{1B179FD6-36CF-4C5F-B2ED-A8C75445BA95}" type="presOf" srcId="{02309FF5-0B5A-4529-926E-15406B415981}" destId="{5CDF2C42-68DA-4C91-865F-495C8264E3E6}" srcOrd="0" destOrd="0" presId="urn:microsoft.com/office/officeart/2018/2/layout/IconLabelList"/>
    <dgm:cxn modelId="{A762C17D-AE52-4A35-B6AE-961FB7C366AF}" type="presParOf" srcId="{5CDF2C42-68DA-4C91-865F-495C8264E3E6}" destId="{F930BC47-FF87-4813-9781-3BF809698A4C}" srcOrd="0" destOrd="0" presId="urn:microsoft.com/office/officeart/2018/2/layout/IconLabelList"/>
    <dgm:cxn modelId="{714404B9-2C32-41A3-935A-B1FFCD3CA777}" type="presParOf" srcId="{F930BC47-FF87-4813-9781-3BF809698A4C}" destId="{9DBD8CF6-CD53-463F-8E74-3F4A8103BE68}" srcOrd="0" destOrd="0" presId="urn:microsoft.com/office/officeart/2018/2/layout/IconLabelList"/>
    <dgm:cxn modelId="{E31473FF-1063-47C8-B588-277B2BD99033}" type="presParOf" srcId="{F930BC47-FF87-4813-9781-3BF809698A4C}" destId="{1108E334-A8D7-4A14-B4C0-0D0F7A8395C4}" srcOrd="1" destOrd="0" presId="urn:microsoft.com/office/officeart/2018/2/layout/IconLabelList"/>
    <dgm:cxn modelId="{6A0336FA-244E-4E19-80F5-A6A3BD57728B}" type="presParOf" srcId="{F930BC47-FF87-4813-9781-3BF809698A4C}" destId="{C66CD093-F095-4AAE-9B38-C7E297C798D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309FF5-0B5A-4529-926E-15406B41598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11E3B6E-2539-452C-9B05-F31AA109D03E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Analityczne podejście do "poczucia rytmu"</a:t>
          </a:r>
          <a:endParaRPr lang="en-US"/>
        </a:p>
      </dgm:t>
    </dgm:pt>
    <dgm:pt modelId="{E3348B15-FC2D-479C-A683-68AE682F9E19}" type="parTrans" cxnId="{E1F069B1-6DA9-47D6-8458-696D452E4FAD}">
      <dgm:prSet/>
      <dgm:spPr/>
      <dgm:t>
        <a:bodyPr/>
        <a:lstStyle/>
        <a:p>
          <a:endParaRPr lang="en-US"/>
        </a:p>
      </dgm:t>
    </dgm:pt>
    <dgm:pt modelId="{62A35D50-AE7E-4A1C-BA49-AFEF182BA967}" type="sibTrans" cxnId="{E1F069B1-6DA9-47D6-8458-696D452E4FAD}">
      <dgm:prSet/>
      <dgm:spPr/>
      <dgm:t>
        <a:bodyPr/>
        <a:lstStyle/>
        <a:p>
          <a:endParaRPr lang="en-US"/>
        </a:p>
      </dgm:t>
    </dgm:pt>
    <dgm:pt modelId="{9D641CA3-9082-4572-88EB-71F0D34972E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Naukowy sposób realizacji tematu</a:t>
          </a:r>
          <a:endParaRPr lang="en-US"/>
        </a:p>
      </dgm:t>
    </dgm:pt>
    <dgm:pt modelId="{73BD9365-92FF-437C-86D7-727CE480D791}" type="parTrans" cxnId="{F3C55C5B-DEE1-4FA8-B8BC-24533C962FA9}">
      <dgm:prSet/>
      <dgm:spPr/>
      <dgm:t>
        <a:bodyPr/>
        <a:lstStyle/>
        <a:p>
          <a:endParaRPr lang="en-US"/>
        </a:p>
      </dgm:t>
    </dgm:pt>
    <dgm:pt modelId="{D23CDE04-A4A1-4CBC-87F4-67B945A50A58}" type="sibTrans" cxnId="{F3C55C5B-DEE1-4FA8-B8BC-24533C962FA9}">
      <dgm:prSet/>
      <dgm:spPr/>
      <dgm:t>
        <a:bodyPr/>
        <a:lstStyle/>
        <a:p>
          <a:endParaRPr lang="en-US"/>
        </a:p>
      </dgm:t>
    </dgm:pt>
    <dgm:pt modelId="{D88321D2-08FA-411A-8AD7-088947AFE60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Nauka nowych zagadnień</a:t>
          </a:r>
          <a:endParaRPr lang="en-US"/>
        </a:p>
      </dgm:t>
    </dgm:pt>
    <dgm:pt modelId="{EE9090F5-6F56-46A1-B298-85332AB2E6FA}" type="parTrans" cxnId="{09FE7CAC-44EE-4637-B00F-D7BD3FA424C8}">
      <dgm:prSet/>
      <dgm:spPr/>
      <dgm:t>
        <a:bodyPr/>
        <a:lstStyle/>
        <a:p>
          <a:endParaRPr lang="en-US"/>
        </a:p>
      </dgm:t>
    </dgm:pt>
    <dgm:pt modelId="{DE8AD013-C8CE-4BA0-9FE3-C879EEFDD46A}" type="sibTrans" cxnId="{09FE7CAC-44EE-4637-B00F-D7BD3FA424C8}">
      <dgm:prSet/>
      <dgm:spPr/>
      <dgm:t>
        <a:bodyPr/>
        <a:lstStyle/>
        <a:p>
          <a:endParaRPr lang="en-US"/>
        </a:p>
      </dgm:t>
    </dgm:pt>
    <dgm:pt modelId="{5CDF2C42-68DA-4C91-865F-495C8264E3E6}" type="pres">
      <dgm:prSet presAssocID="{02309FF5-0B5A-4529-926E-15406B415981}" presName="root" presStyleCnt="0">
        <dgm:presLayoutVars>
          <dgm:dir/>
          <dgm:resizeHandles val="exact"/>
        </dgm:presLayoutVars>
      </dgm:prSet>
      <dgm:spPr/>
    </dgm:pt>
    <dgm:pt modelId="{F930BC47-FF87-4813-9781-3BF809698A4C}" type="pres">
      <dgm:prSet presAssocID="{E11E3B6E-2539-452C-9B05-F31AA109D03E}" presName="compNode" presStyleCnt="0"/>
      <dgm:spPr/>
    </dgm:pt>
    <dgm:pt modelId="{9DBD8CF6-CD53-463F-8E74-3F4A8103BE68}" type="pres">
      <dgm:prSet presAssocID="{E11E3B6E-2539-452C-9B05-F31AA109D0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um Set"/>
        </a:ext>
      </dgm:extLst>
    </dgm:pt>
    <dgm:pt modelId="{1108E334-A8D7-4A14-B4C0-0D0F7A8395C4}" type="pres">
      <dgm:prSet presAssocID="{E11E3B6E-2539-452C-9B05-F31AA109D03E}" presName="spaceRect" presStyleCnt="0"/>
      <dgm:spPr/>
    </dgm:pt>
    <dgm:pt modelId="{C66CD093-F095-4AAE-9B38-C7E297C798D0}" type="pres">
      <dgm:prSet presAssocID="{E11E3B6E-2539-452C-9B05-F31AA109D03E}" presName="textRect" presStyleLbl="revTx" presStyleIdx="0" presStyleCnt="3">
        <dgm:presLayoutVars>
          <dgm:chMax val="1"/>
          <dgm:chPref val="1"/>
        </dgm:presLayoutVars>
      </dgm:prSet>
      <dgm:spPr/>
    </dgm:pt>
    <dgm:pt modelId="{16EF2BB4-9581-4259-BA3D-D888D0DC9FA9}" type="pres">
      <dgm:prSet presAssocID="{62A35D50-AE7E-4A1C-BA49-AFEF182BA967}" presName="sibTrans" presStyleCnt="0"/>
      <dgm:spPr/>
    </dgm:pt>
    <dgm:pt modelId="{AD52C35A-F0FE-4774-8ACA-03C5B8D1E3DB}" type="pres">
      <dgm:prSet presAssocID="{9D641CA3-9082-4572-88EB-71F0D34972EC}" presName="compNode" presStyleCnt="0"/>
      <dgm:spPr/>
    </dgm:pt>
    <dgm:pt modelId="{8743B010-A8FD-4CB1-BEF2-DED278813DC2}" type="pres">
      <dgm:prSet presAssocID="{9D641CA3-9082-4572-88EB-71F0D34972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AD155423-10C0-4A5E-8C5D-79FAC462C982}" type="pres">
      <dgm:prSet presAssocID="{9D641CA3-9082-4572-88EB-71F0D34972EC}" presName="spaceRect" presStyleCnt="0"/>
      <dgm:spPr/>
    </dgm:pt>
    <dgm:pt modelId="{1A6A47D6-86C9-42D0-A8B1-4A14C6BADE1E}" type="pres">
      <dgm:prSet presAssocID="{9D641CA3-9082-4572-88EB-71F0D34972EC}" presName="textRect" presStyleLbl="revTx" presStyleIdx="1" presStyleCnt="3">
        <dgm:presLayoutVars>
          <dgm:chMax val="1"/>
          <dgm:chPref val="1"/>
        </dgm:presLayoutVars>
      </dgm:prSet>
      <dgm:spPr/>
    </dgm:pt>
    <dgm:pt modelId="{16FE963C-2E0C-4719-A899-52CD09839C2C}" type="pres">
      <dgm:prSet presAssocID="{D23CDE04-A4A1-4CBC-87F4-67B945A50A58}" presName="sibTrans" presStyleCnt="0"/>
      <dgm:spPr/>
    </dgm:pt>
    <dgm:pt modelId="{95F0E31A-366A-40A7-BBEE-9025DFADF11C}" type="pres">
      <dgm:prSet presAssocID="{D88321D2-08FA-411A-8AD7-088947AFE609}" presName="compNode" presStyleCnt="0"/>
      <dgm:spPr/>
    </dgm:pt>
    <dgm:pt modelId="{6779D00F-23C9-4FC2-9F28-6AE6CDD7BAC7}" type="pres">
      <dgm:prSet presAssocID="{D88321D2-08FA-411A-8AD7-088947AFE6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4169D847-0D08-43E2-8A47-F986925FFB57}" type="pres">
      <dgm:prSet presAssocID="{D88321D2-08FA-411A-8AD7-088947AFE609}" presName="spaceRect" presStyleCnt="0"/>
      <dgm:spPr/>
    </dgm:pt>
    <dgm:pt modelId="{98D45913-B53A-4BE8-8266-2F0BFEFAF78A}" type="pres">
      <dgm:prSet presAssocID="{D88321D2-08FA-411A-8AD7-088947AFE60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3C55C5B-DEE1-4FA8-B8BC-24533C962FA9}" srcId="{02309FF5-0B5A-4529-926E-15406B415981}" destId="{9D641CA3-9082-4572-88EB-71F0D34972EC}" srcOrd="1" destOrd="0" parTransId="{73BD9365-92FF-437C-86D7-727CE480D791}" sibTransId="{D23CDE04-A4A1-4CBC-87F4-67B945A50A58}"/>
    <dgm:cxn modelId="{D6458F94-1066-4719-9D03-37814290A09C}" type="presOf" srcId="{9D641CA3-9082-4572-88EB-71F0D34972EC}" destId="{1A6A47D6-86C9-42D0-A8B1-4A14C6BADE1E}" srcOrd="0" destOrd="0" presId="urn:microsoft.com/office/officeart/2018/2/layout/IconLabelList"/>
    <dgm:cxn modelId="{3E9F37AA-E4B3-42FA-88AD-CA13419377E8}" type="presOf" srcId="{E11E3B6E-2539-452C-9B05-F31AA109D03E}" destId="{C66CD093-F095-4AAE-9B38-C7E297C798D0}" srcOrd="0" destOrd="0" presId="urn:microsoft.com/office/officeart/2018/2/layout/IconLabelList"/>
    <dgm:cxn modelId="{09FE7CAC-44EE-4637-B00F-D7BD3FA424C8}" srcId="{02309FF5-0B5A-4529-926E-15406B415981}" destId="{D88321D2-08FA-411A-8AD7-088947AFE609}" srcOrd="2" destOrd="0" parTransId="{EE9090F5-6F56-46A1-B298-85332AB2E6FA}" sibTransId="{DE8AD013-C8CE-4BA0-9FE3-C879EEFDD46A}"/>
    <dgm:cxn modelId="{E1F069B1-6DA9-47D6-8458-696D452E4FAD}" srcId="{02309FF5-0B5A-4529-926E-15406B415981}" destId="{E11E3B6E-2539-452C-9B05-F31AA109D03E}" srcOrd="0" destOrd="0" parTransId="{E3348B15-FC2D-479C-A683-68AE682F9E19}" sibTransId="{62A35D50-AE7E-4A1C-BA49-AFEF182BA967}"/>
    <dgm:cxn modelId="{1B179FD6-36CF-4C5F-B2ED-A8C75445BA95}" type="presOf" srcId="{02309FF5-0B5A-4529-926E-15406B415981}" destId="{5CDF2C42-68DA-4C91-865F-495C8264E3E6}" srcOrd="0" destOrd="0" presId="urn:microsoft.com/office/officeart/2018/2/layout/IconLabelList"/>
    <dgm:cxn modelId="{E749F5F1-B7FB-45B5-BFEB-6DDB7C1E2335}" type="presOf" srcId="{D88321D2-08FA-411A-8AD7-088947AFE609}" destId="{98D45913-B53A-4BE8-8266-2F0BFEFAF78A}" srcOrd="0" destOrd="0" presId="urn:microsoft.com/office/officeart/2018/2/layout/IconLabelList"/>
    <dgm:cxn modelId="{A762C17D-AE52-4A35-B6AE-961FB7C366AF}" type="presParOf" srcId="{5CDF2C42-68DA-4C91-865F-495C8264E3E6}" destId="{F930BC47-FF87-4813-9781-3BF809698A4C}" srcOrd="0" destOrd="0" presId="urn:microsoft.com/office/officeart/2018/2/layout/IconLabelList"/>
    <dgm:cxn modelId="{714404B9-2C32-41A3-935A-B1FFCD3CA777}" type="presParOf" srcId="{F930BC47-FF87-4813-9781-3BF809698A4C}" destId="{9DBD8CF6-CD53-463F-8E74-3F4A8103BE68}" srcOrd="0" destOrd="0" presId="urn:microsoft.com/office/officeart/2018/2/layout/IconLabelList"/>
    <dgm:cxn modelId="{E31473FF-1063-47C8-B588-277B2BD99033}" type="presParOf" srcId="{F930BC47-FF87-4813-9781-3BF809698A4C}" destId="{1108E334-A8D7-4A14-B4C0-0D0F7A8395C4}" srcOrd="1" destOrd="0" presId="urn:microsoft.com/office/officeart/2018/2/layout/IconLabelList"/>
    <dgm:cxn modelId="{6A0336FA-244E-4E19-80F5-A6A3BD57728B}" type="presParOf" srcId="{F930BC47-FF87-4813-9781-3BF809698A4C}" destId="{C66CD093-F095-4AAE-9B38-C7E297C798D0}" srcOrd="2" destOrd="0" presId="urn:microsoft.com/office/officeart/2018/2/layout/IconLabelList"/>
    <dgm:cxn modelId="{522D4AA9-28BD-4F3C-8C76-C998AD976BCA}" type="presParOf" srcId="{5CDF2C42-68DA-4C91-865F-495C8264E3E6}" destId="{16EF2BB4-9581-4259-BA3D-D888D0DC9FA9}" srcOrd="1" destOrd="0" presId="urn:microsoft.com/office/officeart/2018/2/layout/IconLabelList"/>
    <dgm:cxn modelId="{FA12ADB0-BA9E-4936-A843-A7577CBF6FF8}" type="presParOf" srcId="{5CDF2C42-68DA-4C91-865F-495C8264E3E6}" destId="{AD52C35A-F0FE-4774-8ACA-03C5B8D1E3DB}" srcOrd="2" destOrd="0" presId="urn:microsoft.com/office/officeart/2018/2/layout/IconLabelList"/>
    <dgm:cxn modelId="{036BC1B2-377D-4A1E-9940-FD6C41AE151D}" type="presParOf" srcId="{AD52C35A-F0FE-4774-8ACA-03C5B8D1E3DB}" destId="{8743B010-A8FD-4CB1-BEF2-DED278813DC2}" srcOrd="0" destOrd="0" presId="urn:microsoft.com/office/officeart/2018/2/layout/IconLabelList"/>
    <dgm:cxn modelId="{F8215215-7081-486F-AB10-09E18C861EA6}" type="presParOf" srcId="{AD52C35A-F0FE-4774-8ACA-03C5B8D1E3DB}" destId="{AD155423-10C0-4A5E-8C5D-79FAC462C982}" srcOrd="1" destOrd="0" presId="urn:microsoft.com/office/officeart/2018/2/layout/IconLabelList"/>
    <dgm:cxn modelId="{96BB385F-8207-45F5-8C9F-6A16AA8C7582}" type="presParOf" srcId="{AD52C35A-F0FE-4774-8ACA-03C5B8D1E3DB}" destId="{1A6A47D6-86C9-42D0-A8B1-4A14C6BADE1E}" srcOrd="2" destOrd="0" presId="urn:microsoft.com/office/officeart/2018/2/layout/IconLabelList"/>
    <dgm:cxn modelId="{5B5FCFE6-FEC2-40FD-AD33-F4BD07031B59}" type="presParOf" srcId="{5CDF2C42-68DA-4C91-865F-495C8264E3E6}" destId="{16FE963C-2E0C-4719-A899-52CD09839C2C}" srcOrd="3" destOrd="0" presId="urn:microsoft.com/office/officeart/2018/2/layout/IconLabelList"/>
    <dgm:cxn modelId="{279CE865-9006-4126-920B-1EC8DACDEB8B}" type="presParOf" srcId="{5CDF2C42-68DA-4C91-865F-495C8264E3E6}" destId="{95F0E31A-366A-40A7-BBEE-9025DFADF11C}" srcOrd="4" destOrd="0" presId="urn:microsoft.com/office/officeart/2018/2/layout/IconLabelList"/>
    <dgm:cxn modelId="{E32DDBBA-4AA4-4F55-95DC-7F5CB533B371}" type="presParOf" srcId="{95F0E31A-366A-40A7-BBEE-9025DFADF11C}" destId="{6779D00F-23C9-4FC2-9F28-6AE6CDD7BAC7}" srcOrd="0" destOrd="0" presId="urn:microsoft.com/office/officeart/2018/2/layout/IconLabelList"/>
    <dgm:cxn modelId="{93EA491B-EC51-42B8-BCEF-B4CDD40102B9}" type="presParOf" srcId="{95F0E31A-366A-40A7-BBEE-9025DFADF11C}" destId="{4169D847-0D08-43E2-8A47-F986925FFB57}" srcOrd="1" destOrd="0" presId="urn:microsoft.com/office/officeart/2018/2/layout/IconLabelList"/>
    <dgm:cxn modelId="{89090555-C4BB-4FC1-A100-EA11A32587B5}" type="presParOf" srcId="{95F0E31A-366A-40A7-BBEE-9025DFADF11C}" destId="{98D45913-B53A-4BE8-8266-2F0BFEFAF7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9A1250-4110-4349-985E-FCFB010E59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EA01BD-1354-47D5-8AB2-F11CABB3F2CF}">
      <dgm:prSet/>
      <dgm:spPr/>
      <dgm:t>
        <a:bodyPr/>
        <a:lstStyle/>
        <a:p>
          <a:r>
            <a:rPr lang="pl-PL" dirty="0"/>
            <a:t>Artykuły naukowe – Google Scholar</a:t>
          </a:r>
          <a:endParaRPr lang="en-US" dirty="0"/>
        </a:p>
      </dgm:t>
    </dgm:pt>
    <dgm:pt modelId="{77EC2DA3-CFE8-483D-A285-5BE9193B480C}" type="parTrans" cxnId="{2CF11797-145F-40CB-89E9-F4CA3EA5BA28}">
      <dgm:prSet/>
      <dgm:spPr/>
      <dgm:t>
        <a:bodyPr/>
        <a:lstStyle/>
        <a:p>
          <a:endParaRPr lang="en-US"/>
        </a:p>
      </dgm:t>
    </dgm:pt>
    <dgm:pt modelId="{FBA4C2BA-4946-4AF2-97FD-488E861BD7CE}" type="sibTrans" cxnId="{2CF11797-145F-40CB-89E9-F4CA3EA5BA28}">
      <dgm:prSet/>
      <dgm:spPr/>
      <dgm:t>
        <a:bodyPr/>
        <a:lstStyle/>
        <a:p>
          <a:endParaRPr lang="en-US"/>
        </a:p>
      </dgm:t>
    </dgm:pt>
    <dgm:pt modelId="{8E84D637-B915-4AE5-B71E-0EBCFE3DD1FA}">
      <dgm:prSet/>
      <dgm:spPr/>
      <dgm:t>
        <a:bodyPr/>
        <a:lstStyle/>
        <a:p>
          <a:pPr rtl="0"/>
          <a:r>
            <a:rPr lang="pl-PL" dirty="0">
              <a:latin typeface="Century Gothic" panose="020B0502020202020204"/>
            </a:rPr>
            <a:t>Dostępne programy</a:t>
          </a:r>
          <a:r>
            <a:rPr lang="pl-PL" dirty="0"/>
            <a:t> na licencji open </a:t>
          </a:r>
          <a:r>
            <a:rPr lang="pl-PL" dirty="0" err="1"/>
            <a:t>source</a:t>
          </a:r>
          <a:endParaRPr lang="en-US" dirty="0" err="1"/>
        </a:p>
      </dgm:t>
    </dgm:pt>
    <dgm:pt modelId="{8CE9C898-3CC0-4525-9A2F-C8D06370CD61}" type="parTrans" cxnId="{FDD66027-26B6-4124-94CA-ED208A5A1A06}">
      <dgm:prSet/>
      <dgm:spPr/>
      <dgm:t>
        <a:bodyPr/>
        <a:lstStyle/>
        <a:p>
          <a:endParaRPr lang="en-US"/>
        </a:p>
      </dgm:t>
    </dgm:pt>
    <dgm:pt modelId="{5C5C9F88-4B58-428E-A299-6111CECB8599}" type="sibTrans" cxnId="{FDD66027-26B6-4124-94CA-ED208A5A1A06}">
      <dgm:prSet/>
      <dgm:spPr/>
      <dgm:t>
        <a:bodyPr/>
        <a:lstStyle/>
        <a:p>
          <a:endParaRPr lang="en-US"/>
        </a:p>
      </dgm:t>
    </dgm:pt>
    <dgm:pt modelId="{CA1C2C24-FCA4-49B8-8CFB-884098CA2CC5}">
      <dgm:prSet/>
      <dgm:spPr/>
      <dgm:t>
        <a:bodyPr/>
        <a:lstStyle/>
        <a:p>
          <a:r>
            <a:rPr lang="pl-PL" dirty="0"/>
            <a:t>Artykuły </a:t>
          </a:r>
          <a:r>
            <a:rPr lang="pl-PL" dirty="0" err="1">
              <a:latin typeface="Century Gothic" panose="020B0502020202020204"/>
            </a:rPr>
            <a:t>okołonaukowe</a:t>
          </a:r>
          <a:r>
            <a:rPr lang="pl-PL" dirty="0"/>
            <a:t> w </a:t>
          </a:r>
          <a:r>
            <a:rPr lang="pl-PL" dirty="0" err="1"/>
            <a:t>internecie</a:t>
          </a:r>
          <a:endParaRPr lang="en-US" dirty="0" err="1"/>
        </a:p>
      </dgm:t>
    </dgm:pt>
    <dgm:pt modelId="{BE20ECDD-13F5-4485-9CDE-24DE5BAAF4FF}" type="parTrans" cxnId="{E9641C32-FB96-4E93-83C9-F870CA2181C1}">
      <dgm:prSet/>
      <dgm:spPr/>
      <dgm:t>
        <a:bodyPr/>
        <a:lstStyle/>
        <a:p>
          <a:endParaRPr lang="en-US"/>
        </a:p>
      </dgm:t>
    </dgm:pt>
    <dgm:pt modelId="{2593BFA1-A1A3-4ED0-BAA0-1C44147B3245}" type="sibTrans" cxnId="{E9641C32-FB96-4E93-83C9-F870CA2181C1}">
      <dgm:prSet/>
      <dgm:spPr/>
      <dgm:t>
        <a:bodyPr/>
        <a:lstStyle/>
        <a:p>
          <a:endParaRPr lang="en-US"/>
        </a:p>
      </dgm:t>
    </dgm:pt>
    <dgm:pt modelId="{D97B93B8-7CD9-4643-BD87-FAE8F739AAC0}" type="pres">
      <dgm:prSet presAssocID="{BC9A1250-4110-4349-985E-FCFB010E5901}" presName="root" presStyleCnt="0">
        <dgm:presLayoutVars>
          <dgm:dir/>
          <dgm:resizeHandles val="exact"/>
        </dgm:presLayoutVars>
      </dgm:prSet>
      <dgm:spPr/>
    </dgm:pt>
    <dgm:pt modelId="{4BDD2D17-BDDC-4C15-9C41-5E028F7A1521}" type="pres">
      <dgm:prSet presAssocID="{3EEA01BD-1354-47D5-8AB2-F11CABB3F2CF}" presName="compNode" presStyleCnt="0"/>
      <dgm:spPr/>
    </dgm:pt>
    <dgm:pt modelId="{D7A9FBCD-71A6-4221-A783-33B298B50F85}" type="pres">
      <dgm:prSet presAssocID="{3EEA01BD-1354-47D5-8AB2-F11CABB3F2CF}" presName="bgRect" presStyleLbl="bgShp" presStyleIdx="0" presStyleCnt="3"/>
      <dgm:spPr/>
    </dgm:pt>
    <dgm:pt modelId="{30BFCE33-AD5E-4CFD-A181-7AC90D146889}" type="pres">
      <dgm:prSet presAssocID="{3EEA01BD-1354-47D5-8AB2-F11CABB3F2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7EBA3C1-F15D-4432-AE98-7D388DA2E9CF}" type="pres">
      <dgm:prSet presAssocID="{3EEA01BD-1354-47D5-8AB2-F11CABB3F2CF}" presName="spaceRect" presStyleCnt="0"/>
      <dgm:spPr/>
    </dgm:pt>
    <dgm:pt modelId="{A09D7CB4-B369-47EF-B443-D210012B861C}" type="pres">
      <dgm:prSet presAssocID="{3EEA01BD-1354-47D5-8AB2-F11CABB3F2CF}" presName="parTx" presStyleLbl="revTx" presStyleIdx="0" presStyleCnt="3">
        <dgm:presLayoutVars>
          <dgm:chMax val="0"/>
          <dgm:chPref val="0"/>
        </dgm:presLayoutVars>
      </dgm:prSet>
      <dgm:spPr/>
    </dgm:pt>
    <dgm:pt modelId="{C7E5AB97-1C0E-45DA-B50C-97D58F4D398C}" type="pres">
      <dgm:prSet presAssocID="{FBA4C2BA-4946-4AF2-97FD-488E861BD7CE}" presName="sibTrans" presStyleCnt="0"/>
      <dgm:spPr/>
    </dgm:pt>
    <dgm:pt modelId="{7D84A2E8-2381-47E4-AC96-B804D7F0A315}" type="pres">
      <dgm:prSet presAssocID="{8E84D637-B915-4AE5-B71E-0EBCFE3DD1FA}" presName="compNode" presStyleCnt="0"/>
      <dgm:spPr/>
    </dgm:pt>
    <dgm:pt modelId="{67BF31B2-F3D1-437C-853C-FB50CD7A05C0}" type="pres">
      <dgm:prSet presAssocID="{8E84D637-B915-4AE5-B71E-0EBCFE3DD1FA}" presName="bgRect" presStyleLbl="bgShp" presStyleIdx="1" presStyleCnt="3"/>
      <dgm:spPr/>
    </dgm:pt>
    <dgm:pt modelId="{5D2A27C0-2412-461A-95FA-BFD1F493DEF9}" type="pres">
      <dgm:prSet presAssocID="{8E84D637-B915-4AE5-B71E-0EBCFE3DD1F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9A1E9D1C-F52E-4FCE-96BE-F2B308D61FF1}" type="pres">
      <dgm:prSet presAssocID="{8E84D637-B915-4AE5-B71E-0EBCFE3DD1FA}" presName="spaceRect" presStyleCnt="0"/>
      <dgm:spPr/>
    </dgm:pt>
    <dgm:pt modelId="{0DC07A71-1A6F-493E-95D6-D6200E501883}" type="pres">
      <dgm:prSet presAssocID="{8E84D637-B915-4AE5-B71E-0EBCFE3DD1FA}" presName="parTx" presStyleLbl="revTx" presStyleIdx="1" presStyleCnt="3">
        <dgm:presLayoutVars>
          <dgm:chMax val="0"/>
          <dgm:chPref val="0"/>
        </dgm:presLayoutVars>
      </dgm:prSet>
      <dgm:spPr/>
    </dgm:pt>
    <dgm:pt modelId="{5DDA9B32-F7BE-46CF-8102-BD174874A44E}" type="pres">
      <dgm:prSet presAssocID="{5C5C9F88-4B58-428E-A299-6111CECB8599}" presName="sibTrans" presStyleCnt="0"/>
      <dgm:spPr/>
    </dgm:pt>
    <dgm:pt modelId="{96B83960-4110-4CAD-9314-CF24AAF8206D}" type="pres">
      <dgm:prSet presAssocID="{CA1C2C24-FCA4-49B8-8CFB-884098CA2CC5}" presName="compNode" presStyleCnt="0"/>
      <dgm:spPr/>
    </dgm:pt>
    <dgm:pt modelId="{EAC59961-A6CF-4851-92D9-A588B1687D9E}" type="pres">
      <dgm:prSet presAssocID="{CA1C2C24-FCA4-49B8-8CFB-884098CA2CC5}" presName="bgRect" presStyleLbl="bgShp" presStyleIdx="2" presStyleCnt="3"/>
      <dgm:spPr/>
    </dgm:pt>
    <dgm:pt modelId="{4C72FA84-C357-4A8D-903C-31E881AE3B8D}" type="pres">
      <dgm:prSet presAssocID="{CA1C2C24-FCA4-49B8-8CFB-884098CA2C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A57B59B-F8E7-4F9C-B7CF-EB9613176A44}" type="pres">
      <dgm:prSet presAssocID="{CA1C2C24-FCA4-49B8-8CFB-884098CA2CC5}" presName="spaceRect" presStyleCnt="0"/>
      <dgm:spPr/>
    </dgm:pt>
    <dgm:pt modelId="{78096C0E-9122-4CE6-91F0-027CD1FE5DFD}" type="pres">
      <dgm:prSet presAssocID="{CA1C2C24-FCA4-49B8-8CFB-884098CA2C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47ED20B-CC0E-4C5A-9C29-AF9C2E6F6B3A}" type="presOf" srcId="{CA1C2C24-FCA4-49B8-8CFB-884098CA2CC5}" destId="{78096C0E-9122-4CE6-91F0-027CD1FE5DFD}" srcOrd="0" destOrd="0" presId="urn:microsoft.com/office/officeart/2018/2/layout/IconVerticalSolidList"/>
    <dgm:cxn modelId="{FDD66027-26B6-4124-94CA-ED208A5A1A06}" srcId="{BC9A1250-4110-4349-985E-FCFB010E5901}" destId="{8E84D637-B915-4AE5-B71E-0EBCFE3DD1FA}" srcOrd="1" destOrd="0" parTransId="{8CE9C898-3CC0-4525-9A2F-C8D06370CD61}" sibTransId="{5C5C9F88-4B58-428E-A299-6111CECB8599}"/>
    <dgm:cxn modelId="{E9641C32-FB96-4E93-83C9-F870CA2181C1}" srcId="{BC9A1250-4110-4349-985E-FCFB010E5901}" destId="{CA1C2C24-FCA4-49B8-8CFB-884098CA2CC5}" srcOrd="2" destOrd="0" parTransId="{BE20ECDD-13F5-4485-9CDE-24DE5BAAF4FF}" sibTransId="{2593BFA1-A1A3-4ED0-BAA0-1C44147B3245}"/>
    <dgm:cxn modelId="{1CC76B33-4157-443D-A876-3A932E8B663B}" type="presOf" srcId="{8E84D637-B915-4AE5-B71E-0EBCFE3DD1FA}" destId="{0DC07A71-1A6F-493E-95D6-D6200E501883}" srcOrd="0" destOrd="0" presId="urn:microsoft.com/office/officeart/2018/2/layout/IconVerticalSolidList"/>
    <dgm:cxn modelId="{9E96C74C-F0E9-47EE-A2E3-F90667D712A6}" type="presOf" srcId="{BC9A1250-4110-4349-985E-FCFB010E5901}" destId="{D97B93B8-7CD9-4643-BD87-FAE8F739AAC0}" srcOrd="0" destOrd="0" presId="urn:microsoft.com/office/officeart/2018/2/layout/IconVerticalSolidList"/>
    <dgm:cxn modelId="{2CF11797-145F-40CB-89E9-F4CA3EA5BA28}" srcId="{BC9A1250-4110-4349-985E-FCFB010E5901}" destId="{3EEA01BD-1354-47D5-8AB2-F11CABB3F2CF}" srcOrd="0" destOrd="0" parTransId="{77EC2DA3-CFE8-483D-A285-5BE9193B480C}" sibTransId="{FBA4C2BA-4946-4AF2-97FD-488E861BD7CE}"/>
    <dgm:cxn modelId="{AF9053E3-4B0C-46BA-9566-E300681B3DC4}" type="presOf" srcId="{3EEA01BD-1354-47D5-8AB2-F11CABB3F2CF}" destId="{A09D7CB4-B369-47EF-B443-D210012B861C}" srcOrd="0" destOrd="0" presId="urn:microsoft.com/office/officeart/2018/2/layout/IconVerticalSolidList"/>
    <dgm:cxn modelId="{33A9559D-72EE-4836-93E4-2CA9295A4136}" type="presParOf" srcId="{D97B93B8-7CD9-4643-BD87-FAE8F739AAC0}" destId="{4BDD2D17-BDDC-4C15-9C41-5E028F7A1521}" srcOrd="0" destOrd="0" presId="urn:microsoft.com/office/officeart/2018/2/layout/IconVerticalSolidList"/>
    <dgm:cxn modelId="{247D8372-A757-4D96-8EA9-20EC62A76C39}" type="presParOf" srcId="{4BDD2D17-BDDC-4C15-9C41-5E028F7A1521}" destId="{D7A9FBCD-71A6-4221-A783-33B298B50F85}" srcOrd="0" destOrd="0" presId="urn:microsoft.com/office/officeart/2018/2/layout/IconVerticalSolidList"/>
    <dgm:cxn modelId="{E1FCD0A7-79CD-4818-A210-DA52C9ADF3AA}" type="presParOf" srcId="{4BDD2D17-BDDC-4C15-9C41-5E028F7A1521}" destId="{30BFCE33-AD5E-4CFD-A181-7AC90D146889}" srcOrd="1" destOrd="0" presId="urn:microsoft.com/office/officeart/2018/2/layout/IconVerticalSolidList"/>
    <dgm:cxn modelId="{854DF617-F7A9-482C-AE6C-ED88945E21FD}" type="presParOf" srcId="{4BDD2D17-BDDC-4C15-9C41-5E028F7A1521}" destId="{F7EBA3C1-F15D-4432-AE98-7D388DA2E9CF}" srcOrd="2" destOrd="0" presId="urn:microsoft.com/office/officeart/2018/2/layout/IconVerticalSolidList"/>
    <dgm:cxn modelId="{8A9D090B-2323-4BBC-8246-EB92405AF7F5}" type="presParOf" srcId="{4BDD2D17-BDDC-4C15-9C41-5E028F7A1521}" destId="{A09D7CB4-B369-47EF-B443-D210012B861C}" srcOrd="3" destOrd="0" presId="urn:microsoft.com/office/officeart/2018/2/layout/IconVerticalSolidList"/>
    <dgm:cxn modelId="{487940AD-240F-4298-8CF5-AF20C9BE88DF}" type="presParOf" srcId="{D97B93B8-7CD9-4643-BD87-FAE8F739AAC0}" destId="{C7E5AB97-1C0E-45DA-B50C-97D58F4D398C}" srcOrd="1" destOrd="0" presId="urn:microsoft.com/office/officeart/2018/2/layout/IconVerticalSolidList"/>
    <dgm:cxn modelId="{ECF12B6E-42C4-4222-8D1C-19C210CD7033}" type="presParOf" srcId="{D97B93B8-7CD9-4643-BD87-FAE8F739AAC0}" destId="{7D84A2E8-2381-47E4-AC96-B804D7F0A315}" srcOrd="2" destOrd="0" presId="urn:microsoft.com/office/officeart/2018/2/layout/IconVerticalSolidList"/>
    <dgm:cxn modelId="{3F127871-0CC2-4537-B273-284D49DDE875}" type="presParOf" srcId="{7D84A2E8-2381-47E4-AC96-B804D7F0A315}" destId="{67BF31B2-F3D1-437C-853C-FB50CD7A05C0}" srcOrd="0" destOrd="0" presId="urn:microsoft.com/office/officeart/2018/2/layout/IconVerticalSolidList"/>
    <dgm:cxn modelId="{15236CDE-3A8C-490C-AB70-43726DEA9FA0}" type="presParOf" srcId="{7D84A2E8-2381-47E4-AC96-B804D7F0A315}" destId="{5D2A27C0-2412-461A-95FA-BFD1F493DEF9}" srcOrd="1" destOrd="0" presId="urn:microsoft.com/office/officeart/2018/2/layout/IconVerticalSolidList"/>
    <dgm:cxn modelId="{765E13B4-D986-477E-ABE7-3673E6E3FCCD}" type="presParOf" srcId="{7D84A2E8-2381-47E4-AC96-B804D7F0A315}" destId="{9A1E9D1C-F52E-4FCE-96BE-F2B308D61FF1}" srcOrd="2" destOrd="0" presId="urn:microsoft.com/office/officeart/2018/2/layout/IconVerticalSolidList"/>
    <dgm:cxn modelId="{0D2C578C-C29D-4A41-8863-B835863EB1DB}" type="presParOf" srcId="{7D84A2E8-2381-47E4-AC96-B804D7F0A315}" destId="{0DC07A71-1A6F-493E-95D6-D6200E501883}" srcOrd="3" destOrd="0" presId="urn:microsoft.com/office/officeart/2018/2/layout/IconVerticalSolidList"/>
    <dgm:cxn modelId="{766149F4-D518-4D51-9206-4469A85FD834}" type="presParOf" srcId="{D97B93B8-7CD9-4643-BD87-FAE8F739AAC0}" destId="{5DDA9B32-F7BE-46CF-8102-BD174874A44E}" srcOrd="3" destOrd="0" presId="urn:microsoft.com/office/officeart/2018/2/layout/IconVerticalSolidList"/>
    <dgm:cxn modelId="{F85F9E93-C579-4684-A21F-6BD46CBE7E0A}" type="presParOf" srcId="{D97B93B8-7CD9-4643-BD87-FAE8F739AAC0}" destId="{96B83960-4110-4CAD-9314-CF24AAF8206D}" srcOrd="4" destOrd="0" presId="urn:microsoft.com/office/officeart/2018/2/layout/IconVerticalSolidList"/>
    <dgm:cxn modelId="{96E7A3C8-63F6-442D-899F-30E6E1B98E89}" type="presParOf" srcId="{96B83960-4110-4CAD-9314-CF24AAF8206D}" destId="{EAC59961-A6CF-4851-92D9-A588B1687D9E}" srcOrd="0" destOrd="0" presId="urn:microsoft.com/office/officeart/2018/2/layout/IconVerticalSolidList"/>
    <dgm:cxn modelId="{972EB9B8-CAD8-4409-816D-AB519B764B6D}" type="presParOf" srcId="{96B83960-4110-4CAD-9314-CF24AAF8206D}" destId="{4C72FA84-C357-4A8D-903C-31E881AE3B8D}" srcOrd="1" destOrd="0" presId="urn:microsoft.com/office/officeart/2018/2/layout/IconVerticalSolidList"/>
    <dgm:cxn modelId="{D4EC04C8-CC8F-487D-8C23-D01C87A0C5C4}" type="presParOf" srcId="{96B83960-4110-4CAD-9314-CF24AAF8206D}" destId="{6A57B59B-F8E7-4F9C-B7CF-EB9613176A44}" srcOrd="2" destOrd="0" presId="urn:microsoft.com/office/officeart/2018/2/layout/IconVerticalSolidList"/>
    <dgm:cxn modelId="{4AB41F1E-3F40-4557-9AEB-DAE3D831AA51}" type="presParOf" srcId="{96B83960-4110-4CAD-9314-CF24AAF8206D}" destId="{78096C0E-9122-4CE6-91F0-027CD1FE5D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5CC674-D1A2-419B-BB5B-43C5D8F1F10F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8168FF1-B992-43A7-A33D-F46264A9B35C}">
      <dgm:prSet/>
      <dgm:spPr/>
      <dgm:t>
        <a:bodyPr/>
        <a:lstStyle/>
        <a:p>
          <a:r>
            <a:rPr lang="pl-PL" dirty="0" err="1"/>
            <a:t>Python</a:t>
          </a:r>
          <a:r>
            <a:rPr lang="pl-PL" dirty="0"/>
            <a:t> 3.7</a:t>
          </a:r>
          <a:endParaRPr lang="en-US" dirty="0"/>
        </a:p>
      </dgm:t>
    </dgm:pt>
    <dgm:pt modelId="{73B9DDA4-C834-4D47-87F1-968AE8FE50C2}" type="parTrans" cxnId="{8CFB86C2-749D-4D22-9D24-1893CF3073A8}">
      <dgm:prSet/>
      <dgm:spPr/>
      <dgm:t>
        <a:bodyPr/>
        <a:lstStyle/>
        <a:p>
          <a:endParaRPr lang="en-US"/>
        </a:p>
      </dgm:t>
    </dgm:pt>
    <dgm:pt modelId="{680110AC-16D1-42AC-90F4-00B612FF4080}" type="sibTrans" cxnId="{8CFB86C2-749D-4D22-9D24-1893CF3073A8}">
      <dgm:prSet/>
      <dgm:spPr/>
      <dgm:t>
        <a:bodyPr/>
        <a:lstStyle/>
        <a:p>
          <a:endParaRPr lang="en-US"/>
        </a:p>
      </dgm:t>
    </dgm:pt>
    <dgm:pt modelId="{41FAEF36-FE61-416F-935B-B9FBC13EF1D8}">
      <dgm:prSet/>
      <dgm:spPr/>
      <dgm:t>
        <a:bodyPr/>
        <a:lstStyle/>
        <a:p>
          <a:r>
            <a:rPr lang="pl-PL" dirty="0" err="1"/>
            <a:t>Anaconda</a:t>
          </a:r>
          <a:endParaRPr lang="en-US" dirty="0" err="1"/>
        </a:p>
      </dgm:t>
    </dgm:pt>
    <dgm:pt modelId="{AD5815EA-12F0-44E9-A1D2-01355749106D}" type="parTrans" cxnId="{06C1B465-C53E-4B56-B719-42ED0EB2AD2B}">
      <dgm:prSet/>
      <dgm:spPr/>
      <dgm:t>
        <a:bodyPr/>
        <a:lstStyle/>
        <a:p>
          <a:endParaRPr lang="en-US"/>
        </a:p>
      </dgm:t>
    </dgm:pt>
    <dgm:pt modelId="{79284C2B-110F-4ED9-91D7-2ED4BBCAF31B}" type="sibTrans" cxnId="{06C1B465-C53E-4B56-B719-42ED0EB2AD2B}">
      <dgm:prSet/>
      <dgm:spPr/>
      <dgm:t>
        <a:bodyPr/>
        <a:lstStyle/>
        <a:p>
          <a:endParaRPr lang="en-US"/>
        </a:p>
      </dgm:t>
    </dgm:pt>
    <dgm:pt modelId="{AB26A3B1-45C3-49CF-A688-496D1CB696B9}">
      <dgm:prSet/>
      <dgm:spPr/>
      <dgm:t>
        <a:bodyPr/>
        <a:lstStyle/>
        <a:p>
          <a:r>
            <a:rPr lang="pl-PL" dirty="0" err="1"/>
            <a:t>Jupyter</a:t>
          </a:r>
          <a:endParaRPr lang="en-US" dirty="0" err="1"/>
        </a:p>
      </dgm:t>
    </dgm:pt>
    <dgm:pt modelId="{EA03E073-AA68-4232-B909-6B61654FF017}" type="parTrans" cxnId="{17FC9DD0-9FA3-4D48-9716-603C4C325CE6}">
      <dgm:prSet/>
      <dgm:spPr/>
      <dgm:t>
        <a:bodyPr/>
        <a:lstStyle/>
        <a:p>
          <a:endParaRPr lang="en-US"/>
        </a:p>
      </dgm:t>
    </dgm:pt>
    <dgm:pt modelId="{40E0549E-6BA8-4495-A031-4988650A0B16}" type="sibTrans" cxnId="{17FC9DD0-9FA3-4D48-9716-603C4C325CE6}">
      <dgm:prSet/>
      <dgm:spPr/>
      <dgm:t>
        <a:bodyPr/>
        <a:lstStyle/>
        <a:p>
          <a:endParaRPr lang="en-US"/>
        </a:p>
      </dgm:t>
    </dgm:pt>
    <dgm:pt modelId="{54291089-AAED-441D-A74D-7D515BB0CCE0}">
      <dgm:prSet/>
      <dgm:spPr/>
      <dgm:t>
        <a:bodyPr/>
        <a:lstStyle/>
        <a:p>
          <a:r>
            <a:rPr lang="pl-PL" dirty="0" err="1"/>
            <a:t>PyCharm</a:t>
          </a:r>
          <a:endParaRPr lang="en-US" dirty="0" err="1"/>
        </a:p>
      </dgm:t>
    </dgm:pt>
    <dgm:pt modelId="{9775D124-9EAC-4633-BD0B-FC5C5F634ECD}" type="parTrans" cxnId="{4A4903E2-00E8-450D-AC84-308EB6AC7E71}">
      <dgm:prSet/>
      <dgm:spPr/>
      <dgm:t>
        <a:bodyPr/>
        <a:lstStyle/>
        <a:p>
          <a:endParaRPr lang="en-US"/>
        </a:p>
      </dgm:t>
    </dgm:pt>
    <dgm:pt modelId="{3861CB45-2845-4DFB-A3AF-59C247B9B82B}" type="sibTrans" cxnId="{4A4903E2-00E8-450D-AC84-308EB6AC7E71}">
      <dgm:prSet/>
      <dgm:spPr/>
      <dgm:t>
        <a:bodyPr/>
        <a:lstStyle/>
        <a:p>
          <a:endParaRPr lang="en-US"/>
        </a:p>
      </dgm:t>
    </dgm:pt>
    <dgm:pt modelId="{623F6345-B0A6-498E-B012-E281671DCEEE}" type="pres">
      <dgm:prSet presAssocID="{035CC674-D1A2-419B-BB5B-43C5D8F1F10F}" presName="outerComposite" presStyleCnt="0">
        <dgm:presLayoutVars>
          <dgm:chMax val="5"/>
          <dgm:dir/>
          <dgm:resizeHandles val="exact"/>
        </dgm:presLayoutVars>
      </dgm:prSet>
      <dgm:spPr/>
    </dgm:pt>
    <dgm:pt modelId="{16C8FF7B-88BA-46FD-9F7D-CB2DC28DB40A}" type="pres">
      <dgm:prSet presAssocID="{035CC674-D1A2-419B-BB5B-43C5D8F1F10F}" presName="dummyMaxCanvas" presStyleCnt="0">
        <dgm:presLayoutVars/>
      </dgm:prSet>
      <dgm:spPr/>
    </dgm:pt>
    <dgm:pt modelId="{C2FD46B0-DABE-413F-8331-746078768D0A}" type="pres">
      <dgm:prSet presAssocID="{035CC674-D1A2-419B-BB5B-43C5D8F1F10F}" presName="FourNodes_1" presStyleLbl="node1" presStyleIdx="0" presStyleCnt="4">
        <dgm:presLayoutVars>
          <dgm:bulletEnabled val="1"/>
        </dgm:presLayoutVars>
      </dgm:prSet>
      <dgm:spPr/>
    </dgm:pt>
    <dgm:pt modelId="{9DA9E2DC-3BD8-4090-9BE5-67FCD78DD79A}" type="pres">
      <dgm:prSet presAssocID="{035CC674-D1A2-419B-BB5B-43C5D8F1F10F}" presName="FourNodes_2" presStyleLbl="node1" presStyleIdx="1" presStyleCnt="4">
        <dgm:presLayoutVars>
          <dgm:bulletEnabled val="1"/>
        </dgm:presLayoutVars>
      </dgm:prSet>
      <dgm:spPr/>
    </dgm:pt>
    <dgm:pt modelId="{8E1FE03A-698E-45AE-8AE9-357E531C190E}" type="pres">
      <dgm:prSet presAssocID="{035CC674-D1A2-419B-BB5B-43C5D8F1F10F}" presName="FourNodes_3" presStyleLbl="node1" presStyleIdx="2" presStyleCnt="4">
        <dgm:presLayoutVars>
          <dgm:bulletEnabled val="1"/>
        </dgm:presLayoutVars>
      </dgm:prSet>
      <dgm:spPr/>
    </dgm:pt>
    <dgm:pt modelId="{AED070B0-5F85-4248-85B2-7A9D0DCB3A0D}" type="pres">
      <dgm:prSet presAssocID="{035CC674-D1A2-419B-BB5B-43C5D8F1F10F}" presName="FourNodes_4" presStyleLbl="node1" presStyleIdx="3" presStyleCnt="4">
        <dgm:presLayoutVars>
          <dgm:bulletEnabled val="1"/>
        </dgm:presLayoutVars>
      </dgm:prSet>
      <dgm:spPr/>
    </dgm:pt>
    <dgm:pt modelId="{5D29A0DD-5D37-4BC9-8586-4BBF667E8585}" type="pres">
      <dgm:prSet presAssocID="{035CC674-D1A2-419B-BB5B-43C5D8F1F10F}" presName="FourConn_1-2" presStyleLbl="fgAccFollowNode1" presStyleIdx="0" presStyleCnt="3">
        <dgm:presLayoutVars>
          <dgm:bulletEnabled val="1"/>
        </dgm:presLayoutVars>
      </dgm:prSet>
      <dgm:spPr/>
    </dgm:pt>
    <dgm:pt modelId="{171D2CF3-6F4C-4CD7-8519-BE4BA0B66086}" type="pres">
      <dgm:prSet presAssocID="{035CC674-D1A2-419B-BB5B-43C5D8F1F10F}" presName="FourConn_2-3" presStyleLbl="fgAccFollowNode1" presStyleIdx="1" presStyleCnt="3">
        <dgm:presLayoutVars>
          <dgm:bulletEnabled val="1"/>
        </dgm:presLayoutVars>
      </dgm:prSet>
      <dgm:spPr/>
    </dgm:pt>
    <dgm:pt modelId="{83F55D5B-0AFD-4233-B8BF-C335A2D7A171}" type="pres">
      <dgm:prSet presAssocID="{035CC674-D1A2-419B-BB5B-43C5D8F1F10F}" presName="FourConn_3-4" presStyleLbl="fgAccFollowNode1" presStyleIdx="2" presStyleCnt="3">
        <dgm:presLayoutVars>
          <dgm:bulletEnabled val="1"/>
        </dgm:presLayoutVars>
      </dgm:prSet>
      <dgm:spPr/>
    </dgm:pt>
    <dgm:pt modelId="{3CAC1CA4-4B0C-4471-8DD1-5A477E2211C0}" type="pres">
      <dgm:prSet presAssocID="{035CC674-D1A2-419B-BB5B-43C5D8F1F10F}" presName="FourNodes_1_text" presStyleLbl="node1" presStyleIdx="3" presStyleCnt="4">
        <dgm:presLayoutVars>
          <dgm:bulletEnabled val="1"/>
        </dgm:presLayoutVars>
      </dgm:prSet>
      <dgm:spPr/>
    </dgm:pt>
    <dgm:pt modelId="{1210E698-A1E8-4BF4-8C4D-7C115DF93BFE}" type="pres">
      <dgm:prSet presAssocID="{035CC674-D1A2-419B-BB5B-43C5D8F1F10F}" presName="FourNodes_2_text" presStyleLbl="node1" presStyleIdx="3" presStyleCnt="4">
        <dgm:presLayoutVars>
          <dgm:bulletEnabled val="1"/>
        </dgm:presLayoutVars>
      </dgm:prSet>
      <dgm:spPr/>
    </dgm:pt>
    <dgm:pt modelId="{A27CA3DC-81B9-45E4-94BA-7875C25A51C2}" type="pres">
      <dgm:prSet presAssocID="{035CC674-D1A2-419B-BB5B-43C5D8F1F10F}" presName="FourNodes_3_text" presStyleLbl="node1" presStyleIdx="3" presStyleCnt="4">
        <dgm:presLayoutVars>
          <dgm:bulletEnabled val="1"/>
        </dgm:presLayoutVars>
      </dgm:prSet>
      <dgm:spPr/>
    </dgm:pt>
    <dgm:pt modelId="{CFFEC2A0-1188-46C3-A759-20EF0F3B0F81}" type="pres">
      <dgm:prSet presAssocID="{035CC674-D1A2-419B-BB5B-43C5D8F1F10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82A5A02-8D4F-4E13-8016-92EF1CE6E6FF}" type="presOf" srcId="{AB26A3B1-45C3-49CF-A688-496D1CB696B9}" destId="{A27CA3DC-81B9-45E4-94BA-7875C25A51C2}" srcOrd="1" destOrd="0" presId="urn:microsoft.com/office/officeart/2005/8/layout/vProcess5"/>
    <dgm:cxn modelId="{51EFCE0D-EA04-4876-B393-74F1CE06BF40}" type="presOf" srcId="{40E0549E-6BA8-4495-A031-4988650A0B16}" destId="{83F55D5B-0AFD-4233-B8BF-C335A2D7A171}" srcOrd="0" destOrd="0" presId="urn:microsoft.com/office/officeart/2005/8/layout/vProcess5"/>
    <dgm:cxn modelId="{EF8E8715-E476-42A3-BF90-EC25D086D6FC}" type="presOf" srcId="{AB26A3B1-45C3-49CF-A688-496D1CB696B9}" destId="{8E1FE03A-698E-45AE-8AE9-357E531C190E}" srcOrd="0" destOrd="0" presId="urn:microsoft.com/office/officeart/2005/8/layout/vProcess5"/>
    <dgm:cxn modelId="{E95C4243-8423-4991-BC11-DAC41EB0EE99}" type="presOf" srcId="{41FAEF36-FE61-416F-935B-B9FBC13EF1D8}" destId="{1210E698-A1E8-4BF4-8C4D-7C115DF93BFE}" srcOrd="1" destOrd="0" presId="urn:microsoft.com/office/officeart/2005/8/layout/vProcess5"/>
    <dgm:cxn modelId="{06C1B465-C53E-4B56-B719-42ED0EB2AD2B}" srcId="{035CC674-D1A2-419B-BB5B-43C5D8F1F10F}" destId="{41FAEF36-FE61-416F-935B-B9FBC13EF1D8}" srcOrd="1" destOrd="0" parTransId="{AD5815EA-12F0-44E9-A1D2-01355749106D}" sibTransId="{79284C2B-110F-4ED9-91D7-2ED4BBCAF31B}"/>
    <dgm:cxn modelId="{97ECD867-6CBE-465D-A218-E749D5DA3F7A}" type="presOf" srcId="{680110AC-16D1-42AC-90F4-00B612FF4080}" destId="{5D29A0DD-5D37-4BC9-8586-4BBF667E8585}" srcOrd="0" destOrd="0" presId="urn:microsoft.com/office/officeart/2005/8/layout/vProcess5"/>
    <dgm:cxn modelId="{41E9196C-5391-46FE-AC82-87B12DF60B34}" type="presOf" srcId="{54291089-AAED-441D-A74D-7D515BB0CCE0}" destId="{CFFEC2A0-1188-46C3-A759-20EF0F3B0F81}" srcOrd="1" destOrd="0" presId="urn:microsoft.com/office/officeart/2005/8/layout/vProcess5"/>
    <dgm:cxn modelId="{6EC3249D-6845-44C0-B70A-2E22A799D6F3}" type="presOf" srcId="{F8168FF1-B992-43A7-A33D-F46264A9B35C}" destId="{C2FD46B0-DABE-413F-8331-746078768D0A}" srcOrd="0" destOrd="0" presId="urn:microsoft.com/office/officeart/2005/8/layout/vProcess5"/>
    <dgm:cxn modelId="{6F55B5BB-4659-4C0E-B318-FF4157D99BD1}" type="presOf" srcId="{54291089-AAED-441D-A74D-7D515BB0CCE0}" destId="{AED070B0-5F85-4248-85B2-7A9D0DCB3A0D}" srcOrd="0" destOrd="0" presId="urn:microsoft.com/office/officeart/2005/8/layout/vProcess5"/>
    <dgm:cxn modelId="{8CFB86C2-749D-4D22-9D24-1893CF3073A8}" srcId="{035CC674-D1A2-419B-BB5B-43C5D8F1F10F}" destId="{F8168FF1-B992-43A7-A33D-F46264A9B35C}" srcOrd="0" destOrd="0" parTransId="{73B9DDA4-C834-4D47-87F1-968AE8FE50C2}" sibTransId="{680110AC-16D1-42AC-90F4-00B612FF4080}"/>
    <dgm:cxn modelId="{17FC9DD0-9FA3-4D48-9716-603C4C325CE6}" srcId="{035CC674-D1A2-419B-BB5B-43C5D8F1F10F}" destId="{AB26A3B1-45C3-49CF-A688-496D1CB696B9}" srcOrd="2" destOrd="0" parTransId="{EA03E073-AA68-4232-B909-6B61654FF017}" sibTransId="{40E0549E-6BA8-4495-A031-4988650A0B16}"/>
    <dgm:cxn modelId="{C6143CD3-3DA8-4DAB-94BE-35A54C94CF76}" type="presOf" srcId="{F8168FF1-B992-43A7-A33D-F46264A9B35C}" destId="{3CAC1CA4-4B0C-4471-8DD1-5A477E2211C0}" srcOrd="1" destOrd="0" presId="urn:microsoft.com/office/officeart/2005/8/layout/vProcess5"/>
    <dgm:cxn modelId="{5ED8EDD6-E282-456F-BAFA-D56E7A8513CE}" type="presOf" srcId="{79284C2B-110F-4ED9-91D7-2ED4BBCAF31B}" destId="{171D2CF3-6F4C-4CD7-8519-BE4BA0B66086}" srcOrd="0" destOrd="0" presId="urn:microsoft.com/office/officeart/2005/8/layout/vProcess5"/>
    <dgm:cxn modelId="{3BEB30D8-BE0D-4CF6-9D06-0CFADAAB30E2}" type="presOf" srcId="{035CC674-D1A2-419B-BB5B-43C5D8F1F10F}" destId="{623F6345-B0A6-498E-B012-E281671DCEEE}" srcOrd="0" destOrd="0" presId="urn:microsoft.com/office/officeart/2005/8/layout/vProcess5"/>
    <dgm:cxn modelId="{8CDFB0D9-6F05-4516-93F2-8890C627653E}" type="presOf" srcId="{41FAEF36-FE61-416F-935B-B9FBC13EF1D8}" destId="{9DA9E2DC-3BD8-4090-9BE5-67FCD78DD79A}" srcOrd="0" destOrd="0" presId="urn:microsoft.com/office/officeart/2005/8/layout/vProcess5"/>
    <dgm:cxn modelId="{4A4903E2-00E8-450D-AC84-308EB6AC7E71}" srcId="{035CC674-D1A2-419B-BB5B-43C5D8F1F10F}" destId="{54291089-AAED-441D-A74D-7D515BB0CCE0}" srcOrd="3" destOrd="0" parTransId="{9775D124-9EAC-4633-BD0B-FC5C5F634ECD}" sibTransId="{3861CB45-2845-4DFB-A3AF-59C247B9B82B}"/>
    <dgm:cxn modelId="{B0BFED48-3E04-4441-83FC-6824F350268F}" type="presParOf" srcId="{623F6345-B0A6-498E-B012-E281671DCEEE}" destId="{16C8FF7B-88BA-46FD-9F7D-CB2DC28DB40A}" srcOrd="0" destOrd="0" presId="urn:microsoft.com/office/officeart/2005/8/layout/vProcess5"/>
    <dgm:cxn modelId="{752C8B22-1721-40BA-BD01-197AED4E4FDD}" type="presParOf" srcId="{623F6345-B0A6-498E-B012-E281671DCEEE}" destId="{C2FD46B0-DABE-413F-8331-746078768D0A}" srcOrd="1" destOrd="0" presId="urn:microsoft.com/office/officeart/2005/8/layout/vProcess5"/>
    <dgm:cxn modelId="{BBA092E2-3E53-41F4-8016-7B130B6B6135}" type="presParOf" srcId="{623F6345-B0A6-498E-B012-E281671DCEEE}" destId="{9DA9E2DC-3BD8-4090-9BE5-67FCD78DD79A}" srcOrd="2" destOrd="0" presId="urn:microsoft.com/office/officeart/2005/8/layout/vProcess5"/>
    <dgm:cxn modelId="{1D420EBC-9838-452F-9D6F-D94F649611F5}" type="presParOf" srcId="{623F6345-B0A6-498E-B012-E281671DCEEE}" destId="{8E1FE03A-698E-45AE-8AE9-357E531C190E}" srcOrd="3" destOrd="0" presId="urn:microsoft.com/office/officeart/2005/8/layout/vProcess5"/>
    <dgm:cxn modelId="{11D943D6-5706-44EA-ACF0-9FCBEF325A88}" type="presParOf" srcId="{623F6345-B0A6-498E-B012-E281671DCEEE}" destId="{AED070B0-5F85-4248-85B2-7A9D0DCB3A0D}" srcOrd="4" destOrd="0" presId="urn:microsoft.com/office/officeart/2005/8/layout/vProcess5"/>
    <dgm:cxn modelId="{392DDCBB-897D-4A0A-95DB-F57F697655D6}" type="presParOf" srcId="{623F6345-B0A6-498E-B012-E281671DCEEE}" destId="{5D29A0DD-5D37-4BC9-8586-4BBF667E8585}" srcOrd="5" destOrd="0" presId="urn:microsoft.com/office/officeart/2005/8/layout/vProcess5"/>
    <dgm:cxn modelId="{7F0502DA-BD91-49E0-9D25-59BAB414C590}" type="presParOf" srcId="{623F6345-B0A6-498E-B012-E281671DCEEE}" destId="{171D2CF3-6F4C-4CD7-8519-BE4BA0B66086}" srcOrd="6" destOrd="0" presId="urn:microsoft.com/office/officeart/2005/8/layout/vProcess5"/>
    <dgm:cxn modelId="{00ABE515-5F4E-4C13-8043-2F6024A9FFE0}" type="presParOf" srcId="{623F6345-B0A6-498E-B012-E281671DCEEE}" destId="{83F55D5B-0AFD-4233-B8BF-C335A2D7A171}" srcOrd="7" destOrd="0" presId="urn:microsoft.com/office/officeart/2005/8/layout/vProcess5"/>
    <dgm:cxn modelId="{B76D7C99-1D16-4585-82F1-4C44C6E19242}" type="presParOf" srcId="{623F6345-B0A6-498E-B012-E281671DCEEE}" destId="{3CAC1CA4-4B0C-4471-8DD1-5A477E2211C0}" srcOrd="8" destOrd="0" presId="urn:microsoft.com/office/officeart/2005/8/layout/vProcess5"/>
    <dgm:cxn modelId="{7AAE882D-5427-4067-92CF-0D7F697D0A0C}" type="presParOf" srcId="{623F6345-B0A6-498E-B012-E281671DCEEE}" destId="{1210E698-A1E8-4BF4-8C4D-7C115DF93BFE}" srcOrd="9" destOrd="0" presId="urn:microsoft.com/office/officeart/2005/8/layout/vProcess5"/>
    <dgm:cxn modelId="{6883CEA4-9DFB-437E-91AE-E5D11796D874}" type="presParOf" srcId="{623F6345-B0A6-498E-B012-E281671DCEEE}" destId="{A27CA3DC-81B9-45E4-94BA-7875C25A51C2}" srcOrd="10" destOrd="0" presId="urn:microsoft.com/office/officeart/2005/8/layout/vProcess5"/>
    <dgm:cxn modelId="{22CFAC55-1B95-430D-97E7-C6F0AE469824}" type="presParOf" srcId="{623F6345-B0A6-498E-B012-E281671DCEEE}" destId="{CFFEC2A0-1188-46C3-A759-20EF0F3B0F8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0F0A3D-3D0E-467C-AF18-005C132346D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l-PL"/>
        </a:p>
      </dgm:t>
    </dgm:pt>
    <dgm:pt modelId="{A3728869-9A9E-47BE-842F-FEA05D2CFDC9}">
      <dgm:prSet/>
      <dgm:spPr/>
      <dgm:t>
        <a:bodyPr/>
        <a:lstStyle/>
        <a:p>
          <a:r>
            <a:rPr lang="pl-PL"/>
            <a:t>Potrzeba dobrego zbioru testowego</a:t>
          </a:r>
        </a:p>
      </dgm:t>
    </dgm:pt>
    <dgm:pt modelId="{9F7E13E6-D6D3-4F39-BDE1-EC473EA62FD1}" type="parTrans" cxnId="{FFC7E967-61F8-424E-BC51-1A312ECBA7FF}">
      <dgm:prSet/>
      <dgm:spPr/>
      <dgm:t>
        <a:bodyPr/>
        <a:lstStyle/>
        <a:p>
          <a:endParaRPr lang="pl-PL"/>
        </a:p>
      </dgm:t>
    </dgm:pt>
    <dgm:pt modelId="{D14A7280-C9B7-4E39-A96F-7DF1CB70A97E}" type="sibTrans" cxnId="{FFC7E967-61F8-424E-BC51-1A312ECBA7FF}">
      <dgm:prSet/>
      <dgm:spPr/>
      <dgm:t>
        <a:bodyPr/>
        <a:lstStyle/>
        <a:p>
          <a:endParaRPr lang="pl-PL"/>
        </a:p>
      </dgm:t>
    </dgm:pt>
    <dgm:pt modelId="{B4A78C84-C0FE-4EAB-A675-F3DD825E8E44}">
      <dgm:prSet/>
      <dgm:spPr/>
      <dgm:t>
        <a:bodyPr/>
        <a:lstStyle/>
        <a:p>
          <a:r>
            <a:rPr lang="pl-PL"/>
            <a:t>Stworzenie dobrej jakości algorytmu wymaga czasu</a:t>
          </a:r>
        </a:p>
      </dgm:t>
    </dgm:pt>
    <dgm:pt modelId="{E8CFFCF8-92AC-45E9-A15A-AEBF3D045106}" type="parTrans" cxnId="{EB7537F0-4270-45FD-8A79-955AD9FED1F4}">
      <dgm:prSet/>
      <dgm:spPr/>
      <dgm:t>
        <a:bodyPr/>
        <a:lstStyle/>
        <a:p>
          <a:endParaRPr lang="pl-PL"/>
        </a:p>
      </dgm:t>
    </dgm:pt>
    <dgm:pt modelId="{24BF135C-1854-4A4A-B7A0-DB6D10C7448A}" type="sibTrans" cxnId="{EB7537F0-4270-45FD-8A79-955AD9FED1F4}">
      <dgm:prSet/>
      <dgm:spPr/>
      <dgm:t>
        <a:bodyPr/>
        <a:lstStyle/>
        <a:p>
          <a:endParaRPr lang="pl-PL"/>
        </a:p>
      </dgm:t>
    </dgm:pt>
    <dgm:pt modelId="{10641DC1-0E36-465E-99BE-6E69CFF3F2C7}">
      <dgm:prSet/>
      <dgm:spPr/>
      <dgm:t>
        <a:bodyPr/>
        <a:lstStyle/>
        <a:p>
          <a:r>
            <a:rPr lang="pl-PL"/>
            <a:t>Rezygnacja z paradygmatu obiektowego rodzi problemy</a:t>
          </a:r>
        </a:p>
      </dgm:t>
    </dgm:pt>
    <dgm:pt modelId="{92CC1418-1703-4DA9-A149-6F5BFC7A5311}" type="parTrans" cxnId="{71B1BAFE-0817-4FFF-8E5A-DCE9A5B5E51D}">
      <dgm:prSet/>
      <dgm:spPr/>
      <dgm:t>
        <a:bodyPr/>
        <a:lstStyle/>
        <a:p>
          <a:endParaRPr lang="pl-PL"/>
        </a:p>
      </dgm:t>
    </dgm:pt>
    <dgm:pt modelId="{A12E1ABF-5D0D-4DD1-9EE3-0909CC9A60C0}" type="sibTrans" cxnId="{71B1BAFE-0817-4FFF-8E5A-DCE9A5B5E51D}">
      <dgm:prSet/>
      <dgm:spPr/>
      <dgm:t>
        <a:bodyPr/>
        <a:lstStyle/>
        <a:p>
          <a:endParaRPr lang="pl-PL"/>
        </a:p>
      </dgm:t>
    </dgm:pt>
    <dgm:pt modelId="{A27E2C7D-53DA-4BF5-8979-D25FA913BD61}" type="pres">
      <dgm:prSet presAssocID="{7C0F0A3D-3D0E-467C-AF18-005C132346D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251D72-93B4-4D96-BA98-9AD153202A10}" type="pres">
      <dgm:prSet presAssocID="{A3728869-9A9E-47BE-842F-FEA05D2CFDC9}" presName="hierRoot1" presStyleCnt="0"/>
      <dgm:spPr/>
    </dgm:pt>
    <dgm:pt modelId="{FC237A3A-3C28-4B91-B7D7-3D2FD7E4A2F2}" type="pres">
      <dgm:prSet presAssocID="{A3728869-9A9E-47BE-842F-FEA05D2CFDC9}" presName="composite" presStyleCnt="0"/>
      <dgm:spPr/>
    </dgm:pt>
    <dgm:pt modelId="{150B7963-F647-4086-BA8F-F05AF1C429C3}" type="pres">
      <dgm:prSet presAssocID="{A3728869-9A9E-47BE-842F-FEA05D2CFDC9}" presName="background" presStyleLbl="node0" presStyleIdx="0" presStyleCnt="3"/>
      <dgm:spPr/>
    </dgm:pt>
    <dgm:pt modelId="{03AFFE5A-3B98-4E16-A251-461FEF2DF3C2}" type="pres">
      <dgm:prSet presAssocID="{A3728869-9A9E-47BE-842F-FEA05D2CFDC9}" presName="text" presStyleLbl="fgAcc0" presStyleIdx="0" presStyleCnt="3">
        <dgm:presLayoutVars>
          <dgm:chPref val="3"/>
        </dgm:presLayoutVars>
      </dgm:prSet>
      <dgm:spPr/>
    </dgm:pt>
    <dgm:pt modelId="{57455F28-4648-4A5B-BFC4-D9CF39F51975}" type="pres">
      <dgm:prSet presAssocID="{A3728869-9A9E-47BE-842F-FEA05D2CFDC9}" presName="hierChild2" presStyleCnt="0"/>
      <dgm:spPr/>
    </dgm:pt>
    <dgm:pt modelId="{A62A8E80-D7D6-4807-AC2A-6299C4EF02C9}" type="pres">
      <dgm:prSet presAssocID="{B4A78C84-C0FE-4EAB-A675-F3DD825E8E44}" presName="hierRoot1" presStyleCnt="0"/>
      <dgm:spPr/>
    </dgm:pt>
    <dgm:pt modelId="{259F95AB-615E-4C1E-B9AB-F88F9A37268F}" type="pres">
      <dgm:prSet presAssocID="{B4A78C84-C0FE-4EAB-A675-F3DD825E8E44}" presName="composite" presStyleCnt="0"/>
      <dgm:spPr/>
    </dgm:pt>
    <dgm:pt modelId="{251BA6C9-D144-4E18-98EA-E928CD109FE4}" type="pres">
      <dgm:prSet presAssocID="{B4A78C84-C0FE-4EAB-A675-F3DD825E8E44}" presName="background" presStyleLbl="node0" presStyleIdx="1" presStyleCnt="3"/>
      <dgm:spPr/>
    </dgm:pt>
    <dgm:pt modelId="{D4551938-7077-4E96-A7C8-A3DE5B5051A7}" type="pres">
      <dgm:prSet presAssocID="{B4A78C84-C0FE-4EAB-A675-F3DD825E8E44}" presName="text" presStyleLbl="fgAcc0" presStyleIdx="1" presStyleCnt="3">
        <dgm:presLayoutVars>
          <dgm:chPref val="3"/>
        </dgm:presLayoutVars>
      </dgm:prSet>
      <dgm:spPr/>
    </dgm:pt>
    <dgm:pt modelId="{D8A542E3-E48D-414E-9DD2-FDE1C364669A}" type="pres">
      <dgm:prSet presAssocID="{B4A78C84-C0FE-4EAB-A675-F3DD825E8E44}" presName="hierChild2" presStyleCnt="0"/>
      <dgm:spPr/>
    </dgm:pt>
    <dgm:pt modelId="{82261493-699D-45B0-87C8-78024A2A648D}" type="pres">
      <dgm:prSet presAssocID="{10641DC1-0E36-465E-99BE-6E69CFF3F2C7}" presName="hierRoot1" presStyleCnt="0"/>
      <dgm:spPr/>
    </dgm:pt>
    <dgm:pt modelId="{022EBB65-788E-4F53-90C8-DC5CCD5EE938}" type="pres">
      <dgm:prSet presAssocID="{10641DC1-0E36-465E-99BE-6E69CFF3F2C7}" presName="composite" presStyleCnt="0"/>
      <dgm:spPr/>
    </dgm:pt>
    <dgm:pt modelId="{F5827DDB-6580-419D-B938-735B0371278E}" type="pres">
      <dgm:prSet presAssocID="{10641DC1-0E36-465E-99BE-6E69CFF3F2C7}" presName="background" presStyleLbl="node0" presStyleIdx="2" presStyleCnt="3"/>
      <dgm:spPr/>
    </dgm:pt>
    <dgm:pt modelId="{EFAB2E85-C2E2-47CB-A17D-9826E58573B6}" type="pres">
      <dgm:prSet presAssocID="{10641DC1-0E36-465E-99BE-6E69CFF3F2C7}" presName="text" presStyleLbl="fgAcc0" presStyleIdx="2" presStyleCnt="3">
        <dgm:presLayoutVars>
          <dgm:chPref val="3"/>
        </dgm:presLayoutVars>
      </dgm:prSet>
      <dgm:spPr/>
    </dgm:pt>
    <dgm:pt modelId="{60C009F3-06BF-491D-AA92-3A8A5DD25CD7}" type="pres">
      <dgm:prSet presAssocID="{10641DC1-0E36-465E-99BE-6E69CFF3F2C7}" presName="hierChild2" presStyleCnt="0"/>
      <dgm:spPr/>
    </dgm:pt>
  </dgm:ptLst>
  <dgm:cxnLst>
    <dgm:cxn modelId="{D1DC8C1B-46DC-4095-AB86-4E05165D68A0}" type="presOf" srcId="{A3728869-9A9E-47BE-842F-FEA05D2CFDC9}" destId="{03AFFE5A-3B98-4E16-A251-461FEF2DF3C2}" srcOrd="0" destOrd="0" presId="urn:microsoft.com/office/officeart/2005/8/layout/hierarchy1"/>
    <dgm:cxn modelId="{FFC7E967-61F8-424E-BC51-1A312ECBA7FF}" srcId="{7C0F0A3D-3D0E-467C-AF18-005C132346D0}" destId="{A3728869-9A9E-47BE-842F-FEA05D2CFDC9}" srcOrd="0" destOrd="0" parTransId="{9F7E13E6-D6D3-4F39-BDE1-EC473EA62FD1}" sibTransId="{D14A7280-C9B7-4E39-A96F-7DF1CB70A97E}"/>
    <dgm:cxn modelId="{130E8148-4149-4739-B398-A9C5DEED4CE7}" type="presOf" srcId="{B4A78C84-C0FE-4EAB-A675-F3DD825E8E44}" destId="{D4551938-7077-4E96-A7C8-A3DE5B5051A7}" srcOrd="0" destOrd="0" presId="urn:microsoft.com/office/officeart/2005/8/layout/hierarchy1"/>
    <dgm:cxn modelId="{99CE2EBD-C122-462C-A505-2235A8536617}" type="presOf" srcId="{7C0F0A3D-3D0E-467C-AF18-005C132346D0}" destId="{A27E2C7D-53DA-4BF5-8979-D25FA913BD61}" srcOrd="0" destOrd="0" presId="urn:microsoft.com/office/officeart/2005/8/layout/hierarchy1"/>
    <dgm:cxn modelId="{EB7537F0-4270-45FD-8A79-955AD9FED1F4}" srcId="{7C0F0A3D-3D0E-467C-AF18-005C132346D0}" destId="{B4A78C84-C0FE-4EAB-A675-F3DD825E8E44}" srcOrd="1" destOrd="0" parTransId="{E8CFFCF8-92AC-45E9-A15A-AEBF3D045106}" sibTransId="{24BF135C-1854-4A4A-B7A0-DB6D10C7448A}"/>
    <dgm:cxn modelId="{BD2F3FF0-B649-40D9-B7CF-2D9B109C2A3E}" type="presOf" srcId="{10641DC1-0E36-465E-99BE-6E69CFF3F2C7}" destId="{EFAB2E85-C2E2-47CB-A17D-9826E58573B6}" srcOrd="0" destOrd="0" presId="urn:microsoft.com/office/officeart/2005/8/layout/hierarchy1"/>
    <dgm:cxn modelId="{71B1BAFE-0817-4FFF-8E5A-DCE9A5B5E51D}" srcId="{7C0F0A3D-3D0E-467C-AF18-005C132346D0}" destId="{10641DC1-0E36-465E-99BE-6E69CFF3F2C7}" srcOrd="2" destOrd="0" parTransId="{92CC1418-1703-4DA9-A149-6F5BFC7A5311}" sibTransId="{A12E1ABF-5D0D-4DD1-9EE3-0909CC9A60C0}"/>
    <dgm:cxn modelId="{325CE655-458E-47BA-A0AB-329A4F6F5079}" type="presParOf" srcId="{A27E2C7D-53DA-4BF5-8979-D25FA913BD61}" destId="{E0251D72-93B4-4D96-BA98-9AD153202A10}" srcOrd="0" destOrd="0" presId="urn:microsoft.com/office/officeart/2005/8/layout/hierarchy1"/>
    <dgm:cxn modelId="{20AD9306-6B6F-4229-8E42-09A0D13AA54F}" type="presParOf" srcId="{E0251D72-93B4-4D96-BA98-9AD153202A10}" destId="{FC237A3A-3C28-4B91-B7D7-3D2FD7E4A2F2}" srcOrd="0" destOrd="0" presId="urn:microsoft.com/office/officeart/2005/8/layout/hierarchy1"/>
    <dgm:cxn modelId="{C051012A-E724-410F-9FC8-2C8F0BC9C44E}" type="presParOf" srcId="{FC237A3A-3C28-4B91-B7D7-3D2FD7E4A2F2}" destId="{150B7963-F647-4086-BA8F-F05AF1C429C3}" srcOrd="0" destOrd="0" presId="urn:microsoft.com/office/officeart/2005/8/layout/hierarchy1"/>
    <dgm:cxn modelId="{3AE2A921-274D-479A-BE0B-3193AED18F65}" type="presParOf" srcId="{FC237A3A-3C28-4B91-B7D7-3D2FD7E4A2F2}" destId="{03AFFE5A-3B98-4E16-A251-461FEF2DF3C2}" srcOrd="1" destOrd="0" presId="urn:microsoft.com/office/officeart/2005/8/layout/hierarchy1"/>
    <dgm:cxn modelId="{F9DA7CB8-AD8C-4E92-9FAD-081E6A3D3341}" type="presParOf" srcId="{E0251D72-93B4-4D96-BA98-9AD153202A10}" destId="{57455F28-4648-4A5B-BFC4-D9CF39F51975}" srcOrd="1" destOrd="0" presId="urn:microsoft.com/office/officeart/2005/8/layout/hierarchy1"/>
    <dgm:cxn modelId="{8C1DFE52-EDE6-4A09-BB53-841ACB601433}" type="presParOf" srcId="{A27E2C7D-53DA-4BF5-8979-D25FA913BD61}" destId="{A62A8E80-D7D6-4807-AC2A-6299C4EF02C9}" srcOrd="1" destOrd="0" presId="urn:microsoft.com/office/officeart/2005/8/layout/hierarchy1"/>
    <dgm:cxn modelId="{5C09C637-E781-42D7-8F4A-250FE113DA12}" type="presParOf" srcId="{A62A8E80-D7D6-4807-AC2A-6299C4EF02C9}" destId="{259F95AB-615E-4C1E-B9AB-F88F9A37268F}" srcOrd="0" destOrd="0" presId="urn:microsoft.com/office/officeart/2005/8/layout/hierarchy1"/>
    <dgm:cxn modelId="{C3266933-37B0-4B80-AB19-DA05EEFF924C}" type="presParOf" srcId="{259F95AB-615E-4C1E-B9AB-F88F9A37268F}" destId="{251BA6C9-D144-4E18-98EA-E928CD109FE4}" srcOrd="0" destOrd="0" presId="urn:microsoft.com/office/officeart/2005/8/layout/hierarchy1"/>
    <dgm:cxn modelId="{D01D1C90-57DA-4E4F-8B7B-CEA0570EA5E3}" type="presParOf" srcId="{259F95AB-615E-4C1E-B9AB-F88F9A37268F}" destId="{D4551938-7077-4E96-A7C8-A3DE5B5051A7}" srcOrd="1" destOrd="0" presId="urn:microsoft.com/office/officeart/2005/8/layout/hierarchy1"/>
    <dgm:cxn modelId="{664BD87A-6FAB-443C-9716-A70EA6055486}" type="presParOf" srcId="{A62A8E80-D7D6-4807-AC2A-6299C4EF02C9}" destId="{D8A542E3-E48D-414E-9DD2-FDE1C364669A}" srcOrd="1" destOrd="0" presId="urn:microsoft.com/office/officeart/2005/8/layout/hierarchy1"/>
    <dgm:cxn modelId="{CD2750C0-31F7-4E11-926A-2B25100B9E0C}" type="presParOf" srcId="{A27E2C7D-53DA-4BF5-8979-D25FA913BD61}" destId="{82261493-699D-45B0-87C8-78024A2A648D}" srcOrd="2" destOrd="0" presId="urn:microsoft.com/office/officeart/2005/8/layout/hierarchy1"/>
    <dgm:cxn modelId="{2B0E82C9-EC90-4882-B9F0-03B8F4B3EF2A}" type="presParOf" srcId="{82261493-699D-45B0-87C8-78024A2A648D}" destId="{022EBB65-788E-4F53-90C8-DC5CCD5EE938}" srcOrd="0" destOrd="0" presId="urn:microsoft.com/office/officeart/2005/8/layout/hierarchy1"/>
    <dgm:cxn modelId="{DCBBD508-4773-4798-9EE7-AC5B1783325D}" type="presParOf" srcId="{022EBB65-788E-4F53-90C8-DC5CCD5EE938}" destId="{F5827DDB-6580-419D-B938-735B0371278E}" srcOrd="0" destOrd="0" presId="urn:microsoft.com/office/officeart/2005/8/layout/hierarchy1"/>
    <dgm:cxn modelId="{C6468B79-FBE7-4820-A0CB-2332C67F36E6}" type="presParOf" srcId="{022EBB65-788E-4F53-90C8-DC5CCD5EE938}" destId="{EFAB2E85-C2E2-47CB-A17D-9826E58573B6}" srcOrd="1" destOrd="0" presId="urn:microsoft.com/office/officeart/2005/8/layout/hierarchy1"/>
    <dgm:cxn modelId="{BA18AFD2-677B-42A1-8DF3-7ED5349F9923}" type="presParOf" srcId="{82261493-699D-45B0-87C8-78024A2A648D}" destId="{60C009F3-06BF-491D-AA92-3A8A5DD25C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CC091DD-34D4-4ABC-9A6D-C40DAB5F435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l-PL"/>
        </a:p>
      </dgm:t>
    </dgm:pt>
    <dgm:pt modelId="{28AE519C-AD5B-4DCA-99AF-276F5A927ED9}">
      <dgm:prSet/>
      <dgm:spPr/>
      <dgm:t>
        <a:bodyPr/>
        <a:lstStyle/>
        <a:p>
          <a:r>
            <a:rPr lang="pl-PL" dirty="0"/>
            <a:t>Większy zbiór testowy</a:t>
          </a:r>
        </a:p>
      </dgm:t>
    </dgm:pt>
    <dgm:pt modelId="{74612448-EFE9-4015-A261-CCD6B9628B8F}" type="parTrans" cxnId="{5C4770FB-BCB1-4DB1-93B3-BA56C145FAC4}">
      <dgm:prSet/>
      <dgm:spPr/>
      <dgm:t>
        <a:bodyPr/>
        <a:lstStyle/>
        <a:p>
          <a:endParaRPr lang="pl-PL"/>
        </a:p>
      </dgm:t>
    </dgm:pt>
    <dgm:pt modelId="{0DA3C04E-757F-4949-81D5-AE7DA9479E4B}" type="sibTrans" cxnId="{5C4770FB-BCB1-4DB1-93B3-BA56C145FAC4}">
      <dgm:prSet/>
      <dgm:spPr/>
      <dgm:t>
        <a:bodyPr/>
        <a:lstStyle/>
        <a:p>
          <a:endParaRPr lang="pl-PL"/>
        </a:p>
      </dgm:t>
    </dgm:pt>
    <dgm:pt modelId="{950B5A63-43E3-4720-97D7-051A62B00F47}">
      <dgm:prSet/>
      <dgm:spPr/>
      <dgm:t>
        <a:bodyPr/>
        <a:lstStyle/>
        <a:p>
          <a:r>
            <a:rPr lang="pl-PL" dirty="0"/>
            <a:t>Obsługa skompresowanych plików .mp3</a:t>
          </a:r>
        </a:p>
      </dgm:t>
    </dgm:pt>
    <dgm:pt modelId="{7E258D52-A00F-49BD-B1AF-961A38CC392C}" type="parTrans" cxnId="{E1DA6D82-A803-44E5-A530-98E975F46098}">
      <dgm:prSet/>
      <dgm:spPr/>
      <dgm:t>
        <a:bodyPr/>
        <a:lstStyle/>
        <a:p>
          <a:endParaRPr lang="pl-PL"/>
        </a:p>
      </dgm:t>
    </dgm:pt>
    <dgm:pt modelId="{9067861D-D9F4-4354-BC5E-B4B1B58CE19A}" type="sibTrans" cxnId="{E1DA6D82-A803-44E5-A530-98E975F46098}">
      <dgm:prSet/>
      <dgm:spPr/>
      <dgm:t>
        <a:bodyPr/>
        <a:lstStyle/>
        <a:p>
          <a:endParaRPr lang="pl-PL"/>
        </a:p>
      </dgm:t>
    </dgm:pt>
    <dgm:pt modelId="{DA1BF043-9B69-4EC1-90B1-3F97A67F72DA}">
      <dgm:prSet/>
      <dgm:spPr/>
      <dgm:t>
        <a:bodyPr/>
        <a:lstStyle/>
        <a:p>
          <a:r>
            <a:rPr lang="pl-PL" dirty="0"/>
            <a:t>Zastąpienie filtra prostokątnego</a:t>
          </a:r>
        </a:p>
      </dgm:t>
    </dgm:pt>
    <dgm:pt modelId="{ECF74055-8CB4-4E3C-ADDF-0555838A07C3}" type="parTrans" cxnId="{ED11C431-CC34-4FF5-A85D-2BBD7BE4ECA1}">
      <dgm:prSet/>
      <dgm:spPr/>
      <dgm:t>
        <a:bodyPr/>
        <a:lstStyle/>
        <a:p>
          <a:endParaRPr lang="pl-PL"/>
        </a:p>
      </dgm:t>
    </dgm:pt>
    <dgm:pt modelId="{705B31A2-D527-43DD-85B3-D40024C3BE5C}" type="sibTrans" cxnId="{ED11C431-CC34-4FF5-A85D-2BBD7BE4ECA1}">
      <dgm:prSet/>
      <dgm:spPr/>
      <dgm:t>
        <a:bodyPr/>
        <a:lstStyle/>
        <a:p>
          <a:endParaRPr lang="pl-PL"/>
        </a:p>
      </dgm:t>
    </dgm:pt>
    <dgm:pt modelId="{0E5B7FD0-D4D7-4C0E-8D6E-9115A9DF2518}">
      <dgm:prSet/>
      <dgm:spPr/>
      <dgm:t>
        <a:bodyPr/>
        <a:lstStyle/>
        <a:p>
          <a:r>
            <a:rPr lang="pl-PL" dirty="0"/>
            <a:t>Zmiana metody wykrywania metrum</a:t>
          </a:r>
        </a:p>
      </dgm:t>
    </dgm:pt>
    <dgm:pt modelId="{7F0A47B1-7EBA-49D4-BE68-CCE472BE9CD9}" type="parTrans" cxnId="{37BDDDEF-C65C-4960-985E-DE22654C19FA}">
      <dgm:prSet/>
      <dgm:spPr/>
      <dgm:t>
        <a:bodyPr/>
        <a:lstStyle/>
        <a:p>
          <a:endParaRPr lang="pl-PL"/>
        </a:p>
      </dgm:t>
    </dgm:pt>
    <dgm:pt modelId="{51086400-1A61-4DE0-AB34-F5BFC9CB7E3B}" type="sibTrans" cxnId="{37BDDDEF-C65C-4960-985E-DE22654C19FA}">
      <dgm:prSet/>
      <dgm:spPr/>
      <dgm:t>
        <a:bodyPr/>
        <a:lstStyle/>
        <a:p>
          <a:endParaRPr lang="pl-PL"/>
        </a:p>
      </dgm:t>
    </dgm:pt>
    <dgm:pt modelId="{2AB116BF-605C-497A-A58A-D94F025A695D}">
      <dgm:prSet/>
      <dgm:spPr/>
      <dgm:t>
        <a:bodyPr/>
        <a:lstStyle/>
        <a:p>
          <a:pPr rtl="0"/>
          <a:r>
            <a:rPr lang="pl-PL" dirty="0"/>
            <a:t>Program współbieżny - </a:t>
          </a:r>
          <a:r>
            <a:rPr lang="pl-PL" dirty="0">
              <a:latin typeface="Century Gothic" panose="020B0502020202020204"/>
            </a:rPr>
            <a:t>NVIDIA CUDA</a:t>
          </a:r>
          <a:endParaRPr lang="pl-PL" dirty="0"/>
        </a:p>
      </dgm:t>
    </dgm:pt>
    <dgm:pt modelId="{ADECCEE7-857F-48A6-A6F9-3325AF73704A}" type="parTrans" cxnId="{2EE2A63E-4A63-448B-A7FF-67BAA471BB21}">
      <dgm:prSet/>
      <dgm:spPr/>
      <dgm:t>
        <a:bodyPr/>
        <a:lstStyle/>
        <a:p>
          <a:endParaRPr lang="pl-PL"/>
        </a:p>
      </dgm:t>
    </dgm:pt>
    <dgm:pt modelId="{A8438FA9-E1C1-463A-BC3B-0A51449EBD6B}" type="sibTrans" cxnId="{2EE2A63E-4A63-448B-A7FF-67BAA471BB21}">
      <dgm:prSet/>
      <dgm:spPr/>
      <dgm:t>
        <a:bodyPr/>
        <a:lstStyle/>
        <a:p>
          <a:endParaRPr lang="pl-PL"/>
        </a:p>
      </dgm:t>
    </dgm:pt>
    <dgm:pt modelId="{93031E55-6C9B-4EA1-9542-36E5E18D2AE2}" type="pres">
      <dgm:prSet presAssocID="{DCC091DD-34D4-4ABC-9A6D-C40DAB5F4350}" presName="outerComposite" presStyleCnt="0">
        <dgm:presLayoutVars>
          <dgm:chMax val="5"/>
          <dgm:dir/>
          <dgm:resizeHandles val="exact"/>
        </dgm:presLayoutVars>
      </dgm:prSet>
      <dgm:spPr/>
    </dgm:pt>
    <dgm:pt modelId="{C8F28E88-1051-4157-B9D0-33B40523FEBF}" type="pres">
      <dgm:prSet presAssocID="{DCC091DD-34D4-4ABC-9A6D-C40DAB5F4350}" presName="dummyMaxCanvas" presStyleCnt="0">
        <dgm:presLayoutVars/>
      </dgm:prSet>
      <dgm:spPr/>
    </dgm:pt>
    <dgm:pt modelId="{14B28DF0-746B-4CDC-96C6-730BB2B7266F}" type="pres">
      <dgm:prSet presAssocID="{DCC091DD-34D4-4ABC-9A6D-C40DAB5F4350}" presName="FiveNodes_1" presStyleLbl="node1" presStyleIdx="0" presStyleCnt="5">
        <dgm:presLayoutVars>
          <dgm:bulletEnabled val="1"/>
        </dgm:presLayoutVars>
      </dgm:prSet>
      <dgm:spPr/>
    </dgm:pt>
    <dgm:pt modelId="{8BFAE6AB-8025-4652-9C23-1C979D054600}" type="pres">
      <dgm:prSet presAssocID="{DCC091DD-34D4-4ABC-9A6D-C40DAB5F4350}" presName="FiveNodes_2" presStyleLbl="node1" presStyleIdx="1" presStyleCnt="5">
        <dgm:presLayoutVars>
          <dgm:bulletEnabled val="1"/>
        </dgm:presLayoutVars>
      </dgm:prSet>
      <dgm:spPr/>
    </dgm:pt>
    <dgm:pt modelId="{8AEFAAA4-7A53-481F-9B03-D51925BF8019}" type="pres">
      <dgm:prSet presAssocID="{DCC091DD-34D4-4ABC-9A6D-C40DAB5F4350}" presName="FiveNodes_3" presStyleLbl="node1" presStyleIdx="2" presStyleCnt="5">
        <dgm:presLayoutVars>
          <dgm:bulletEnabled val="1"/>
        </dgm:presLayoutVars>
      </dgm:prSet>
      <dgm:spPr/>
    </dgm:pt>
    <dgm:pt modelId="{8C251A3D-57A3-4957-A29A-455919B97B9B}" type="pres">
      <dgm:prSet presAssocID="{DCC091DD-34D4-4ABC-9A6D-C40DAB5F4350}" presName="FiveNodes_4" presStyleLbl="node1" presStyleIdx="3" presStyleCnt="5">
        <dgm:presLayoutVars>
          <dgm:bulletEnabled val="1"/>
        </dgm:presLayoutVars>
      </dgm:prSet>
      <dgm:spPr/>
    </dgm:pt>
    <dgm:pt modelId="{FA55BFB4-0955-439D-A563-E3853532FF9E}" type="pres">
      <dgm:prSet presAssocID="{DCC091DD-34D4-4ABC-9A6D-C40DAB5F4350}" presName="FiveNodes_5" presStyleLbl="node1" presStyleIdx="4" presStyleCnt="5">
        <dgm:presLayoutVars>
          <dgm:bulletEnabled val="1"/>
        </dgm:presLayoutVars>
      </dgm:prSet>
      <dgm:spPr/>
    </dgm:pt>
    <dgm:pt modelId="{E6986A7D-DE23-4AFC-8BE8-D927E8696A13}" type="pres">
      <dgm:prSet presAssocID="{DCC091DD-34D4-4ABC-9A6D-C40DAB5F4350}" presName="FiveConn_1-2" presStyleLbl="fgAccFollowNode1" presStyleIdx="0" presStyleCnt="4">
        <dgm:presLayoutVars>
          <dgm:bulletEnabled val="1"/>
        </dgm:presLayoutVars>
      </dgm:prSet>
      <dgm:spPr/>
    </dgm:pt>
    <dgm:pt modelId="{F9474506-920E-4104-BEB5-A86D8E1D4A62}" type="pres">
      <dgm:prSet presAssocID="{DCC091DD-34D4-4ABC-9A6D-C40DAB5F4350}" presName="FiveConn_2-3" presStyleLbl="fgAccFollowNode1" presStyleIdx="1" presStyleCnt="4">
        <dgm:presLayoutVars>
          <dgm:bulletEnabled val="1"/>
        </dgm:presLayoutVars>
      </dgm:prSet>
      <dgm:spPr/>
    </dgm:pt>
    <dgm:pt modelId="{B26F874A-35D9-4D1A-B0F2-C8CC32DE575E}" type="pres">
      <dgm:prSet presAssocID="{DCC091DD-34D4-4ABC-9A6D-C40DAB5F4350}" presName="FiveConn_3-4" presStyleLbl="fgAccFollowNode1" presStyleIdx="2" presStyleCnt="4">
        <dgm:presLayoutVars>
          <dgm:bulletEnabled val="1"/>
        </dgm:presLayoutVars>
      </dgm:prSet>
      <dgm:spPr/>
    </dgm:pt>
    <dgm:pt modelId="{D450F799-0C12-4724-BB7C-C51C1623EE8D}" type="pres">
      <dgm:prSet presAssocID="{DCC091DD-34D4-4ABC-9A6D-C40DAB5F4350}" presName="FiveConn_4-5" presStyleLbl="fgAccFollowNode1" presStyleIdx="3" presStyleCnt="4">
        <dgm:presLayoutVars>
          <dgm:bulletEnabled val="1"/>
        </dgm:presLayoutVars>
      </dgm:prSet>
      <dgm:spPr/>
    </dgm:pt>
    <dgm:pt modelId="{2A9FE4D2-B535-419A-9937-4FE14FE9B5CF}" type="pres">
      <dgm:prSet presAssocID="{DCC091DD-34D4-4ABC-9A6D-C40DAB5F4350}" presName="FiveNodes_1_text" presStyleLbl="node1" presStyleIdx="4" presStyleCnt="5">
        <dgm:presLayoutVars>
          <dgm:bulletEnabled val="1"/>
        </dgm:presLayoutVars>
      </dgm:prSet>
      <dgm:spPr/>
    </dgm:pt>
    <dgm:pt modelId="{21765E20-E209-48DB-ADE3-621A6CE0B70E}" type="pres">
      <dgm:prSet presAssocID="{DCC091DD-34D4-4ABC-9A6D-C40DAB5F4350}" presName="FiveNodes_2_text" presStyleLbl="node1" presStyleIdx="4" presStyleCnt="5">
        <dgm:presLayoutVars>
          <dgm:bulletEnabled val="1"/>
        </dgm:presLayoutVars>
      </dgm:prSet>
      <dgm:spPr/>
    </dgm:pt>
    <dgm:pt modelId="{2EA5C34C-D538-4A82-B634-F2DB4E6834DC}" type="pres">
      <dgm:prSet presAssocID="{DCC091DD-34D4-4ABC-9A6D-C40DAB5F4350}" presName="FiveNodes_3_text" presStyleLbl="node1" presStyleIdx="4" presStyleCnt="5">
        <dgm:presLayoutVars>
          <dgm:bulletEnabled val="1"/>
        </dgm:presLayoutVars>
      </dgm:prSet>
      <dgm:spPr/>
    </dgm:pt>
    <dgm:pt modelId="{C31008F8-920F-4F88-8E37-0E251F0E7F44}" type="pres">
      <dgm:prSet presAssocID="{DCC091DD-34D4-4ABC-9A6D-C40DAB5F4350}" presName="FiveNodes_4_text" presStyleLbl="node1" presStyleIdx="4" presStyleCnt="5">
        <dgm:presLayoutVars>
          <dgm:bulletEnabled val="1"/>
        </dgm:presLayoutVars>
      </dgm:prSet>
      <dgm:spPr/>
    </dgm:pt>
    <dgm:pt modelId="{04FB07D2-059B-46E6-8C5D-1660F0024CFD}" type="pres">
      <dgm:prSet presAssocID="{DCC091DD-34D4-4ABC-9A6D-C40DAB5F435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56D0529-0D77-4720-A974-522DF24CA6FD}" type="presOf" srcId="{DA1BF043-9B69-4EC1-90B1-3F97A67F72DA}" destId="{8AEFAAA4-7A53-481F-9B03-D51925BF8019}" srcOrd="0" destOrd="0" presId="urn:microsoft.com/office/officeart/2005/8/layout/vProcess5"/>
    <dgm:cxn modelId="{ED11C431-CC34-4FF5-A85D-2BBD7BE4ECA1}" srcId="{DCC091DD-34D4-4ABC-9A6D-C40DAB5F4350}" destId="{DA1BF043-9B69-4EC1-90B1-3F97A67F72DA}" srcOrd="2" destOrd="0" parTransId="{ECF74055-8CB4-4E3C-ADDF-0555838A07C3}" sibTransId="{705B31A2-D527-43DD-85B3-D40024C3BE5C}"/>
    <dgm:cxn modelId="{34ABA53A-2212-460C-991A-1B6FEFDA5D75}" type="presOf" srcId="{51086400-1A61-4DE0-AB34-F5BFC9CB7E3B}" destId="{D450F799-0C12-4724-BB7C-C51C1623EE8D}" srcOrd="0" destOrd="0" presId="urn:microsoft.com/office/officeart/2005/8/layout/vProcess5"/>
    <dgm:cxn modelId="{DCB4BF3D-6DB8-4F2A-B97C-84C75FB8C5E7}" type="presOf" srcId="{705B31A2-D527-43DD-85B3-D40024C3BE5C}" destId="{B26F874A-35D9-4D1A-B0F2-C8CC32DE575E}" srcOrd="0" destOrd="0" presId="urn:microsoft.com/office/officeart/2005/8/layout/vProcess5"/>
    <dgm:cxn modelId="{2EE2A63E-4A63-448B-A7FF-67BAA471BB21}" srcId="{DCC091DD-34D4-4ABC-9A6D-C40DAB5F4350}" destId="{2AB116BF-605C-497A-A58A-D94F025A695D}" srcOrd="4" destOrd="0" parTransId="{ADECCEE7-857F-48A6-A6F9-3325AF73704A}" sibTransId="{A8438FA9-E1C1-463A-BC3B-0A51449EBD6B}"/>
    <dgm:cxn modelId="{CFA81D49-5E73-4B1A-BDBC-496EA5F269E2}" type="presOf" srcId="{0E5B7FD0-D4D7-4C0E-8D6E-9115A9DF2518}" destId="{C31008F8-920F-4F88-8E37-0E251F0E7F44}" srcOrd="1" destOrd="0" presId="urn:microsoft.com/office/officeart/2005/8/layout/vProcess5"/>
    <dgm:cxn modelId="{3095D56B-A370-4BC3-9371-C34B6B8BC146}" type="presOf" srcId="{28AE519C-AD5B-4DCA-99AF-276F5A927ED9}" destId="{14B28DF0-746B-4CDC-96C6-730BB2B7266F}" srcOrd="0" destOrd="0" presId="urn:microsoft.com/office/officeart/2005/8/layout/vProcess5"/>
    <dgm:cxn modelId="{A663236C-E613-42C4-997A-9C5AFDFB6787}" type="presOf" srcId="{950B5A63-43E3-4720-97D7-051A62B00F47}" destId="{21765E20-E209-48DB-ADE3-621A6CE0B70E}" srcOrd="1" destOrd="0" presId="urn:microsoft.com/office/officeart/2005/8/layout/vProcess5"/>
    <dgm:cxn modelId="{C8F5C56C-DA05-483B-A51A-875F135127CD}" type="presOf" srcId="{950B5A63-43E3-4720-97D7-051A62B00F47}" destId="{8BFAE6AB-8025-4652-9C23-1C979D054600}" srcOrd="0" destOrd="0" presId="urn:microsoft.com/office/officeart/2005/8/layout/vProcess5"/>
    <dgm:cxn modelId="{A8B65F71-188B-4886-853D-C92F1E381297}" type="presOf" srcId="{0DA3C04E-757F-4949-81D5-AE7DA9479E4B}" destId="{E6986A7D-DE23-4AFC-8BE8-D927E8696A13}" srcOrd="0" destOrd="0" presId="urn:microsoft.com/office/officeart/2005/8/layout/vProcess5"/>
    <dgm:cxn modelId="{D600C473-B980-4EF9-BFAE-1DEDE50FD2ED}" type="presOf" srcId="{0E5B7FD0-D4D7-4C0E-8D6E-9115A9DF2518}" destId="{8C251A3D-57A3-4957-A29A-455919B97B9B}" srcOrd="0" destOrd="0" presId="urn:microsoft.com/office/officeart/2005/8/layout/vProcess5"/>
    <dgm:cxn modelId="{41FC2658-09A7-43AA-A37A-912FFC4C844B}" type="presOf" srcId="{2AB116BF-605C-497A-A58A-D94F025A695D}" destId="{04FB07D2-059B-46E6-8C5D-1660F0024CFD}" srcOrd="1" destOrd="0" presId="urn:microsoft.com/office/officeart/2005/8/layout/vProcess5"/>
    <dgm:cxn modelId="{E1DA6D82-A803-44E5-A530-98E975F46098}" srcId="{DCC091DD-34D4-4ABC-9A6D-C40DAB5F4350}" destId="{950B5A63-43E3-4720-97D7-051A62B00F47}" srcOrd="1" destOrd="0" parTransId="{7E258D52-A00F-49BD-B1AF-961A38CC392C}" sibTransId="{9067861D-D9F4-4354-BC5E-B4B1B58CE19A}"/>
    <dgm:cxn modelId="{B815528A-E29C-4D55-AC56-C4215894BAA6}" type="presOf" srcId="{28AE519C-AD5B-4DCA-99AF-276F5A927ED9}" destId="{2A9FE4D2-B535-419A-9937-4FE14FE9B5CF}" srcOrd="1" destOrd="0" presId="urn:microsoft.com/office/officeart/2005/8/layout/vProcess5"/>
    <dgm:cxn modelId="{FFE71BA1-3C13-422A-9455-01F7140D4DB5}" type="presOf" srcId="{DCC091DD-34D4-4ABC-9A6D-C40DAB5F4350}" destId="{93031E55-6C9B-4EA1-9542-36E5E18D2AE2}" srcOrd="0" destOrd="0" presId="urn:microsoft.com/office/officeart/2005/8/layout/vProcess5"/>
    <dgm:cxn modelId="{0CD212B8-1672-4FBE-9EC5-8DABED72F75A}" type="presOf" srcId="{9067861D-D9F4-4354-BC5E-B4B1B58CE19A}" destId="{F9474506-920E-4104-BEB5-A86D8E1D4A62}" srcOrd="0" destOrd="0" presId="urn:microsoft.com/office/officeart/2005/8/layout/vProcess5"/>
    <dgm:cxn modelId="{5EA40DD9-45F7-4A9C-93C3-EC987A6CD0FD}" type="presOf" srcId="{DA1BF043-9B69-4EC1-90B1-3F97A67F72DA}" destId="{2EA5C34C-D538-4A82-B634-F2DB4E6834DC}" srcOrd="1" destOrd="0" presId="urn:microsoft.com/office/officeart/2005/8/layout/vProcess5"/>
    <dgm:cxn modelId="{37BDDDEF-C65C-4960-985E-DE22654C19FA}" srcId="{DCC091DD-34D4-4ABC-9A6D-C40DAB5F4350}" destId="{0E5B7FD0-D4D7-4C0E-8D6E-9115A9DF2518}" srcOrd="3" destOrd="0" parTransId="{7F0A47B1-7EBA-49D4-BE68-CCE472BE9CD9}" sibTransId="{51086400-1A61-4DE0-AB34-F5BFC9CB7E3B}"/>
    <dgm:cxn modelId="{5C4770FB-BCB1-4DB1-93B3-BA56C145FAC4}" srcId="{DCC091DD-34D4-4ABC-9A6D-C40DAB5F4350}" destId="{28AE519C-AD5B-4DCA-99AF-276F5A927ED9}" srcOrd="0" destOrd="0" parTransId="{74612448-EFE9-4015-A261-CCD6B9628B8F}" sibTransId="{0DA3C04E-757F-4949-81D5-AE7DA9479E4B}"/>
    <dgm:cxn modelId="{794D40FF-A420-44EA-A94C-1F789DE0C6F3}" type="presOf" srcId="{2AB116BF-605C-497A-A58A-D94F025A695D}" destId="{FA55BFB4-0955-439D-A563-E3853532FF9E}" srcOrd="0" destOrd="0" presId="urn:microsoft.com/office/officeart/2005/8/layout/vProcess5"/>
    <dgm:cxn modelId="{7DC514A5-F0BB-4018-B40B-45E777DEF18A}" type="presParOf" srcId="{93031E55-6C9B-4EA1-9542-36E5E18D2AE2}" destId="{C8F28E88-1051-4157-B9D0-33B40523FEBF}" srcOrd="0" destOrd="0" presId="urn:microsoft.com/office/officeart/2005/8/layout/vProcess5"/>
    <dgm:cxn modelId="{F1FE3302-4AE8-40C5-9D60-1BD155583504}" type="presParOf" srcId="{93031E55-6C9B-4EA1-9542-36E5E18D2AE2}" destId="{14B28DF0-746B-4CDC-96C6-730BB2B7266F}" srcOrd="1" destOrd="0" presId="urn:microsoft.com/office/officeart/2005/8/layout/vProcess5"/>
    <dgm:cxn modelId="{569E08EC-6765-4026-90E5-F638107FB988}" type="presParOf" srcId="{93031E55-6C9B-4EA1-9542-36E5E18D2AE2}" destId="{8BFAE6AB-8025-4652-9C23-1C979D054600}" srcOrd="2" destOrd="0" presId="urn:microsoft.com/office/officeart/2005/8/layout/vProcess5"/>
    <dgm:cxn modelId="{95194A65-49F9-4CDD-8A10-D90EDFCD681B}" type="presParOf" srcId="{93031E55-6C9B-4EA1-9542-36E5E18D2AE2}" destId="{8AEFAAA4-7A53-481F-9B03-D51925BF8019}" srcOrd="3" destOrd="0" presId="urn:microsoft.com/office/officeart/2005/8/layout/vProcess5"/>
    <dgm:cxn modelId="{E5DE87E9-8E83-49BB-A251-A965452D03CC}" type="presParOf" srcId="{93031E55-6C9B-4EA1-9542-36E5E18D2AE2}" destId="{8C251A3D-57A3-4957-A29A-455919B97B9B}" srcOrd="4" destOrd="0" presId="urn:microsoft.com/office/officeart/2005/8/layout/vProcess5"/>
    <dgm:cxn modelId="{E6C6C479-186D-4A3F-8EB3-C587752F815D}" type="presParOf" srcId="{93031E55-6C9B-4EA1-9542-36E5E18D2AE2}" destId="{FA55BFB4-0955-439D-A563-E3853532FF9E}" srcOrd="5" destOrd="0" presId="urn:microsoft.com/office/officeart/2005/8/layout/vProcess5"/>
    <dgm:cxn modelId="{FE3C0E21-6E48-41FE-84FC-489443BAB03B}" type="presParOf" srcId="{93031E55-6C9B-4EA1-9542-36E5E18D2AE2}" destId="{E6986A7D-DE23-4AFC-8BE8-D927E8696A13}" srcOrd="6" destOrd="0" presId="urn:microsoft.com/office/officeart/2005/8/layout/vProcess5"/>
    <dgm:cxn modelId="{A5E9DD37-6E21-47C1-9E0B-E271D56F9214}" type="presParOf" srcId="{93031E55-6C9B-4EA1-9542-36E5E18D2AE2}" destId="{F9474506-920E-4104-BEB5-A86D8E1D4A62}" srcOrd="7" destOrd="0" presId="urn:microsoft.com/office/officeart/2005/8/layout/vProcess5"/>
    <dgm:cxn modelId="{264A8E52-854A-4196-B391-9A0010A14769}" type="presParOf" srcId="{93031E55-6C9B-4EA1-9542-36E5E18D2AE2}" destId="{B26F874A-35D9-4D1A-B0F2-C8CC32DE575E}" srcOrd="8" destOrd="0" presId="urn:microsoft.com/office/officeart/2005/8/layout/vProcess5"/>
    <dgm:cxn modelId="{28C8129C-0E2E-41C8-9A35-7EA869BA6F43}" type="presParOf" srcId="{93031E55-6C9B-4EA1-9542-36E5E18D2AE2}" destId="{D450F799-0C12-4724-BB7C-C51C1623EE8D}" srcOrd="9" destOrd="0" presId="urn:microsoft.com/office/officeart/2005/8/layout/vProcess5"/>
    <dgm:cxn modelId="{94DB2B98-4AC1-4A02-B4ED-CF4DE8C54759}" type="presParOf" srcId="{93031E55-6C9B-4EA1-9542-36E5E18D2AE2}" destId="{2A9FE4D2-B535-419A-9937-4FE14FE9B5CF}" srcOrd="10" destOrd="0" presId="urn:microsoft.com/office/officeart/2005/8/layout/vProcess5"/>
    <dgm:cxn modelId="{F2428E59-E04A-4ACD-8F8D-01725779A8C5}" type="presParOf" srcId="{93031E55-6C9B-4EA1-9542-36E5E18D2AE2}" destId="{21765E20-E209-48DB-ADE3-621A6CE0B70E}" srcOrd="11" destOrd="0" presId="urn:microsoft.com/office/officeart/2005/8/layout/vProcess5"/>
    <dgm:cxn modelId="{0697E716-F45E-424F-A747-7B0A8162C049}" type="presParOf" srcId="{93031E55-6C9B-4EA1-9542-36E5E18D2AE2}" destId="{2EA5C34C-D538-4A82-B634-F2DB4E6834DC}" srcOrd="12" destOrd="0" presId="urn:microsoft.com/office/officeart/2005/8/layout/vProcess5"/>
    <dgm:cxn modelId="{8E1579E1-70D6-4BA6-B8B3-4F85541914BF}" type="presParOf" srcId="{93031E55-6C9B-4EA1-9542-36E5E18D2AE2}" destId="{C31008F8-920F-4F88-8E37-0E251F0E7F44}" srcOrd="13" destOrd="0" presId="urn:microsoft.com/office/officeart/2005/8/layout/vProcess5"/>
    <dgm:cxn modelId="{B71437C1-5BF0-4FF1-BB79-005553A02C91}" type="presParOf" srcId="{93031E55-6C9B-4EA1-9542-36E5E18D2AE2}" destId="{04FB07D2-059B-46E6-8C5D-1660F0024CF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83A61-71A7-4C0A-A828-73495D559AE0}">
      <dsp:nvSpPr>
        <dsp:cNvPr id="0" name=""/>
        <dsp:cNvSpPr/>
      </dsp:nvSpPr>
      <dsp:spPr>
        <a:xfrm>
          <a:off x="0" y="1095"/>
          <a:ext cx="9906000" cy="4669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1A8DC-F3C3-4450-B291-F79DF7A704D1}">
      <dsp:nvSpPr>
        <dsp:cNvPr id="0" name=""/>
        <dsp:cNvSpPr/>
      </dsp:nvSpPr>
      <dsp:spPr>
        <a:xfrm>
          <a:off x="141246" y="106155"/>
          <a:ext cx="256811" cy="256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2F4AF-A8C9-43DA-8CD5-F1A44FD4B86C}">
      <dsp:nvSpPr>
        <dsp:cNvPr id="0" name=""/>
        <dsp:cNvSpPr/>
      </dsp:nvSpPr>
      <dsp:spPr>
        <a:xfrm>
          <a:off x="539304" y="1095"/>
          <a:ext cx="9366695" cy="46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17" tIns="49417" rIns="49417" bIns="49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Cel pracy</a:t>
          </a:r>
          <a:endParaRPr lang="en-US" sz="1900" kern="1200"/>
        </a:p>
      </dsp:txBody>
      <dsp:txXfrm>
        <a:off x="539304" y="1095"/>
        <a:ext cx="9366695" cy="466930"/>
      </dsp:txXfrm>
    </dsp:sp>
    <dsp:sp modelId="{82BD73E8-D233-4F57-9F42-22B2C1DFAC37}">
      <dsp:nvSpPr>
        <dsp:cNvPr id="0" name=""/>
        <dsp:cNvSpPr/>
      </dsp:nvSpPr>
      <dsp:spPr>
        <a:xfrm>
          <a:off x="0" y="584758"/>
          <a:ext cx="9906000" cy="4669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D7FCC-40F0-4BDD-B37A-57C99C7899C0}">
      <dsp:nvSpPr>
        <dsp:cNvPr id="0" name=""/>
        <dsp:cNvSpPr/>
      </dsp:nvSpPr>
      <dsp:spPr>
        <a:xfrm>
          <a:off x="141246" y="689817"/>
          <a:ext cx="256811" cy="256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B16E9-164F-4DBB-8B8F-2A684685C415}">
      <dsp:nvSpPr>
        <dsp:cNvPr id="0" name=""/>
        <dsp:cNvSpPr/>
      </dsp:nvSpPr>
      <dsp:spPr>
        <a:xfrm>
          <a:off x="539304" y="584758"/>
          <a:ext cx="9366695" cy="46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17" tIns="49417" rIns="49417" bIns="49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Analiza zagadnienia</a:t>
          </a:r>
          <a:endParaRPr lang="en-US" sz="1900" kern="1200"/>
        </a:p>
      </dsp:txBody>
      <dsp:txXfrm>
        <a:off x="539304" y="584758"/>
        <a:ext cx="9366695" cy="466930"/>
      </dsp:txXfrm>
    </dsp:sp>
    <dsp:sp modelId="{86688BF4-D30B-42A7-897A-336354419351}">
      <dsp:nvSpPr>
        <dsp:cNvPr id="0" name=""/>
        <dsp:cNvSpPr/>
      </dsp:nvSpPr>
      <dsp:spPr>
        <a:xfrm>
          <a:off x="0" y="1168421"/>
          <a:ext cx="9906000" cy="4669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45730-CE48-405F-9C04-BFE02CFF57DF}">
      <dsp:nvSpPr>
        <dsp:cNvPr id="0" name=""/>
        <dsp:cNvSpPr/>
      </dsp:nvSpPr>
      <dsp:spPr>
        <a:xfrm>
          <a:off x="141246" y="1273480"/>
          <a:ext cx="256811" cy="256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69923-0BB5-458D-82F5-49084055976A}">
      <dsp:nvSpPr>
        <dsp:cNvPr id="0" name=""/>
        <dsp:cNvSpPr/>
      </dsp:nvSpPr>
      <dsp:spPr>
        <a:xfrm>
          <a:off x="539304" y="1168421"/>
          <a:ext cx="9366695" cy="46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17" tIns="49417" rIns="49417" bIns="49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Użyte technologie</a:t>
          </a:r>
          <a:endParaRPr lang="en-US" sz="1900" kern="1200"/>
        </a:p>
      </dsp:txBody>
      <dsp:txXfrm>
        <a:off x="539304" y="1168421"/>
        <a:ext cx="9366695" cy="466930"/>
      </dsp:txXfrm>
    </dsp:sp>
    <dsp:sp modelId="{B71CF8F5-BC21-4DC9-8F90-7AF6C9BCAC74}">
      <dsp:nvSpPr>
        <dsp:cNvPr id="0" name=""/>
        <dsp:cNvSpPr/>
      </dsp:nvSpPr>
      <dsp:spPr>
        <a:xfrm>
          <a:off x="0" y="1752084"/>
          <a:ext cx="9906000" cy="4669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338EB-3173-4C28-B842-6451C39E16CB}">
      <dsp:nvSpPr>
        <dsp:cNvPr id="0" name=""/>
        <dsp:cNvSpPr/>
      </dsp:nvSpPr>
      <dsp:spPr>
        <a:xfrm>
          <a:off x="141246" y="1857143"/>
          <a:ext cx="256811" cy="2568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987B7-59BA-4276-8182-EC26478CA79A}">
      <dsp:nvSpPr>
        <dsp:cNvPr id="0" name=""/>
        <dsp:cNvSpPr/>
      </dsp:nvSpPr>
      <dsp:spPr>
        <a:xfrm>
          <a:off x="539304" y="1752084"/>
          <a:ext cx="9366695" cy="46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17" tIns="49417" rIns="49417" bIns="49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Plan pracy</a:t>
          </a:r>
          <a:endParaRPr lang="en-US" sz="1900" kern="1200"/>
        </a:p>
      </dsp:txBody>
      <dsp:txXfrm>
        <a:off x="539304" y="1752084"/>
        <a:ext cx="9366695" cy="466930"/>
      </dsp:txXfrm>
    </dsp:sp>
    <dsp:sp modelId="{7FCD3EFB-FE24-4235-86F1-7FFCC025D36F}">
      <dsp:nvSpPr>
        <dsp:cNvPr id="0" name=""/>
        <dsp:cNvSpPr/>
      </dsp:nvSpPr>
      <dsp:spPr>
        <a:xfrm>
          <a:off x="0" y="2335747"/>
          <a:ext cx="9906000" cy="4669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321D5-D2C8-4700-AD53-A5ABFA510B8E}">
      <dsp:nvSpPr>
        <dsp:cNvPr id="0" name=""/>
        <dsp:cNvSpPr/>
      </dsp:nvSpPr>
      <dsp:spPr>
        <a:xfrm>
          <a:off x="141246" y="2440806"/>
          <a:ext cx="256811" cy="2568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D299D-9AEF-4106-B5A9-9F214C8F46D1}">
      <dsp:nvSpPr>
        <dsp:cNvPr id="0" name=""/>
        <dsp:cNvSpPr/>
      </dsp:nvSpPr>
      <dsp:spPr>
        <a:xfrm>
          <a:off x="539304" y="2335747"/>
          <a:ext cx="9366695" cy="46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17" tIns="49417" rIns="49417" bIns="49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>
              <a:latin typeface="Century Gothic" panose="020B0502020202020204"/>
            </a:rPr>
            <a:t>Bibliografia</a:t>
          </a:r>
        </a:p>
      </dsp:txBody>
      <dsp:txXfrm>
        <a:off x="539304" y="2335747"/>
        <a:ext cx="9366695" cy="466930"/>
      </dsp:txXfrm>
    </dsp:sp>
    <dsp:sp modelId="{07D67B59-3F5B-4825-A58F-4E7CE2D55B20}">
      <dsp:nvSpPr>
        <dsp:cNvPr id="0" name=""/>
        <dsp:cNvSpPr/>
      </dsp:nvSpPr>
      <dsp:spPr>
        <a:xfrm>
          <a:off x="0" y="2919409"/>
          <a:ext cx="9906000" cy="4669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68AE6F-3C32-4613-9FFA-5EF3D633FDF4}">
      <dsp:nvSpPr>
        <dsp:cNvPr id="0" name=""/>
        <dsp:cNvSpPr/>
      </dsp:nvSpPr>
      <dsp:spPr>
        <a:xfrm>
          <a:off x="141246" y="3024469"/>
          <a:ext cx="256811" cy="25681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57868-13F8-4403-BCC5-9C42C0291967}">
      <dsp:nvSpPr>
        <dsp:cNvPr id="0" name=""/>
        <dsp:cNvSpPr/>
      </dsp:nvSpPr>
      <dsp:spPr>
        <a:xfrm>
          <a:off x="539304" y="2919409"/>
          <a:ext cx="9366695" cy="46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17" tIns="49417" rIns="49417" bIns="49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Zakończenie</a:t>
          </a:r>
          <a:endParaRPr lang="en-US" sz="1900" kern="1200"/>
        </a:p>
      </dsp:txBody>
      <dsp:txXfrm>
        <a:off x="539304" y="2919409"/>
        <a:ext cx="9366695" cy="466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D8CF6-CD53-463F-8E74-3F4A8103BE68}">
      <dsp:nvSpPr>
        <dsp:cNvPr id="0" name=""/>
        <dsp:cNvSpPr/>
      </dsp:nvSpPr>
      <dsp:spPr>
        <a:xfrm>
          <a:off x="1009305" y="228684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CD093-F095-4AAE-9B38-C7E297C798D0}">
      <dsp:nvSpPr>
        <dsp:cNvPr id="0" name=""/>
        <dsp:cNvSpPr/>
      </dsp:nvSpPr>
      <dsp:spPr>
        <a:xfrm>
          <a:off x="16211" y="2267591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Analityczne podejście do "poczucia rytmu"</a:t>
          </a:r>
          <a:endParaRPr lang="en-US" sz="2300" kern="1200"/>
        </a:p>
      </dsp:txBody>
      <dsp:txXfrm>
        <a:off x="16211" y="2267591"/>
        <a:ext cx="361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D8CF6-CD53-463F-8E74-3F4A8103BE68}">
      <dsp:nvSpPr>
        <dsp:cNvPr id="0" name=""/>
        <dsp:cNvSpPr/>
      </dsp:nvSpPr>
      <dsp:spPr>
        <a:xfrm>
          <a:off x="1014450" y="525476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CD093-F095-4AAE-9B38-C7E297C798D0}">
      <dsp:nvSpPr>
        <dsp:cNvPr id="0" name=""/>
        <dsp:cNvSpPr/>
      </dsp:nvSpPr>
      <dsp:spPr>
        <a:xfrm>
          <a:off x="240806" y="214195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Analityczne podejście do "poczucia rytmu"</a:t>
          </a:r>
          <a:endParaRPr lang="en-US" sz="2000" kern="1200"/>
        </a:p>
      </dsp:txBody>
      <dsp:txXfrm>
        <a:off x="240806" y="2141959"/>
        <a:ext cx="2813250" cy="720000"/>
      </dsp:txXfrm>
    </dsp:sp>
    <dsp:sp modelId="{8743B010-A8FD-4CB1-BEF2-DED278813DC2}">
      <dsp:nvSpPr>
        <dsp:cNvPr id="0" name=""/>
        <dsp:cNvSpPr/>
      </dsp:nvSpPr>
      <dsp:spPr>
        <a:xfrm>
          <a:off x="4320018" y="525476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A47D6-86C9-42D0-A8B1-4A14C6BADE1E}">
      <dsp:nvSpPr>
        <dsp:cNvPr id="0" name=""/>
        <dsp:cNvSpPr/>
      </dsp:nvSpPr>
      <dsp:spPr>
        <a:xfrm>
          <a:off x="3546375" y="214195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Naukowy sposób realizacji tematu</a:t>
          </a:r>
          <a:endParaRPr lang="en-US" sz="2000" kern="1200"/>
        </a:p>
      </dsp:txBody>
      <dsp:txXfrm>
        <a:off x="3546375" y="2141959"/>
        <a:ext cx="2813250" cy="720000"/>
      </dsp:txXfrm>
    </dsp:sp>
    <dsp:sp modelId="{6779D00F-23C9-4FC2-9F28-6AE6CDD7BAC7}">
      <dsp:nvSpPr>
        <dsp:cNvPr id="0" name=""/>
        <dsp:cNvSpPr/>
      </dsp:nvSpPr>
      <dsp:spPr>
        <a:xfrm>
          <a:off x="7625587" y="525476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45913-B53A-4BE8-8266-2F0BFEFAF78A}">
      <dsp:nvSpPr>
        <dsp:cNvPr id="0" name=""/>
        <dsp:cNvSpPr/>
      </dsp:nvSpPr>
      <dsp:spPr>
        <a:xfrm>
          <a:off x="6851943" y="214195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Nauka nowych zagadnień</a:t>
          </a:r>
          <a:endParaRPr lang="en-US" sz="2000" kern="1200"/>
        </a:p>
      </dsp:txBody>
      <dsp:txXfrm>
        <a:off x="6851943" y="2141959"/>
        <a:ext cx="2813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9FBCD-71A6-4221-A783-33B298B50F85}">
      <dsp:nvSpPr>
        <dsp:cNvPr id="0" name=""/>
        <dsp:cNvSpPr/>
      </dsp:nvSpPr>
      <dsp:spPr>
        <a:xfrm>
          <a:off x="0" y="562"/>
          <a:ext cx="6046132" cy="1315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FCE33-AD5E-4CFD-A181-7AC90D146889}">
      <dsp:nvSpPr>
        <dsp:cNvPr id="0" name=""/>
        <dsp:cNvSpPr/>
      </dsp:nvSpPr>
      <dsp:spPr>
        <a:xfrm>
          <a:off x="397981" y="296581"/>
          <a:ext cx="723602" cy="7236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D7CB4-B369-47EF-B443-D210012B861C}">
      <dsp:nvSpPr>
        <dsp:cNvPr id="0" name=""/>
        <dsp:cNvSpPr/>
      </dsp:nvSpPr>
      <dsp:spPr>
        <a:xfrm>
          <a:off x="1519564" y="562"/>
          <a:ext cx="4526568" cy="1315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39" tIns="139239" rIns="139239" bIns="1392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Artykuły naukowe – Google Scholar</a:t>
          </a:r>
          <a:endParaRPr lang="en-US" sz="2500" kern="1200" dirty="0"/>
        </a:p>
      </dsp:txBody>
      <dsp:txXfrm>
        <a:off x="1519564" y="562"/>
        <a:ext cx="4526568" cy="1315640"/>
      </dsp:txXfrm>
    </dsp:sp>
    <dsp:sp modelId="{67BF31B2-F3D1-437C-853C-FB50CD7A05C0}">
      <dsp:nvSpPr>
        <dsp:cNvPr id="0" name=""/>
        <dsp:cNvSpPr/>
      </dsp:nvSpPr>
      <dsp:spPr>
        <a:xfrm>
          <a:off x="0" y="1645112"/>
          <a:ext cx="6046132" cy="1315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A27C0-2412-461A-95FA-BFD1F493DEF9}">
      <dsp:nvSpPr>
        <dsp:cNvPr id="0" name=""/>
        <dsp:cNvSpPr/>
      </dsp:nvSpPr>
      <dsp:spPr>
        <a:xfrm>
          <a:off x="397981" y="1941131"/>
          <a:ext cx="723602" cy="7236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07A71-1A6F-493E-95D6-D6200E501883}">
      <dsp:nvSpPr>
        <dsp:cNvPr id="0" name=""/>
        <dsp:cNvSpPr/>
      </dsp:nvSpPr>
      <dsp:spPr>
        <a:xfrm>
          <a:off x="1519564" y="1645112"/>
          <a:ext cx="4526568" cy="1315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39" tIns="139239" rIns="139239" bIns="139239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>
              <a:latin typeface="Century Gothic" panose="020B0502020202020204"/>
            </a:rPr>
            <a:t>Dostępne programy</a:t>
          </a:r>
          <a:r>
            <a:rPr lang="pl-PL" sz="2500" kern="1200" dirty="0"/>
            <a:t> na licencji open </a:t>
          </a:r>
          <a:r>
            <a:rPr lang="pl-PL" sz="2500" kern="1200" dirty="0" err="1"/>
            <a:t>source</a:t>
          </a:r>
          <a:endParaRPr lang="en-US" sz="2500" kern="1200" dirty="0" err="1"/>
        </a:p>
      </dsp:txBody>
      <dsp:txXfrm>
        <a:off x="1519564" y="1645112"/>
        <a:ext cx="4526568" cy="1315640"/>
      </dsp:txXfrm>
    </dsp:sp>
    <dsp:sp modelId="{EAC59961-A6CF-4851-92D9-A588B1687D9E}">
      <dsp:nvSpPr>
        <dsp:cNvPr id="0" name=""/>
        <dsp:cNvSpPr/>
      </dsp:nvSpPr>
      <dsp:spPr>
        <a:xfrm>
          <a:off x="0" y="3289663"/>
          <a:ext cx="6046132" cy="1315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2FA84-C357-4A8D-903C-31E881AE3B8D}">
      <dsp:nvSpPr>
        <dsp:cNvPr id="0" name=""/>
        <dsp:cNvSpPr/>
      </dsp:nvSpPr>
      <dsp:spPr>
        <a:xfrm>
          <a:off x="397981" y="3585682"/>
          <a:ext cx="723602" cy="7236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96C0E-9122-4CE6-91F0-027CD1FE5DFD}">
      <dsp:nvSpPr>
        <dsp:cNvPr id="0" name=""/>
        <dsp:cNvSpPr/>
      </dsp:nvSpPr>
      <dsp:spPr>
        <a:xfrm>
          <a:off x="1519564" y="3289663"/>
          <a:ext cx="4526568" cy="1315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39" tIns="139239" rIns="139239" bIns="1392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Artykuły </a:t>
          </a:r>
          <a:r>
            <a:rPr lang="pl-PL" sz="2500" kern="1200" dirty="0" err="1">
              <a:latin typeface="Century Gothic" panose="020B0502020202020204"/>
            </a:rPr>
            <a:t>okołonaukowe</a:t>
          </a:r>
          <a:r>
            <a:rPr lang="pl-PL" sz="2500" kern="1200" dirty="0"/>
            <a:t> w </a:t>
          </a:r>
          <a:r>
            <a:rPr lang="pl-PL" sz="2500" kern="1200" dirty="0" err="1"/>
            <a:t>internecie</a:t>
          </a:r>
          <a:endParaRPr lang="en-US" sz="2500" kern="1200" dirty="0" err="1"/>
        </a:p>
      </dsp:txBody>
      <dsp:txXfrm>
        <a:off x="1519564" y="3289663"/>
        <a:ext cx="4526568" cy="13156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D46B0-DABE-413F-8331-746078768D0A}">
      <dsp:nvSpPr>
        <dsp:cNvPr id="0" name=""/>
        <dsp:cNvSpPr/>
      </dsp:nvSpPr>
      <dsp:spPr>
        <a:xfrm>
          <a:off x="0" y="0"/>
          <a:ext cx="7924800" cy="7452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Python</a:t>
          </a:r>
          <a:r>
            <a:rPr lang="pl-PL" sz="3300" kern="1200" dirty="0"/>
            <a:t> 3.7</a:t>
          </a:r>
          <a:endParaRPr lang="en-US" sz="3300" kern="1200" dirty="0"/>
        </a:p>
      </dsp:txBody>
      <dsp:txXfrm>
        <a:off x="21827" y="21827"/>
        <a:ext cx="7057660" cy="701581"/>
      </dsp:txXfrm>
    </dsp:sp>
    <dsp:sp modelId="{9DA9E2DC-3BD8-4090-9BE5-67FCD78DD79A}">
      <dsp:nvSpPr>
        <dsp:cNvPr id="0" name=""/>
        <dsp:cNvSpPr/>
      </dsp:nvSpPr>
      <dsp:spPr>
        <a:xfrm>
          <a:off x="663701" y="880733"/>
          <a:ext cx="7924800" cy="7452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Anaconda</a:t>
          </a:r>
          <a:endParaRPr lang="en-US" sz="3300" kern="1200" dirty="0" err="1"/>
        </a:p>
      </dsp:txBody>
      <dsp:txXfrm>
        <a:off x="685528" y="902560"/>
        <a:ext cx="6733040" cy="701581"/>
      </dsp:txXfrm>
    </dsp:sp>
    <dsp:sp modelId="{8E1FE03A-698E-45AE-8AE9-357E531C190E}">
      <dsp:nvSpPr>
        <dsp:cNvPr id="0" name=""/>
        <dsp:cNvSpPr/>
      </dsp:nvSpPr>
      <dsp:spPr>
        <a:xfrm>
          <a:off x="1317498" y="1761466"/>
          <a:ext cx="7924800" cy="7452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Jupyter</a:t>
          </a:r>
          <a:endParaRPr lang="en-US" sz="3300" kern="1200" dirty="0" err="1"/>
        </a:p>
      </dsp:txBody>
      <dsp:txXfrm>
        <a:off x="1339325" y="1783293"/>
        <a:ext cx="6742946" cy="701581"/>
      </dsp:txXfrm>
    </dsp:sp>
    <dsp:sp modelId="{AED070B0-5F85-4248-85B2-7A9D0DCB3A0D}">
      <dsp:nvSpPr>
        <dsp:cNvPr id="0" name=""/>
        <dsp:cNvSpPr/>
      </dsp:nvSpPr>
      <dsp:spPr>
        <a:xfrm>
          <a:off x="1981200" y="2642200"/>
          <a:ext cx="7924800" cy="7452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PyCharm</a:t>
          </a:r>
          <a:endParaRPr lang="en-US" sz="3300" kern="1200" dirty="0" err="1"/>
        </a:p>
      </dsp:txBody>
      <dsp:txXfrm>
        <a:off x="2003027" y="2664027"/>
        <a:ext cx="6733040" cy="701581"/>
      </dsp:txXfrm>
    </dsp:sp>
    <dsp:sp modelId="{5D29A0DD-5D37-4BC9-8586-4BBF667E8585}">
      <dsp:nvSpPr>
        <dsp:cNvPr id="0" name=""/>
        <dsp:cNvSpPr/>
      </dsp:nvSpPr>
      <dsp:spPr>
        <a:xfrm>
          <a:off x="7440396" y="570782"/>
          <a:ext cx="484403" cy="4844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549387" y="570782"/>
        <a:ext cx="266421" cy="364513"/>
      </dsp:txXfrm>
    </dsp:sp>
    <dsp:sp modelId="{171D2CF3-6F4C-4CD7-8519-BE4BA0B66086}">
      <dsp:nvSpPr>
        <dsp:cNvPr id="0" name=""/>
        <dsp:cNvSpPr/>
      </dsp:nvSpPr>
      <dsp:spPr>
        <a:xfrm>
          <a:off x="8104098" y="1451516"/>
          <a:ext cx="484403" cy="48440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213089" y="1451516"/>
        <a:ext cx="266421" cy="364513"/>
      </dsp:txXfrm>
    </dsp:sp>
    <dsp:sp modelId="{83F55D5B-0AFD-4233-B8BF-C335A2D7A171}">
      <dsp:nvSpPr>
        <dsp:cNvPr id="0" name=""/>
        <dsp:cNvSpPr/>
      </dsp:nvSpPr>
      <dsp:spPr>
        <a:xfrm>
          <a:off x="8757894" y="2332249"/>
          <a:ext cx="484403" cy="48440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866885" y="2332249"/>
        <a:ext cx="266421" cy="3645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B7963-F647-4086-BA8F-F05AF1C429C3}">
      <dsp:nvSpPr>
        <dsp:cNvPr id="0" name=""/>
        <dsp:cNvSpPr/>
      </dsp:nvSpPr>
      <dsp:spPr>
        <a:xfrm>
          <a:off x="0" y="530483"/>
          <a:ext cx="2786061" cy="176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FFE5A-3B98-4E16-A251-461FEF2DF3C2}">
      <dsp:nvSpPr>
        <dsp:cNvPr id="0" name=""/>
        <dsp:cNvSpPr/>
      </dsp:nvSpPr>
      <dsp:spPr>
        <a:xfrm>
          <a:off x="309562" y="824567"/>
          <a:ext cx="2786061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Potrzeba dobrego zbioru testowego</a:t>
          </a:r>
        </a:p>
      </dsp:txBody>
      <dsp:txXfrm>
        <a:off x="361379" y="876384"/>
        <a:ext cx="2682427" cy="1665515"/>
      </dsp:txXfrm>
    </dsp:sp>
    <dsp:sp modelId="{251BA6C9-D144-4E18-98EA-E928CD109FE4}">
      <dsp:nvSpPr>
        <dsp:cNvPr id="0" name=""/>
        <dsp:cNvSpPr/>
      </dsp:nvSpPr>
      <dsp:spPr>
        <a:xfrm>
          <a:off x="3405186" y="530483"/>
          <a:ext cx="2786061" cy="176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51938-7077-4E96-A7C8-A3DE5B5051A7}">
      <dsp:nvSpPr>
        <dsp:cNvPr id="0" name=""/>
        <dsp:cNvSpPr/>
      </dsp:nvSpPr>
      <dsp:spPr>
        <a:xfrm>
          <a:off x="3714749" y="824567"/>
          <a:ext cx="2786061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Stworzenie dobrej jakości algorytmu wymaga czasu</a:t>
          </a:r>
        </a:p>
      </dsp:txBody>
      <dsp:txXfrm>
        <a:off x="3766566" y="876384"/>
        <a:ext cx="2682427" cy="1665515"/>
      </dsp:txXfrm>
    </dsp:sp>
    <dsp:sp modelId="{F5827DDB-6580-419D-B938-735B0371278E}">
      <dsp:nvSpPr>
        <dsp:cNvPr id="0" name=""/>
        <dsp:cNvSpPr/>
      </dsp:nvSpPr>
      <dsp:spPr>
        <a:xfrm>
          <a:off x="6810373" y="530483"/>
          <a:ext cx="2786061" cy="176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B2E85-C2E2-47CB-A17D-9826E58573B6}">
      <dsp:nvSpPr>
        <dsp:cNvPr id="0" name=""/>
        <dsp:cNvSpPr/>
      </dsp:nvSpPr>
      <dsp:spPr>
        <a:xfrm>
          <a:off x="7119936" y="824567"/>
          <a:ext cx="2786061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Rezygnacja z paradygmatu obiektowego rodzi problemy</a:t>
          </a:r>
        </a:p>
      </dsp:txBody>
      <dsp:txXfrm>
        <a:off x="7171753" y="876384"/>
        <a:ext cx="2682427" cy="16655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28DF0-746B-4CDC-96C6-730BB2B7266F}">
      <dsp:nvSpPr>
        <dsp:cNvPr id="0" name=""/>
        <dsp:cNvSpPr/>
      </dsp:nvSpPr>
      <dsp:spPr>
        <a:xfrm>
          <a:off x="0" y="0"/>
          <a:ext cx="7627618" cy="562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Większy zbiór testowy</a:t>
          </a:r>
        </a:p>
      </dsp:txBody>
      <dsp:txXfrm>
        <a:off x="16471" y="16471"/>
        <a:ext cx="6954996" cy="529414"/>
      </dsp:txXfrm>
    </dsp:sp>
    <dsp:sp modelId="{8BFAE6AB-8025-4652-9C23-1C979D054600}">
      <dsp:nvSpPr>
        <dsp:cNvPr id="0" name=""/>
        <dsp:cNvSpPr/>
      </dsp:nvSpPr>
      <dsp:spPr>
        <a:xfrm>
          <a:off x="569594" y="640461"/>
          <a:ext cx="7627618" cy="562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Obsługa skompresowanych plików .mp3</a:t>
          </a:r>
        </a:p>
      </dsp:txBody>
      <dsp:txXfrm>
        <a:off x="586065" y="656932"/>
        <a:ext cx="6659550" cy="529414"/>
      </dsp:txXfrm>
    </dsp:sp>
    <dsp:sp modelId="{8AEFAAA4-7A53-481F-9B03-D51925BF8019}">
      <dsp:nvSpPr>
        <dsp:cNvPr id="0" name=""/>
        <dsp:cNvSpPr/>
      </dsp:nvSpPr>
      <dsp:spPr>
        <a:xfrm>
          <a:off x="1139189" y="1280922"/>
          <a:ext cx="7627618" cy="562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Zastąpienie filtra prostokątnego</a:t>
          </a:r>
        </a:p>
      </dsp:txBody>
      <dsp:txXfrm>
        <a:off x="1155660" y="1297393"/>
        <a:ext cx="6659550" cy="529414"/>
      </dsp:txXfrm>
    </dsp:sp>
    <dsp:sp modelId="{8C251A3D-57A3-4957-A29A-455919B97B9B}">
      <dsp:nvSpPr>
        <dsp:cNvPr id="0" name=""/>
        <dsp:cNvSpPr/>
      </dsp:nvSpPr>
      <dsp:spPr>
        <a:xfrm>
          <a:off x="1708784" y="1921383"/>
          <a:ext cx="7627618" cy="562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Zmiana metody wykrywania metrum</a:t>
          </a:r>
        </a:p>
      </dsp:txBody>
      <dsp:txXfrm>
        <a:off x="1725255" y="1937854"/>
        <a:ext cx="6659550" cy="529414"/>
      </dsp:txXfrm>
    </dsp:sp>
    <dsp:sp modelId="{FA55BFB4-0955-439D-A563-E3853532FF9E}">
      <dsp:nvSpPr>
        <dsp:cNvPr id="0" name=""/>
        <dsp:cNvSpPr/>
      </dsp:nvSpPr>
      <dsp:spPr>
        <a:xfrm>
          <a:off x="2278379" y="2561844"/>
          <a:ext cx="7627618" cy="562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Program współbieżny - </a:t>
          </a:r>
          <a:r>
            <a:rPr lang="pl-PL" sz="2400" kern="1200" dirty="0">
              <a:latin typeface="Century Gothic" panose="020B0502020202020204"/>
            </a:rPr>
            <a:t>NVIDIA CUDA</a:t>
          </a:r>
          <a:endParaRPr lang="pl-PL" sz="2400" kern="1200" dirty="0"/>
        </a:p>
      </dsp:txBody>
      <dsp:txXfrm>
        <a:off x="2294850" y="2578315"/>
        <a:ext cx="6659550" cy="529414"/>
      </dsp:txXfrm>
    </dsp:sp>
    <dsp:sp modelId="{E6986A7D-DE23-4AFC-8BE8-D927E8696A13}">
      <dsp:nvSpPr>
        <dsp:cNvPr id="0" name=""/>
        <dsp:cNvSpPr/>
      </dsp:nvSpPr>
      <dsp:spPr>
        <a:xfrm>
          <a:off x="7262086" y="410832"/>
          <a:ext cx="365531" cy="3655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700" kern="1200"/>
        </a:p>
      </dsp:txBody>
      <dsp:txXfrm>
        <a:off x="7344330" y="410832"/>
        <a:ext cx="201043" cy="275062"/>
      </dsp:txXfrm>
    </dsp:sp>
    <dsp:sp modelId="{F9474506-920E-4104-BEB5-A86D8E1D4A62}">
      <dsp:nvSpPr>
        <dsp:cNvPr id="0" name=""/>
        <dsp:cNvSpPr/>
      </dsp:nvSpPr>
      <dsp:spPr>
        <a:xfrm>
          <a:off x="7831681" y="1051293"/>
          <a:ext cx="365531" cy="3655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700" kern="1200"/>
        </a:p>
      </dsp:txBody>
      <dsp:txXfrm>
        <a:off x="7913925" y="1051293"/>
        <a:ext cx="201043" cy="275062"/>
      </dsp:txXfrm>
    </dsp:sp>
    <dsp:sp modelId="{B26F874A-35D9-4D1A-B0F2-C8CC32DE575E}">
      <dsp:nvSpPr>
        <dsp:cNvPr id="0" name=""/>
        <dsp:cNvSpPr/>
      </dsp:nvSpPr>
      <dsp:spPr>
        <a:xfrm>
          <a:off x="8401276" y="1682382"/>
          <a:ext cx="365531" cy="3655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700" kern="1200"/>
        </a:p>
      </dsp:txBody>
      <dsp:txXfrm>
        <a:off x="8483520" y="1682382"/>
        <a:ext cx="201043" cy="275062"/>
      </dsp:txXfrm>
    </dsp:sp>
    <dsp:sp modelId="{D450F799-0C12-4724-BB7C-C51C1623EE8D}">
      <dsp:nvSpPr>
        <dsp:cNvPr id="0" name=""/>
        <dsp:cNvSpPr/>
      </dsp:nvSpPr>
      <dsp:spPr>
        <a:xfrm>
          <a:off x="8970871" y="2329091"/>
          <a:ext cx="365531" cy="3655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700" kern="1200"/>
        </a:p>
      </dsp:txBody>
      <dsp:txXfrm>
        <a:off x="9053115" y="2329091"/>
        <a:ext cx="201043" cy="275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Wykrywanie metrum</a:t>
            </a:r>
            <a:b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</a:br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i tempa utworu muzycznego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Autor: Marek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Żabiałowicz</a:t>
            </a:r>
            <a:endParaRPr lang="pl-P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Promotor: dr inż. Daniel Kostrzewa</a:t>
            </a:r>
          </a:p>
          <a:p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Gliwice, Politechnika Śląska, styczeń 2020</a:t>
            </a:r>
          </a:p>
        </p:txBody>
      </p:sp>
    </p:spTree>
    <p:extLst>
      <p:ext uri="{BB962C8B-B14F-4D97-AF65-F5344CB8AC3E}">
        <p14:creationId xmlns:p14="http://schemas.microsoft.com/office/powerpoint/2010/main" val="346616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4E90D14-6BFA-4CB9-8917-94BBC464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pl-PL" sz="44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Plan pracy</a:t>
            </a:r>
            <a:endParaRPr lang="pl-PL" sz="440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3DC748-8AAE-4256-8DA8-519ABBA06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pl-PL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Studium materiałów literaturowych i istniejących rozwiązań</a:t>
            </a: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l-PL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Zaimplementowanie wykrywania tempa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l-PL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Przetestowanie wykrywania tempa dla różnych gatunków muzycznych i ewentualna poprawa błędów oraz próba polepszenia jakości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l-PL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Zaimplementowanie wykrywania metrum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l-PL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Przetestowanie wykrywania metrum dla różnych gatunków muzycznych</a:t>
            </a:r>
            <a:endParaRPr lang="pl-PL" sz="2400" dirty="0" err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053F4A5-413B-4C33-AC8C-BAD4D6A7BED3}"/>
              </a:ext>
            </a:extLst>
          </p:cNvPr>
          <p:cNvSpPr txBox="1"/>
          <p:nvPr/>
        </p:nvSpPr>
        <p:spPr>
          <a:xfrm>
            <a:off x="11645153" y="6329082"/>
            <a:ext cx="322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332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8BAECE-C25A-4C41-83C8-2B29A2ED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Wyniki</a:t>
            </a:r>
            <a:endParaRPr lang="en-US" sz="440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233497F-E112-4AAB-BBE5-9087C7255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370" y="2666999"/>
            <a:ext cx="4029496" cy="3216276"/>
          </a:xfrm>
        </p:spPr>
        <p:txBody>
          <a:bodyPr anchor="t">
            <a:normAutofit/>
          </a:bodyPr>
          <a:lstStyle/>
          <a:p>
            <a:r>
              <a:rPr lang="en-US" sz="2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Wykrywanie</a:t>
            </a:r>
            <a:r>
              <a:rPr lang="en-U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tempa</a:t>
            </a:r>
            <a:r>
              <a:rPr lang="en-U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~ 30%/64%</a:t>
            </a:r>
          </a:p>
          <a:p>
            <a:r>
              <a:rPr lang="en-US" sz="2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Wykrywanie</a:t>
            </a:r>
            <a:r>
              <a:rPr lang="en-U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metrum</a:t>
            </a:r>
            <a:r>
              <a:rPr lang="en-U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~ 30%/36%</a:t>
            </a:r>
          </a:p>
        </p:txBody>
      </p:sp>
      <p:pic>
        <p:nvPicPr>
          <p:cNvPr id="21" name="Obraz 21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8351773D-E113-4082-85C8-7E127BB2F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548467"/>
            <a:ext cx="6916633" cy="344102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5" name="pole tekstowe 24">
            <a:extLst>
              <a:ext uri="{FF2B5EF4-FFF2-40B4-BE49-F238E27FC236}">
                <a16:creationId xmlns:a16="http://schemas.microsoft.com/office/drawing/2014/main" id="{21EB9235-39CC-4CBF-974D-7E29195EACD0}"/>
              </a:ext>
            </a:extLst>
          </p:cNvPr>
          <p:cNvSpPr txBox="1"/>
          <p:nvPr/>
        </p:nvSpPr>
        <p:spPr>
          <a:xfrm>
            <a:off x="11548698" y="6329082"/>
            <a:ext cx="5156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1604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E43DEB-6CBA-4DE4-AF28-A0104C02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Wnioski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D990C35-3D00-4537-9586-0B60ABF604A9}"/>
              </a:ext>
            </a:extLst>
          </p:cNvPr>
          <p:cNvSpPr txBox="1"/>
          <p:nvPr/>
        </p:nvSpPr>
        <p:spPr>
          <a:xfrm>
            <a:off x="11548698" y="6329082"/>
            <a:ext cx="5156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/>
              <a:t>11</a:t>
            </a:r>
          </a:p>
        </p:txBody>
      </p:sp>
      <p:graphicFrame>
        <p:nvGraphicFramePr>
          <p:cNvPr id="6" name="Diagram 3">
            <a:extLst>
              <a:ext uri="{FF2B5EF4-FFF2-40B4-BE49-F238E27FC236}">
                <a16:creationId xmlns:a16="http://schemas.microsoft.com/office/drawing/2014/main" id="{01F84425-0C27-42C0-8698-09F4D066CE52}"/>
              </a:ext>
            </a:extLst>
          </p:cNvPr>
          <p:cNvGraphicFramePr/>
          <p:nvPr/>
        </p:nvGraphicFramePr>
        <p:xfrm>
          <a:off x="1141413" y="2666999"/>
          <a:ext cx="9905998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0752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E2D5C5-C097-471D-8096-8D9F3D6D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Dalsze prace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C53E8F7-6B21-4D2F-9580-6C8C5DB78219}"/>
              </a:ext>
            </a:extLst>
          </p:cNvPr>
          <p:cNvSpPr txBox="1"/>
          <p:nvPr/>
        </p:nvSpPr>
        <p:spPr>
          <a:xfrm>
            <a:off x="11548698" y="6329082"/>
            <a:ext cx="5156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/>
              <a:t>12</a:t>
            </a:r>
          </a:p>
        </p:txBody>
      </p:sp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A235BED9-AA89-431A-92DC-7365B35EFBC1}"/>
              </a:ext>
            </a:extLst>
          </p:cNvPr>
          <p:cNvGraphicFramePr/>
          <p:nvPr/>
        </p:nvGraphicFramePr>
        <p:xfrm>
          <a:off x="1141413" y="2666999"/>
          <a:ext cx="9905998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6141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751012" y="-753034"/>
            <a:ext cx="8676222" cy="3200400"/>
          </a:xfrm>
        </p:spPr>
        <p:txBody>
          <a:bodyPr/>
          <a:lstStyle/>
          <a:p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Wykrywanie metrum</a:t>
            </a:r>
            <a:b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</a:br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i tempa utworu muzycznego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22730" y="2693894"/>
            <a:ext cx="8676222" cy="1905000"/>
          </a:xfrm>
        </p:spPr>
        <p:txBody>
          <a:bodyPr/>
          <a:lstStyle/>
          <a:p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Autor: Marek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Żabiałowicz</a:t>
            </a:r>
            <a:endParaRPr lang="pl-P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Promotor: dr inż. Daniel Kostrzewa</a:t>
            </a:r>
          </a:p>
          <a:p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Gliwice, Politechnika Śląska, styczeń 2020</a:t>
            </a:r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70A4CB6D-E09D-40C6-A625-12585D845E57}"/>
              </a:ext>
            </a:extLst>
          </p:cNvPr>
          <p:cNvSpPr txBox="1">
            <a:spLocks/>
          </p:cNvSpPr>
          <p:nvPr/>
        </p:nvSpPr>
        <p:spPr>
          <a:xfrm>
            <a:off x="1759977" y="2689413"/>
            <a:ext cx="8676222" cy="320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334547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56AF51-ED9A-4923-85F9-DD26490D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Plan prezentacji</a:t>
            </a:r>
            <a:endParaRPr lang="pl-PL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4A79F44-34E2-4F31-8580-0299CE7A1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533785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01B0C9AA-455F-4871-8E80-00841F8EE583}"/>
              </a:ext>
            </a:extLst>
          </p:cNvPr>
          <p:cNvSpPr txBox="1"/>
          <p:nvPr/>
        </p:nvSpPr>
        <p:spPr>
          <a:xfrm>
            <a:off x="11645153" y="6329082"/>
            <a:ext cx="322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5829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273878-BFE7-4EED-AF84-8ADFF11E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pl-PL" sz="28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Cel Pracy</a:t>
            </a:r>
            <a:endParaRPr lang="pl-PL" sz="2800"/>
          </a:p>
        </p:txBody>
      </p:sp>
      <p:graphicFrame>
        <p:nvGraphicFramePr>
          <p:cNvPr id="14" name="Symbol zastępczy zawartości 2">
            <a:extLst>
              <a:ext uri="{FF2B5EF4-FFF2-40B4-BE49-F238E27FC236}">
                <a16:creationId xmlns:a16="http://schemas.microsoft.com/office/drawing/2014/main" id="{3A023728-57AD-44A7-ABE3-0D9B64C52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549321"/>
              </p:ext>
            </p:extLst>
          </p:nvPr>
        </p:nvGraphicFramePr>
        <p:xfrm>
          <a:off x="643192" y="2666999"/>
          <a:ext cx="3643674" cy="321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E308CD2C-3161-45DE-BBD5-78C91BD57860}"/>
              </a:ext>
            </a:extLst>
          </p:cNvPr>
          <p:cNvSpPr txBox="1"/>
          <p:nvPr/>
        </p:nvSpPr>
        <p:spPr>
          <a:xfrm>
            <a:off x="11645153" y="6329082"/>
            <a:ext cx="322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9778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273878-BFE7-4EED-AF84-8ADFF11E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pl-PL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Cel Pracy</a:t>
            </a:r>
            <a:endParaRPr lang="pl-PL"/>
          </a:p>
        </p:txBody>
      </p:sp>
      <p:graphicFrame>
        <p:nvGraphicFramePr>
          <p:cNvPr id="14" name="Symbol zastępczy zawartości 2">
            <a:extLst>
              <a:ext uri="{FF2B5EF4-FFF2-40B4-BE49-F238E27FC236}">
                <a16:creationId xmlns:a16="http://schemas.microsoft.com/office/drawing/2014/main" id="{3A023728-57AD-44A7-ABE3-0D9B64C52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069784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pole tekstowe 9">
            <a:extLst>
              <a:ext uri="{FF2B5EF4-FFF2-40B4-BE49-F238E27FC236}">
                <a16:creationId xmlns:a16="http://schemas.microsoft.com/office/drawing/2014/main" id="{338EC595-7061-4657-9A73-2FE17D120F71}"/>
              </a:ext>
            </a:extLst>
          </p:cNvPr>
          <p:cNvSpPr txBox="1"/>
          <p:nvPr/>
        </p:nvSpPr>
        <p:spPr>
          <a:xfrm>
            <a:off x="11645153" y="6329082"/>
            <a:ext cx="322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2436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E0EAFA-2C3E-4CEA-A8D3-E79AD27E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pl-PL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Tempo</a:t>
            </a:r>
            <a:endParaRPr lang="pl-PL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1153B5EB-8AB7-4E8E-B8B6-6C9BDB5DD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Tempo jak szybko utwór ma być wykonany.</a:t>
            </a:r>
          </a:p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Słownie albo liczbowo - BPM (ang. Bears per Minute)</a:t>
            </a:r>
          </a:p>
          <a:p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17" name="Obraz 17" descr="Obraz zawierający obiekt&#10;&#10;Opis wygenerowany przy bardzo wysokim poziomie pewności">
            <a:extLst>
              <a:ext uri="{FF2B5EF4-FFF2-40B4-BE49-F238E27FC236}">
                <a16:creationId xmlns:a16="http://schemas.microsoft.com/office/drawing/2014/main" id="{713E80DA-368E-41F6-8BEE-1471FFA4D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839" y="2274782"/>
            <a:ext cx="3976788" cy="198839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63886BCA-D91E-4EB4-B10A-8DB68AF8CAB1}"/>
              </a:ext>
            </a:extLst>
          </p:cNvPr>
          <p:cNvSpPr txBox="1"/>
          <p:nvPr/>
        </p:nvSpPr>
        <p:spPr>
          <a:xfrm>
            <a:off x="11645153" y="6329082"/>
            <a:ext cx="322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pl-PL" dirty="0"/>
              <a:t>4</a:t>
            </a:r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1EF8A7C-44C6-4BEC-B1A9-DE1F5170687A}"/>
              </a:ext>
            </a:extLst>
          </p:cNvPr>
          <p:cNvSpPr txBox="1"/>
          <p:nvPr/>
        </p:nvSpPr>
        <p:spPr>
          <a:xfrm>
            <a:off x="2449859" y="6420466"/>
            <a:ext cx="1024211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pl-PL" sz="1200" dirty="0">
                <a:ea typeface="+mn-lt"/>
                <a:cs typeface="+mn-lt"/>
              </a:rPr>
              <a:t>https://upload.wikimedia.org/wikipedia/commons/thumb/2/27/MozartExcerptK331.svg/350px-MozartExcerptK331.svg.png</a:t>
            </a:r>
            <a:endParaRPr lang="pl-PL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148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EF8982E-02F0-4D24-85CB-98DEBCC32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8EC966-A700-428E-8B62-3E68EF80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pPr algn="ctr"/>
            <a:r>
              <a:rPr lang="pl-PL" sz="28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Metrum</a:t>
            </a:r>
            <a:endParaRPr lang="pl-PL" sz="280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83788755-55E1-42CD-BD29-8CE33B50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układ akcentów w obrębie taktu</a:t>
            </a:r>
          </a:p>
        </p:txBody>
      </p:sp>
      <p:sp>
        <p:nvSpPr>
          <p:cNvPr id="27" name="Rounded Rectangle 7">
            <a:extLst>
              <a:ext uri="{FF2B5EF4-FFF2-40B4-BE49-F238E27FC236}">
                <a16:creationId xmlns:a16="http://schemas.microsoft.com/office/drawing/2014/main" id="{2CB72970-2D5B-4516-9F76-B1220A77B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Obraz 4" descr="Obraz zawierający siedzi, czarny, kobieta, kot&#10;&#10;Opis wygenerowany przy bardzo wysokim poziomie pewności">
            <a:extLst>
              <a:ext uri="{FF2B5EF4-FFF2-40B4-BE49-F238E27FC236}">
                <a16:creationId xmlns:a16="http://schemas.microsoft.com/office/drawing/2014/main" id="{C1117942-9BBD-41FF-ABB9-41D9BC6BE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626" y="2103667"/>
            <a:ext cx="5934182" cy="2306238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1044CA5E-536B-4490-A965-9E11AC78BFD4}"/>
              </a:ext>
            </a:extLst>
          </p:cNvPr>
          <p:cNvSpPr txBox="1"/>
          <p:nvPr/>
        </p:nvSpPr>
        <p:spPr>
          <a:xfrm>
            <a:off x="1810651" y="6375171"/>
            <a:ext cx="100209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pl-PL" sz="1200" dirty="0">
                <a:solidFill>
                  <a:schemeClr val="bg1"/>
                </a:solidFill>
                <a:ea typeface="+mn-lt"/>
                <a:cs typeface="+mn-lt"/>
              </a:rPr>
              <a:t>https://upload.wikimedia.org/wikipedia/commons/thumb/e/ef/Ilustracja_do_metrum.svg/320px-Ilustracja_do_metrum.svg.png</a:t>
            </a:r>
            <a:endParaRPr lang="pl-PL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806BD9AD-1296-43B3-B20A-80DCD2087504}"/>
              </a:ext>
            </a:extLst>
          </p:cNvPr>
          <p:cNvSpPr txBox="1"/>
          <p:nvPr/>
        </p:nvSpPr>
        <p:spPr>
          <a:xfrm>
            <a:off x="11645153" y="6329082"/>
            <a:ext cx="322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>
                <a:solidFill>
                  <a:schemeClr val="bg1"/>
                </a:solidFill>
              </a:rPr>
              <a:t>5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13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60D96F-4BC4-45AF-8BA6-9C9FFA8D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pl-PL" sz="31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Analiza zagadnienia</a:t>
            </a:r>
            <a:endParaRPr lang="pl-PL" sz="3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12FC7457-08B1-45EC-AD81-CF9CD3D5AD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829449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8" name="pole tekstowe 37">
            <a:extLst>
              <a:ext uri="{FF2B5EF4-FFF2-40B4-BE49-F238E27FC236}">
                <a16:creationId xmlns:a16="http://schemas.microsoft.com/office/drawing/2014/main" id="{2A189634-5CCE-477B-B9E6-3542414888BD}"/>
              </a:ext>
            </a:extLst>
          </p:cNvPr>
          <p:cNvSpPr txBox="1"/>
          <p:nvPr/>
        </p:nvSpPr>
        <p:spPr>
          <a:xfrm>
            <a:off x="11645153" y="6329082"/>
            <a:ext cx="322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4561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6FD216-BB1A-4013-A675-7887A393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179" y="905435"/>
            <a:ext cx="6935238" cy="1905000"/>
          </a:xfrm>
        </p:spPr>
        <p:txBody>
          <a:bodyPr>
            <a:normAutofit/>
          </a:bodyPr>
          <a:lstStyle/>
          <a:p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Wykrywanie tempa i metrum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EA00DF-E5C6-431F-87CA-039BC529B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2666999"/>
            <a:ext cx="5920867" cy="33738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Analizowanie energii sygnału dźwięku</a:t>
            </a:r>
          </a:p>
          <a:p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Transformacja Fouriera</a:t>
            </a:r>
          </a:p>
          <a:p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Filtr Grzebieniowy/Autokorelacja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CAC0E2-A334-4A65-B7FA-9BDDAD04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az 12">
            <a:extLst>
              <a:ext uri="{FF2B5EF4-FFF2-40B4-BE49-F238E27FC236}">
                <a16:creationId xmlns:a16="http://schemas.microsoft.com/office/drawing/2014/main" id="{CFDC10C4-148A-43B8-AB82-BFCC9F76C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389" y="3706090"/>
            <a:ext cx="3532632" cy="2649474"/>
          </a:xfrm>
          <a:prstGeom prst="rect">
            <a:avLst/>
          </a:prstGeom>
        </p:spPr>
      </p:pic>
      <p:pic>
        <p:nvPicPr>
          <p:cNvPr id="9" name="Obraz 9" descr="Obraz zawierający ołówek&#10;&#10;Opis wygenerowany przy bardzo wysokim poziomie pewności">
            <a:extLst>
              <a:ext uri="{FF2B5EF4-FFF2-40B4-BE49-F238E27FC236}">
                <a16:creationId xmlns:a16="http://schemas.microsoft.com/office/drawing/2014/main" id="{3496D1A8-AD83-4C4D-9ADA-9FD3A56CD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134" y="685703"/>
            <a:ext cx="3269144" cy="2451858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B56E23A-C8D3-4799-BC3B-B65AA628ACFE}"/>
              </a:ext>
            </a:extLst>
          </p:cNvPr>
          <p:cNvSpPr txBox="1"/>
          <p:nvPr/>
        </p:nvSpPr>
        <p:spPr>
          <a:xfrm>
            <a:off x="11645153" y="6329082"/>
            <a:ext cx="322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7408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4F2F75-82E9-49F5-9AC1-6B5B6987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pl-PL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Użyte technologie</a:t>
            </a:r>
            <a:endParaRPr lang="pl-PL"/>
          </a:p>
        </p:txBody>
      </p:sp>
      <p:graphicFrame>
        <p:nvGraphicFramePr>
          <p:cNvPr id="14" name="Symbol zastępczy zawartości 2">
            <a:extLst>
              <a:ext uri="{FF2B5EF4-FFF2-40B4-BE49-F238E27FC236}">
                <a16:creationId xmlns:a16="http://schemas.microsoft.com/office/drawing/2014/main" id="{837F7B43-41E0-4E8E-8F05-05A56E6D4C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575572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" name="pole tekstowe 28">
            <a:extLst>
              <a:ext uri="{FF2B5EF4-FFF2-40B4-BE49-F238E27FC236}">
                <a16:creationId xmlns:a16="http://schemas.microsoft.com/office/drawing/2014/main" id="{665F7B74-F27A-43C1-AFC9-429391759763}"/>
              </a:ext>
            </a:extLst>
          </p:cNvPr>
          <p:cNvSpPr txBox="1"/>
          <p:nvPr/>
        </p:nvSpPr>
        <p:spPr>
          <a:xfrm>
            <a:off x="11645153" y="6329082"/>
            <a:ext cx="322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07172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TC103457485[[fn=Siatka]]</Template>
  <TotalTime>0</TotalTime>
  <Words>0</Words>
  <Application>Microsoft Office PowerPoint</Application>
  <PresentationFormat>Panoramiczny</PresentationFormat>
  <Paragraphs>0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Siatka</vt:lpstr>
      <vt:lpstr>Wykrywanie metrum  i tempa utworu muzycznego</vt:lpstr>
      <vt:lpstr>Plan prezentacji</vt:lpstr>
      <vt:lpstr>Cel Pracy</vt:lpstr>
      <vt:lpstr>Cel Pracy</vt:lpstr>
      <vt:lpstr>Tempo</vt:lpstr>
      <vt:lpstr>Metrum</vt:lpstr>
      <vt:lpstr>Analiza zagadnienia</vt:lpstr>
      <vt:lpstr>Wykrywanie tempa i metrum</vt:lpstr>
      <vt:lpstr>Użyte technologie</vt:lpstr>
      <vt:lpstr>Plan pracy</vt:lpstr>
      <vt:lpstr>Wyniki</vt:lpstr>
      <vt:lpstr>Wnioski</vt:lpstr>
      <vt:lpstr>Dalsze prace</vt:lpstr>
      <vt:lpstr>Wykrywanie metrum  i tempa utworu muzycznego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659</cp:revision>
  <dcterms:created xsi:type="dcterms:W3CDTF">2019-11-12T19:02:40Z</dcterms:created>
  <dcterms:modified xsi:type="dcterms:W3CDTF">2020-01-17T15:09:22Z</dcterms:modified>
</cp:coreProperties>
</file>