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7" r:id="rId8"/>
    <p:sldId id="266" r:id="rId9"/>
    <p:sldId id="268" r:id="rId10"/>
    <p:sldId id="261" r:id="rId11"/>
    <p:sldId id="269" r:id="rId12"/>
    <p:sldId id="262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5361-D136-4892-BE75-0FEFEDE4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013DD-F304-4312-8766-B82C8ADE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A956-86A8-4B76-B045-89C52B74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8F4B-2FDA-4C55-A5FB-40015746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CB7D-BBEA-4AB7-84FD-DFA09223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10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6C88-07A3-4BCD-BCF8-A20B118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48E2-8D11-4D05-AFB9-0FFF764F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94DA-4863-4E80-9232-A6267F55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BE45-E48C-4BD5-9CDD-B6E8A79D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8290-E2F2-4687-BCAC-6AE0C0A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4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1023-A10A-458D-ABDC-00B4E1FAD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37C52-C5FF-41B9-A60E-21791180F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FE03-B131-460F-B3FB-95F676AB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C40-1DD5-4B84-A967-0D2DBFCC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6266-D2A6-48E0-B420-EF98F57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58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60DE-FE84-4AEE-8D37-60631196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7089-2276-4C7F-8537-F4F4D783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8793-AFD4-45D6-8DC3-797DCE71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C206-A266-4BEC-9783-A6363335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B73D-5D2A-442E-A5FE-8D27FA6B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CC6-181A-493D-AEC0-A8617FCE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80A1-582E-40CC-BDD6-1A44EFE8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D320-1920-4EEC-B9B7-78BDCED6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4276-FF16-4B5B-BB95-97EB70D4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F535-EBE9-476E-8D8A-A222644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9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698E-D9F8-46AD-BE03-4E0505E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5662-2F8B-412A-8C0D-1EE8D693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CAFF2-25CB-4A97-B438-C6D855F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37CE3-8BCC-4929-A827-4CF56B7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9949-5199-4175-93A7-494D2DD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A165-DE95-4F21-BFC1-7A321AB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2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C904-CC96-4058-BAAE-D68B22F9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8D33-D0DA-4E9B-82B3-175A2A80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E2AB-4B28-428B-A857-2A90E95C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ECF47-779C-489A-A386-40B23BA1B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D0AD4-6FB3-4F60-9B61-436E5222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F78E-5883-4DEB-8C08-CC8AC5B9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5FCD3-37C9-4CC6-B0CD-F20DF4B2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C2D70-A8F2-4E58-955C-05688BA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3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0A60-2485-4416-B71D-05C89A7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053AB-E676-4C4E-95A2-FDEE412A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C738-6112-41E3-9133-13685D4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6DDF4-4D0B-4B23-807E-97FC58D9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28747-A781-404E-ADD0-8F65EDD5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647B-67E4-4842-90D8-EBAA44F9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3F830-EFA9-4BEF-AC5C-7E34D369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1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DB-681C-4586-A840-F4F0437D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5C78-FDE3-489D-AC7D-2488BBFC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5F3C7-6CD9-40B7-8E7D-6EB3269D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D50-F338-428B-87FE-3F5725E5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F2160-A8F3-4005-9CE1-232F818B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EF70-5EC1-4330-9584-CE9F1D70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3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688-8719-4D9E-97BD-BEEFFBF3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FE76D-1DDD-4AF4-9C6F-E004AE053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6F804-E506-4745-991A-C186E91C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729E-FA4F-4C3C-85FD-E4C28593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72CE-DFB7-449C-9D7D-E9D4C8E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5513-6486-4D0B-8094-6F0E2DF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8EB20-F920-4615-B48A-82398C3C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EB80-E401-47E8-A673-122A440A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CFBA-64B6-4E8D-9E2C-1A9D4F382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1206-C293-4EB4-9900-68E42826748B}" type="datetimeFigureOut">
              <a:rPr lang="de-AT" smtClean="0"/>
              <a:t>18.01.2019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E7FB-FFC3-4250-811F-C14D46CCA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766D-E9EB-42C9-A44D-36158758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E61F-2F75-4DA9-8287-BD3C09D161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9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4017-7BD5-4F45-BC0C-A1E958E4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SpecFlow Bindings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625F-33E6-4D94-8BCC-52429D270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7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C17-DB6A-4D98-AC58-971A3D16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Bindings</a:t>
            </a:r>
            <a:r>
              <a:rPr lang="de-DE" dirty="0"/>
              <a:t> Generation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0F5-577D-4B57-B278-14BD8A7B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(empfohlen)</a:t>
            </a:r>
          </a:p>
          <a:p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Defninition</a:t>
            </a:r>
            <a:r>
              <a:rPr lang="de-DE" dirty="0"/>
              <a:t> (empfohlen)</a:t>
            </a:r>
          </a:p>
          <a:p>
            <a:r>
              <a:rPr lang="de-DE" dirty="0"/>
              <a:t>Generate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Bespiele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936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9B16-F118-4668-AC9B-BE1769F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2F14-5BB8-47E1-9786-8A0BDD6A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981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6639-E4F9-4766-BE81-13C2B2A8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A6A1-9734-4C1B-ADB2-D4F35F30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r>
              <a:rPr lang="de-DE" dirty="0"/>
              <a:t>Code Aufteilung</a:t>
            </a:r>
          </a:p>
          <a:p>
            <a:pPr lvl="1"/>
            <a:r>
              <a:rPr lang="de-DE" dirty="0"/>
              <a:t>Was geht in Driver, was in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/>
              <a:t>Domäne-Gruppierung</a:t>
            </a:r>
          </a:p>
          <a:p>
            <a:r>
              <a:rPr lang="de-DE" dirty="0"/>
              <a:t>Sharing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Drivers/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12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1F8-00E5-48BF-B5DE-3EB65439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3FD4-A020-4A8B-82D6-2807DB8D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[</a:t>
            </a:r>
            <a:r>
              <a:rPr lang="de-DE" dirty="0" err="1"/>
              <a:t>Bindings</a:t>
            </a:r>
            <a:r>
              <a:rPr lang="de-DE" dirty="0"/>
              <a:t>] Klassen sind die </a:t>
            </a:r>
            <a:r>
              <a:rPr lang="de-DE" dirty="0" err="1"/>
              <a:t>ctor-Patameter</a:t>
            </a:r>
            <a:r>
              <a:rPr lang="de-DE" dirty="0"/>
              <a:t> implizit </a:t>
            </a:r>
            <a:r>
              <a:rPr lang="de-DE" dirty="0" err="1"/>
              <a:t>injected</a:t>
            </a:r>
            <a:endParaRPr lang="de-DE" dirty="0"/>
          </a:p>
          <a:p>
            <a:r>
              <a:rPr lang="de-DE" dirty="0"/>
              <a:t>Pro Test existiert eine Instanz von jede Klasse (</a:t>
            </a:r>
            <a:r>
              <a:rPr lang="de-DE" dirty="0" err="1"/>
              <a:t>shared</a:t>
            </a:r>
            <a:r>
              <a:rPr lang="de-DE" dirty="0"/>
              <a:t>)</a:t>
            </a:r>
          </a:p>
          <a:p>
            <a:r>
              <a:rPr lang="de-DE" dirty="0"/>
              <a:t>Konkrete Typen können ohne Registrierung </a:t>
            </a:r>
            <a:r>
              <a:rPr lang="de-DE" dirty="0" err="1"/>
              <a:t>injected</a:t>
            </a:r>
            <a:r>
              <a:rPr lang="de-DE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24587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F79D-14DB-4FB3-A610-2BA050EE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8876-7022-4ED0-9CBC-E4E57DC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Debugging möglich auch in feature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Jedes Beispiel ist eine eigene </a:t>
            </a:r>
            <a:r>
              <a:rPr lang="de-DE" dirty="0" err="1"/>
              <a:t>Stepausführung</a:t>
            </a:r>
            <a:endParaRPr lang="de-DE" dirty="0"/>
          </a:p>
          <a:p>
            <a:r>
              <a:rPr lang="de-DE" dirty="0"/>
              <a:t>Man kann nicht einzelne Beispiele debuggen (</a:t>
            </a:r>
            <a:r>
              <a:rPr lang="de-DE" dirty="0" err="1"/>
              <a:t>breakpoint</a:t>
            </a:r>
            <a:r>
              <a:rPr lang="de-DE" dirty="0"/>
              <a:t> pro Szenario)</a:t>
            </a:r>
          </a:p>
        </p:txBody>
      </p:sp>
    </p:spTree>
    <p:extLst>
      <p:ext uri="{BB962C8B-B14F-4D97-AF65-F5344CB8AC3E}">
        <p14:creationId xmlns:p14="http://schemas.microsoft.com/office/powerpoint/2010/main" val="29639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1A68-A789-42CC-8074-2B34A451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266-0DAE-400A-892D-20B19B13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544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385C-AECB-403F-B080-B402D9D7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SpecFlow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139-276D-433D-9423-5534118F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Visual Studio Extension (</a:t>
            </a:r>
            <a:r>
              <a:rPr lang="de-DE" dirty="0" err="1"/>
              <a:t>SpecFlow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Visual Studio 2017)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Generate Code Behind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 err="1"/>
              <a:t>NuGet</a:t>
            </a:r>
            <a:r>
              <a:rPr lang="de-DE" dirty="0"/>
              <a:t> Packages (auch Adapters)</a:t>
            </a:r>
          </a:p>
          <a:p>
            <a:pPr lvl="1"/>
            <a:r>
              <a:rPr lang="de-DE" dirty="0" err="1"/>
              <a:t>SpecFlow</a:t>
            </a:r>
            <a:r>
              <a:rPr lang="de-DE" dirty="0"/>
              <a:t> (2.4.1 </a:t>
            </a:r>
            <a:r>
              <a:rPr lang="de-DE" dirty="0" err="1"/>
              <a:t>for</a:t>
            </a:r>
            <a:r>
              <a:rPr lang="de-DE" dirty="0"/>
              <a:t> .NET </a:t>
            </a:r>
            <a:r>
              <a:rPr lang="de-DE" dirty="0" err="1"/>
              <a:t>Full</a:t>
            </a:r>
            <a:r>
              <a:rPr lang="de-DE" dirty="0"/>
              <a:t> Framework, 3.0-beta </a:t>
            </a:r>
            <a:r>
              <a:rPr lang="de-DE" dirty="0" err="1"/>
              <a:t>for</a:t>
            </a:r>
            <a:r>
              <a:rPr lang="de-DE" dirty="0"/>
              <a:t> .NET Core)</a:t>
            </a:r>
          </a:p>
          <a:p>
            <a:pPr lvl="1"/>
            <a:r>
              <a:rPr lang="de-DE" dirty="0" err="1"/>
              <a:t>SpecFlow.Tools.MsBuild.Generation</a:t>
            </a:r>
            <a:r>
              <a:rPr lang="de-DE" dirty="0"/>
              <a:t> (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on </a:t>
            </a:r>
            <a:r>
              <a:rPr lang="de-DE" dirty="0" err="1"/>
              <a:t>build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SpecRun.SpecFlow</a:t>
            </a:r>
            <a:r>
              <a:rPr lang="de-DE" dirty="0"/>
              <a:t> (oder </a:t>
            </a:r>
            <a:r>
              <a:rPr lang="de-DE" dirty="0" err="1"/>
              <a:t>SpecFlow.xUnit</a:t>
            </a:r>
            <a:r>
              <a:rPr lang="de-DE" dirty="0"/>
              <a:t>/</a:t>
            </a:r>
            <a:r>
              <a:rPr lang="de-DE" dirty="0" err="1"/>
              <a:t>nUnit</a:t>
            </a:r>
            <a:r>
              <a:rPr lang="de-DE" dirty="0"/>
              <a:t>/</a:t>
            </a:r>
            <a:r>
              <a:rPr lang="de-DE" dirty="0" err="1"/>
              <a:t>MsTest</a:t>
            </a:r>
            <a:r>
              <a:rPr lang="de-DE" dirty="0"/>
              <a:t>)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Zusätzliche Dateien (ohne Detail)</a:t>
            </a:r>
          </a:p>
          <a:p>
            <a:pPr lvl="1"/>
            <a:r>
              <a:rPr lang="de-DE" dirty="0" err="1"/>
              <a:t>AppConfig</a:t>
            </a:r>
            <a:r>
              <a:rPr lang="de-DE" dirty="0"/>
              <a:t> ist angepasst</a:t>
            </a:r>
          </a:p>
          <a:p>
            <a:pPr lvl="1"/>
            <a:r>
              <a:rPr lang="de-DE" dirty="0" err="1"/>
              <a:t>Default.srprofile</a:t>
            </a:r>
            <a:r>
              <a:rPr lang="de-DE" dirty="0"/>
              <a:t> ist angelegt</a:t>
            </a:r>
          </a:p>
          <a:p>
            <a:pPr lvl="1"/>
            <a:r>
              <a:rPr lang="de-DE" dirty="0"/>
              <a:t>Runtests.cmd</a:t>
            </a:r>
          </a:p>
          <a:p>
            <a:r>
              <a:rPr lang="de-DE" dirty="0"/>
              <a:t>Registrierung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25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B0048-1BE1-4C70-B325-953BAD5E6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F889F-057C-4EE8-91D8-3BEB81DB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28" y="149749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</a:rPr>
              <a:t>Flow der </a:t>
            </a:r>
            <a:r>
              <a:rPr lang="en-US" sz="2800" dirty="0" err="1">
                <a:solidFill>
                  <a:srgbClr val="262626"/>
                </a:solidFill>
              </a:rPr>
              <a:t>SpecFlow</a:t>
            </a:r>
            <a:r>
              <a:rPr lang="en-US" sz="2800" dirty="0">
                <a:solidFill>
                  <a:srgbClr val="26262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03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E907-1683-45E8-9639-ADE4FC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1594-E6B2-43F1-ACA7-70266B43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[Binding] Attribute bedeutet dass diese Klasse ist für </a:t>
            </a:r>
            <a:r>
              <a:rPr lang="de-AT" dirty="0" err="1"/>
              <a:t>SpecFlow</a:t>
            </a:r>
            <a:r>
              <a:rPr lang="de-AT" dirty="0"/>
              <a:t> relevant. Von diesen Klassen werden die Methoden mit weiteren Attributen gesammelt.</a:t>
            </a:r>
          </a:p>
          <a:p>
            <a:r>
              <a:rPr lang="de-AT" dirty="0"/>
              <a:t>Attributen [Given()], [</a:t>
            </a:r>
            <a:r>
              <a:rPr lang="de-AT" dirty="0" err="1"/>
              <a:t>When</a:t>
            </a:r>
            <a:r>
              <a:rPr lang="de-AT" dirty="0"/>
              <a:t>()], [</a:t>
            </a:r>
            <a:r>
              <a:rPr lang="de-AT" dirty="0" err="1"/>
              <a:t>Then</a:t>
            </a:r>
            <a:r>
              <a:rPr lang="de-AT" dirty="0"/>
              <a:t>()] verbinden die Methode mit entsprechenden </a:t>
            </a:r>
            <a:r>
              <a:rPr lang="de-AT" dirty="0" err="1"/>
              <a:t>Steps</a:t>
            </a:r>
            <a:endParaRPr lang="de-AT" dirty="0"/>
          </a:p>
          <a:p>
            <a:r>
              <a:rPr lang="de-AT" dirty="0"/>
              <a:t>Es gibt mehrere Attributen, wie bei Unit Tests (wird später besprochen)</a:t>
            </a:r>
          </a:p>
        </p:txBody>
      </p:sp>
    </p:spTree>
    <p:extLst>
      <p:ext uri="{BB962C8B-B14F-4D97-AF65-F5344CB8AC3E}">
        <p14:creationId xmlns:p14="http://schemas.microsoft.com/office/powerpoint/2010/main" val="101060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BA8F-AA20-4AE2-8DF3-F95E141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Architekture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7511-5BD6-4872-9ABC-725FE098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Aufteilung der </a:t>
            </a:r>
            <a:r>
              <a:rPr lang="de-DE" dirty="0" err="1"/>
              <a:t>Architekture</a:t>
            </a:r>
            <a:r>
              <a:rPr lang="de-DE" dirty="0"/>
              <a:t> trennt die Implementierung in drei Teilen: Feature/</a:t>
            </a:r>
            <a:r>
              <a:rPr lang="de-DE" dirty="0" err="1"/>
              <a:t>Steps</a:t>
            </a:r>
            <a:r>
              <a:rPr lang="de-DE" dirty="0"/>
              <a:t>/Drivers</a:t>
            </a:r>
          </a:p>
          <a:p>
            <a:r>
              <a:rPr lang="de-DE" dirty="0"/>
              <a:t>Für kompliziertere Tests brauchen wir weitere Teile</a:t>
            </a:r>
          </a:p>
          <a:p>
            <a:r>
              <a:rPr lang="de-DE" dirty="0" err="1"/>
              <a:t>Steps</a:t>
            </a:r>
            <a:r>
              <a:rPr lang="de-DE" dirty="0"/>
              <a:t> sollten wiederverwendet sein</a:t>
            </a:r>
          </a:p>
          <a:p>
            <a:r>
              <a:rPr lang="de-DE" dirty="0" err="1"/>
              <a:t>Steps</a:t>
            </a:r>
            <a:r>
              <a:rPr lang="de-DE" dirty="0"/>
              <a:t> überall in der Domäne sichtbar</a:t>
            </a:r>
          </a:p>
          <a:p>
            <a:r>
              <a:rPr lang="de-DE" dirty="0"/>
              <a:t>Given/</a:t>
            </a:r>
            <a:r>
              <a:rPr lang="de-DE" dirty="0" err="1"/>
              <a:t>When</a:t>
            </a:r>
            <a:r>
              <a:rPr lang="de-DE" dirty="0"/>
              <a:t>/</a:t>
            </a:r>
            <a:r>
              <a:rPr lang="de-DE" dirty="0" err="1"/>
              <a:t>Then</a:t>
            </a:r>
            <a:r>
              <a:rPr lang="de-DE" dirty="0"/>
              <a:t> haben ganz andere Zwecke und Implementierungen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670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98A-1588-4436-A938-639CC363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Feature/</a:t>
            </a:r>
            <a:r>
              <a:rPr lang="de-DE" dirty="0" err="1"/>
              <a:t>Steps</a:t>
            </a:r>
            <a:r>
              <a:rPr lang="de-DE" dirty="0"/>
              <a:t>/Drivers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A820-03E5-4473-A07B-EA449E5E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definiert was fordert den Benutzer an</a:t>
            </a:r>
          </a:p>
          <a:p>
            <a:r>
              <a:rPr lang="de-DE" dirty="0" err="1"/>
              <a:t>Steps</a:t>
            </a:r>
            <a:r>
              <a:rPr lang="de-DE" dirty="0"/>
              <a:t> sagt was macht das System, um die Anforderung zu erfüllen</a:t>
            </a:r>
          </a:p>
          <a:p>
            <a:r>
              <a:rPr lang="de-DE" dirty="0"/>
              <a:t>Drivers beschreibt, wie das gemacht wird</a:t>
            </a:r>
          </a:p>
          <a:p>
            <a:r>
              <a:rPr lang="de-DE" dirty="0"/>
              <a:t>Dahinter können noch weitere Strukturen versteckt sein, es muss nicht alles in Driver implementiert sein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8213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84CC-1053-472E-B7DD-D220ED93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Domänebegriffe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BB07-22A8-447D-B2AE-EC3F8625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müssen mit </a:t>
            </a:r>
            <a:r>
              <a:rPr lang="de-DE" dirty="0" err="1"/>
              <a:t>Domänesprache</a:t>
            </a:r>
            <a:r>
              <a:rPr lang="de-DE" dirty="0"/>
              <a:t> übereinstimmen</a:t>
            </a:r>
          </a:p>
          <a:p>
            <a:r>
              <a:rPr lang="de-DE" dirty="0"/>
              <a:t>Wenn ein </a:t>
            </a:r>
            <a:r>
              <a:rPr lang="de-DE" dirty="0" err="1"/>
              <a:t>Step</a:t>
            </a:r>
            <a:r>
              <a:rPr lang="de-DE" dirty="0"/>
              <a:t> unklar definiert ist, zuerst die Formulierung hinterfragen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34454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C71-A565-49D9-ABF9-97FCB75C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4B3D-1D80-4D55-89E7-32E52F8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Sichtbar in der ganze Domäne (es gibt Ausnahme-Mechanismus, ist aber nicht empfohlen</a:t>
            </a:r>
          </a:p>
          <a:p>
            <a:r>
              <a:rPr lang="de-DE" dirty="0" err="1"/>
              <a:t>Steps</a:t>
            </a:r>
            <a:r>
              <a:rPr lang="de-DE" dirty="0"/>
              <a:t> sollten wiederverwendet sein</a:t>
            </a:r>
          </a:p>
        </p:txBody>
      </p:sp>
    </p:spTree>
    <p:extLst>
      <p:ext uri="{BB962C8B-B14F-4D97-AF65-F5344CB8AC3E}">
        <p14:creationId xmlns:p14="http://schemas.microsoft.com/office/powerpoint/2010/main" val="345647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03A5-B79F-4591-AB84-57AEF23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Given/</a:t>
            </a:r>
            <a:r>
              <a:rPr lang="de-DE" dirty="0" err="1"/>
              <a:t>When</a:t>
            </a:r>
            <a:r>
              <a:rPr lang="de-DE" dirty="0"/>
              <a:t>/</a:t>
            </a:r>
            <a:r>
              <a:rPr lang="de-DE" dirty="0" err="1"/>
              <a:t>Then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2F1D-CBC7-4BDE-A302-3FC0C4B0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Given: Voraussetzungen für Test (</a:t>
            </a:r>
            <a:r>
              <a:rPr lang="de-DE" dirty="0" err="1"/>
              <a:t>Mocked</a:t>
            </a:r>
            <a:r>
              <a:rPr lang="de-DE" dirty="0"/>
              <a:t>-Logik bereitet das System vor)</a:t>
            </a:r>
          </a:p>
          <a:p>
            <a:r>
              <a:rPr lang="de-DE" dirty="0" err="1"/>
              <a:t>When</a:t>
            </a:r>
            <a:r>
              <a:rPr lang="de-DE" dirty="0"/>
              <a:t>: Aufruf der echten Logik (Ergebnisse sollten gespeichert werden)</a:t>
            </a:r>
          </a:p>
          <a:p>
            <a:r>
              <a:rPr lang="de-DE" dirty="0" err="1"/>
              <a:t>Then</a:t>
            </a:r>
            <a:r>
              <a:rPr lang="de-DE" dirty="0"/>
              <a:t>: Prüfung der Daten (gespeicherte Ergebnisse </a:t>
            </a:r>
            <a:r>
              <a:rPr lang="de-DE" dirty="0" err="1"/>
              <a:t>vs</a:t>
            </a:r>
            <a:r>
              <a:rPr lang="de-DE" dirty="0"/>
              <a:t> erwartete Daten)</a:t>
            </a:r>
          </a:p>
        </p:txBody>
      </p:sp>
    </p:spTree>
    <p:extLst>
      <p:ext uri="{BB962C8B-B14F-4D97-AF65-F5344CB8AC3E}">
        <p14:creationId xmlns:p14="http://schemas.microsoft.com/office/powerpoint/2010/main" val="2884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417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SpecFlow Bindings</vt:lpstr>
      <vt:lpstr>SpecFlow Configuration</vt:lpstr>
      <vt:lpstr>Flow der SpecFlow </vt:lpstr>
      <vt:lpstr>Bindings</vt:lpstr>
      <vt:lpstr>Architekture</vt:lpstr>
      <vt:lpstr>Feature/Steps/Drivers</vt:lpstr>
      <vt:lpstr>Steps vs Domänebegriffe</vt:lpstr>
      <vt:lpstr>Steps</vt:lpstr>
      <vt:lpstr>Given/When/Then</vt:lpstr>
      <vt:lpstr>Bindings Generation</vt:lpstr>
      <vt:lpstr>Matching</vt:lpstr>
      <vt:lpstr>Implementierung</vt:lpstr>
      <vt:lpstr>Dependency Injection</vt:lpstr>
      <vt:lpstr>Debugging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Bindings</dc:title>
  <dc:creator>Markiewicz Radoslaw</dc:creator>
  <cp:lastModifiedBy>Radoslaw Markiewicz</cp:lastModifiedBy>
  <cp:revision>16</cp:revision>
  <dcterms:created xsi:type="dcterms:W3CDTF">2019-01-16T10:13:54Z</dcterms:created>
  <dcterms:modified xsi:type="dcterms:W3CDTF">2019-01-18T14:32:27Z</dcterms:modified>
</cp:coreProperties>
</file>