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1.xml" ContentType="application/vnd.openxmlformats-officedocument.theme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4" Type="http://schemas.openxmlformats.org/officeDocument/2006/relationships/hyperlink" Target="https://www.freepik.com/?utm_source=slidesgo_template&amp;utm_medium=referral-link&amp;utm_campaign=promo-slide&amp;utm_term=slidesgo&amp;utm_content=freepik" TargetMode="Externa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 bwMode="auto">
          <a:xfrm>
            <a:off x="720000" y="1189700"/>
            <a:ext cx="4768800" cy="21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2"/>
          <p:cNvSpPr txBox="1"/>
          <p:nvPr>
            <p:ph type="subTitle" idx="1"/>
          </p:nvPr>
        </p:nvSpPr>
        <p:spPr bwMode="auto">
          <a:xfrm>
            <a:off x="720000" y="3690032"/>
            <a:ext cx="37191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 bwMode="auto">
          <a:xfrm>
            <a:off x="-696514" y="-1600700"/>
            <a:ext cx="3070637" cy="2230711"/>
            <a:chOff x="6591575" y="4063602"/>
            <a:chExt cx="781750" cy="567900"/>
          </a:xfrm>
        </p:grpSpPr>
        <p:sp>
          <p:nvSpPr>
            <p:cNvPr id="12" name="Google Shape;12;p2"/>
            <p:cNvSpPr/>
            <p:nvPr/>
          </p:nvSpPr>
          <p:spPr bwMode="auto">
            <a:xfrm>
              <a:off x="6591575" y="4146375"/>
              <a:ext cx="781750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 bwMode="auto">
            <a:xfrm>
              <a:off x="6591575" y="4227225"/>
              <a:ext cx="781750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 bwMode="auto">
            <a:xfrm>
              <a:off x="6591575" y="4308075"/>
              <a:ext cx="781750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 bwMode="auto">
            <a:xfrm>
              <a:off x="6591575" y="4388925"/>
              <a:ext cx="781750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 bwMode="auto">
            <a:xfrm>
              <a:off x="6591575" y="4469775"/>
              <a:ext cx="781750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 bwMode="auto">
            <a:xfrm>
              <a:off x="6591575" y="4550625"/>
              <a:ext cx="781750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 bwMode="auto">
            <a:xfrm>
              <a:off x="6591575" y="4631475"/>
              <a:ext cx="781750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 bwMode="auto">
            <a:xfrm>
              <a:off x="667435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 bwMode="auto">
            <a:xfrm>
              <a:off x="67441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 bwMode="auto">
            <a:xfrm>
              <a:off x="68139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 bwMode="auto">
            <a:xfrm>
              <a:off x="68840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 bwMode="auto">
            <a:xfrm>
              <a:off x="69538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 bwMode="auto">
            <a:xfrm>
              <a:off x="70237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 bwMode="auto">
            <a:xfrm>
              <a:off x="70937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 bwMode="auto">
            <a:xfrm>
              <a:off x="71636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 bwMode="auto">
            <a:xfrm>
              <a:off x="72336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 bwMode="auto">
            <a:xfrm>
              <a:off x="73035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 bwMode="auto">
            <a:xfrm>
              <a:off x="73733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0" name="Google Shape;30;p2"/>
          <p:cNvSpPr/>
          <p:nvPr/>
        </p:nvSpPr>
        <p:spPr bwMode="auto">
          <a:xfrm>
            <a:off x="7865263" y="288872"/>
            <a:ext cx="1483353" cy="682260"/>
          </a:xfrm>
          <a:custGeom>
            <a:avLst/>
            <a:gdLst/>
            <a:ahLst/>
            <a:cxnLst/>
            <a:rect l="l" t="t" r="r" b="b"/>
            <a:pathLst>
              <a:path w="31943" h="14692" fill="norm" stroke="1" extrusionOk="0">
                <a:moveTo>
                  <a:pt x="15972" y="1"/>
                </a:moveTo>
                <a:cubicBezTo>
                  <a:pt x="7638" y="1"/>
                  <a:pt x="696" y="6391"/>
                  <a:pt x="0" y="14691"/>
                </a:cubicBezTo>
                <a:lnTo>
                  <a:pt x="31943" y="14691"/>
                </a:lnTo>
                <a:cubicBezTo>
                  <a:pt x="31247" y="6391"/>
                  <a:pt x="24305" y="1"/>
                  <a:pt x="159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" name="Google Shape;31;p2"/>
          <p:cNvSpPr/>
          <p:nvPr/>
        </p:nvSpPr>
        <p:spPr bwMode="auto">
          <a:xfrm>
            <a:off x="257713" y="945000"/>
            <a:ext cx="231827" cy="232397"/>
          </a:xfrm>
          <a:custGeom>
            <a:avLst/>
            <a:gdLst/>
            <a:ahLst/>
            <a:cxnLst/>
            <a:rect l="l" t="t" r="r" b="b"/>
            <a:pathLst>
              <a:path w="4394" h="4405" fill="norm" stroke="1" extrusionOk="0">
                <a:moveTo>
                  <a:pt x="2197" y="1"/>
                </a:moveTo>
                <a:lnTo>
                  <a:pt x="0" y="2208"/>
                </a:lnTo>
                <a:lnTo>
                  <a:pt x="2197" y="4405"/>
                </a:lnTo>
                <a:lnTo>
                  <a:pt x="4393" y="2208"/>
                </a:lnTo>
                <a:lnTo>
                  <a:pt x="21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32" name="Google Shape;32;p2"/>
          <p:cNvGrpSpPr/>
          <p:nvPr/>
        </p:nvGrpSpPr>
        <p:grpSpPr bwMode="auto">
          <a:xfrm>
            <a:off x="2865289" y="397493"/>
            <a:ext cx="2093391" cy="232398"/>
            <a:chOff x="4858700" y="5055325"/>
            <a:chExt cx="982075" cy="109025"/>
          </a:xfrm>
        </p:grpSpPr>
        <p:sp>
          <p:nvSpPr>
            <p:cNvPr id="33" name="Google Shape;33;p2"/>
            <p:cNvSpPr/>
            <p:nvPr/>
          </p:nvSpPr>
          <p:spPr bwMode="auto">
            <a:xfrm>
              <a:off x="4897875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5" y="4360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 bwMode="auto">
            <a:xfrm>
              <a:off x="4858700" y="5094775"/>
              <a:ext cx="108725" cy="30375"/>
            </a:xfrm>
            <a:custGeom>
              <a:avLst/>
              <a:gdLst/>
              <a:ahLst/>
              <a:cxnLst/>
              <a:rect l="l" t="t" r="r" b="b"/>
              <a:pathLst>
                <a:path w="4349" h="1215" fill="norm" stroke="1" extrusionOk="0">
                  <a:moveTo>
                    <a:pt x="0" y="1"/>
                  </a:moveTo>
                  <a:lnTo>
                    <a:pt x="0" y="1215"/>
                  </a:lnTo>
                  <a:lnTo>
                    <a:pt x="4349" y="1215"/>
                  </a:lnTo>
                  <a:lnTo>
                    <a:pt x="4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 bwMode="auto">
            <a:xfrm>
              <a:off x="5116150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4" y="4360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 bwMode="auto">
            <a:xfrm>
              <a:off x="5076950" y="5094775"/>
              <a:ext cx="108750" cy="30375"/>
            </a:xfrm>
            <a:custGeom>
              <a:avLst/>
              <a:gdLst/>
              <a:ahLst/>
              <a:cxnLst/>
              <a:rect l="l" t="t" r="r" b="b"/>
              <a:pathLst>
                <a:path w="4350" h="1215" fill="norm" stroke="1" extrusionOk="0">
                  <a:moveTo>
                    <a:pt x="1" y="1"/>
                  </a:moveTo>
                  <a:lnTo>
                    <a:pt x="1" y="1215"/>
                  </a:lnTo>
                  <a:lnTo>
                    <a:pt x="4349" y="1215"/>
                  </a:lnTo>
                  <a:lnTo>
                    <a:pt x="4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 bwMode="auto">
            <a:xfrm>
              <a:off x="5334675" y="5055325"/>
              <a:ext cx="30100" cy="109025"/>
            </a:xfrm>
            <a:custGeom>
              <a:avLst/>
              <a:gdLst/>
              <a:ahLst/>
              <a:cxnLst/>
              <a:rect l="l" t="t" r="r" b="b"/>
              <a:pathLst>
                <a:path w="1204" h="4361" fill="norm" stroke="1" extrusionOk="0">
                  <a:moveTo>
                    <a:pt x="1" y="0"/>
                  </a:moveTo>
                  <a:lnTo>
                    <a:pt x="1" y="4360"/>
                  </a:lnTo>
                  <a:lnTo>
                    <a:pt x="1204" y="4360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 bwMode="auto">
            <a:xfrm>
              <a:off x="5295225" y="5094775"/>
              <a:ext cx="109025" cy="30375"/>
            </a:xfrm>
            <a:custGeom>
              <a:avLst/>
              <a:gdLst/>
              <a:ahLst/>
              <a:cxnLst/>
              <a:rect l="l" t="t" r="r" b="b"/>
              <a:pathLst>
                <a:path w="4361" h="1215" fill="norm" stroke="1" extrusionOk="0">
                  <a:moveTo>
                    <a:pt x="0" y="1"/>
                  </a:moveTo>
                  <a:lnTo>
                    <a:pt x="0" y="1215"/>
                  </a:lnTo>
                  <a:lnTo>
                    <a:pt x="4360" y="1215"/>
                  </a:lnTo>
                  <a:lnTo>
                    <a:pt x="4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 bwMode="auto">
            <a:xfrm>
              <a:off x="5552950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5" y="4360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 bwMode="auto">
            <a:xfrm>
              <a:off x="5513775" y="5094775"/>
              <a:ext cx="108725" cy="30375"/>
            </a:xfrm>
            <a:custGeom>
              <a:avLst/>
              <a:gdLst/>
              <a:ahLst/>
              <a:cxnLst/>
              <a:rect l="l" t="t" r="r" b="b"/>
              <a:pathLst>
                <a:path w="4349" h="1215" fill="norm" stroke="1" extrusionOk="0">
                  <a:moveTo>
                    <a:pt x="0" y="1"/>
                  </a:moveTo>
                  <a:lnTo>
                    <a:pt x="0" y="1215"/>
                  </a:lnTo>
                  <a:lnTo>
                    <a:pt x="4349" y="1215"/>
                  </a:lnTo>
                  <a:lnTo>
                    <a:pt x="4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 bwMode="auto">
            <a:xfrm>
              <a:off x="5771225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4" y="4360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 bwMode="auto">
            <a:xfrm>
              <a:off x="5732025" y="5094775"/>
              <a:ext cx="108750" cy="30375"/>
            </a:xfrm>
            <a:custGeom>
              <a:avLst/>
              <a:gdLst/>
              <a:ahLst/>
              <a:cxnLst/>
              <a:rect l="l" t="t" r="r" b="b"/>
              <a:pathLst>
                <a:path w="4350" h="1215" fill="norm" stroke="1" extrusionOk="0">
                  <a:moveTo>
                    <a:pt x="1" y="1"/>
                  </a:moveTo>
                  <a:lnTo>
                    <a:pt x="1" y="1215"/>
                  </a:lnTo>
                  <a:lnTo>
                    <a:pt x="4350" y="1215"/>
                  </a:lnTo>
                  <a:lnTo>
                    <a:pt x="43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43" name="Google Shape;43;p2"/>
          <p:cNvSpPr/>
          <p:nvPr/>
        </p:nvSpPr>
        <p:spPr bwMode="auto">
          <a:xfrm>
            <a:off x="6859500" y="4517700"/>
            <a:ext cx="1564500" cy="156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" name="Google Shape;44;p2"/>
          <p:cNvSpPr/>
          <p:nvPr/>
        </p:nvSpPr>
        <p:spPr bwMode="auto">
          <a:xfrm>
            <a:off x="8673175" y="4514625"/>
            <a:ext cx="231827" cy="232397"/>
          </a:xfrm>
          <a:custGeom>
            <a:avLst/>
            <a:gdLst/>
            <a:ahLst/>
            <a:cxnLst/>
            <a:rect l="l" t="t" r="r" b="b"/>
            <a:pathLst>
              <a:path w="4394" h="4405" fill="norm" stroke="1" extrusionOk="0">
                <a:moveTo>
                  <a:pt x="2197" y="1"/>
                </a:moveTo>
                <a:lnTo>
                  <a:pt x="0" y="2208"/>
                </a:lnTo>
                <a:lnTo>
                  <a:pt x="2197" y="4405"/>
                </a:lnTo>
                <a:lnTo>
                  <a:pt x="4393" y="2208"/>
                </a:lnTo>
                <a:lnTo>
                  <a:pt x="21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" name="Google Shape;45;p2"/>
          <p:cNvSpPr/>
          <p:nvPr/>
        </p:nvSpPr>
        <p:spPr bwMode="auto">
          <a:xfrm>
            <a:off x="7099500" y="4757700"/>
            <a:ext cx="1084500" cy="108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46" name="Google Shape;46;p2"/>
          <p:cNvGrpSpPr/>
          <p:nvPr/>
        </p:nvGrpSpPr>
        <p:grpSpPr bwMode="auto">
          <a:xfrm>
            <a:off x="720002" y="4493202"/>
            <a:ext cx="1559600" cy="1735046"/>
            <a:chOff x="-406173" y="4493202"/>
            <a:chExt cx="1559600" cy="1735046"/>
          </a:xfrm>
        </p:grpSpPr>
        <p:sp>
          <p:nvSpPr>
            <p:cNvPr id="47" name="Google Shape;47;p2"/>
            <p:cNvSpPr/>
            <p:nvPr/>
          </p:nvSpPr>
          <p:spPr bwMode="auto">
            <a:xfrm rot="-5400000">
              <a:off x="-406173" y="4665277"/>
              <a:ext cx="1390800" cy="1390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 bwMode="auto">
            <a:xfrm rot="5400000">
              <a:off x="-133119" y="4941703"/>
              <a:ext cx="1735046" cy="838045"/>
            </a:xfrm>
            <a:custGeom>
              <a:avLst/>
              <a:gdLst/>
              <a:ahLst/>
              <a:cxnLst/>
              <a:rect l="l" t="t" r="r" b="b"/>
              <a:pathLst>
                <a:path w="64626" h="31215" fill="norm" stroke="1" extrusionOk="0">
                  <a:moveTo>
                    <a:pt x="32319" y="1"/>
                  </a:moveTo>
                  <a:cubicBezTo>
                    <a:pt x="17573" y="1"/>
                    <a:pt x="5133" y="9824"/>
                    <a:pt x="1171" y="23279"/>
                  </a:cubicBezTo>
                  <a:cubicBezTo>
                    <a:pt x="1" y="27241"/>
                    <a:pt x="3003" y="31215"/>
                    <a:pt x="7131" y="31215"/>
                  </a:cubicBezTo>
                  <a:lnTo>
                    <a:pt x="7286" y="31215"/>
                  </a:lnTo>
                  <a:cubicBezTo>
                    <a:pt x="10067" y="31215"/>
                    <a:pt x="12451" y="29360"/>
                    <a:pt x="13257" y="26700"/>
                  </a:cubicBezTo>
                  <a:cubicBezTo>
                    <a:pt x="15796" y="18290"/>
                    <a:pt x="23533" y="12539"/>
                    <a:pt x="32319" y="12539"/>
                  </a:cubicBezTo>
                  <a:cubicBezTo>
                    <a:pt x="41094" y="12539"/>
                    <a:pt x="48831" y="18290"/>
                    <a:pt x="51369" y="26700"/>
                  </a:cubicBezTo>
                  <a:cubicBezTo>
                    <a:pt x="52175" y="29360"/>
                    <a:pt x="54559" y="31215"/>
                    <a:pt x="57341" y="31215"/>
                  </a:cubicBezTo>
                  <a:lnTo>
                    <a:pt x="57495" y="31215"/>
                  </a:lnTo>
                  <a:cubicBezTo>
                    <a:pt x="61634" y="31215"/>
                    <a:pt x="64625" y="27241"/>
                    <a:pt x="63456" y="23279"/>
                  </a:cubicBezTo>
                  <a:cubicBezTo>
                    <a:pt x="59493" y="9824"/>
                    <a:pt x="47054" y="1"/>
                    <a:pt x="32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 bwMode="auto">
          <a:xfrm>
            <a:off x="5179199" y="4513500"/>
            <a:ext cx="1374390" cy="1241130"/>
            <a:chOff x="4027850" y="1900275"/>
            <a:chExt cx="554100" cy="500375"/>
          </a:xfrm>
        </p:grpSpPr>
        <p:sp>
          <p:nvSpPr>
            <p:cNvPr id="50" name="Google Shape;50;p2"/>
            <p:cNvSpPr/>
            <p:nvPr/>
          </p:nvSpPr>
          <p:spPr bwMode="auto">
            <a:xfrm>
              <a:off x="40306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51"/>
                    <a:pt x="332" y="651"/>
                  </a:cubicBezTo>
                  <a:cubicBezTo>
                    <a:pt x="508" y="65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 bwMode="auto">
            <a:xfrm>
              <a:off x="4097650" y="190027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7" y="651"/>
                    <a:pt x="641" y="497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 bwMode="auto">
            <a:xfrm>
              <a:off x="416442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7" y="651"/>
                    <a:pt x="652" y="497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 bwMode="auto">
            <a:xfrm>
              <a:off x="42312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32" y="651"/>
                  </a:cubicBezTo>
                  <a:cubicBezTo>
                    <a:pt x="508" y="65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 bwMode="auto">
            <a:xfrm>
              <a:off x="4297975" y="190027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497"/>
                    <a:pt x="155" y="651"/>
                    <a:pt x="332" y="651"/>
                  </a:cubicBezTo>
                  <a:cubicBezTo>
                    <a:pt x="509" y="651"/>
                    <a:pt x="652" y="497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 bwMode="auto">
            <a:xfrm>
              <a:off x="4365025" y="190027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8" y="651"/>
                    <a:pt x="641" y="497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 bwMode="auto">
            <a:xfrm>
              <a:off x="443182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51"/>
                    <a:pt x="320" y="651"/>
                  </a:cubicBezTo>
                  <a:cubicBezTo>
                    <a:pt x="497" y="651"/>
                    <a:pt x="651" y="497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 bwMode="auto">
            <a:xfrm>
              <a:off x="44986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51"/>
                    <a:pt x="331" y="651"/>
                  </a:cubicBezTo>
                  <a:cubicBezTo>
                    <a:pt x="508" y="65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 bwMode="auto">
            <a:xfrm>
              <a:off x="456537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51"/>
                    <a:pt x="331" y="651"/>
                  </a:cubicBezTo>
                  <a:cubicBezTo>
                    <a:pt x="508" y="65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 bwMode="auto">
            <a:xfrm>
              <a:off x="40306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508"/>
                    <a:pt x="155" y="651"/>
                    <a:pt x="332" y="651"/>
                  </a:cubicBezTo>
                  <a:cubicBezTo>
                    <a:pt x="508" y="651"/>
                    <a:pt x="652" y="508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 bwMode="auto">
            <a:xfrm>
              <a:off x="4097650" y="1960700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41" y="508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 bwMode="auto">
            <a:xfrm>
              <a:off x="416442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52" y="508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 bwMode="auto">
            <a:xfrm>
              <a:off x="42312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32" y="651"/>
                  </a:cubicBezTo>
                  <a:cubicBezTo>
                    <a:pt x="508" y="651"/>
                    <a:pt x="652" y="508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 bwMode="auto">
            <a:xfrm>
              <a:off x="4297975" y="19607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508"/>
                    <a:pt x="155" y="651"/>
                    <a:pt x="332" y="651"/>
                  </a:cubicBezTo>
                  <a:cubicBezTo>
                    <a:pt x="509" y="651"/>
                    <a:pt x="652" y="508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 bwMode="auto">
            <a:xfrm>
              <a:off x="4365025" y="1960700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8" y="651"/>
                    <a:pt x="641" y="508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 bwMode="auto">
            <a:xfrm>
              <a:off x="443182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508"/>
                    <a:pt x="144" y="651"/>
                    <a:pt x="320" y="651"/>
                  </a:cubicBezTo>
                  <a:cubicBezTo>
                    <a:pt x="497" y="651"/>
                    <a:pt x="651" y="508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 bwMode="auto">
            <a:xfrm>
              <a:off x="44986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508"/>
                    <a:pt x="144" y="651"/>
                    <a:pt x="331" y="651"/>
                  </a:cubicBezTo>
                  <a:cubicBezTo>
                    <a:pt x="508" y="651"/>
                    <a:pt x="651" y="508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 bwMode="auto">
            <a:xfrm>
              <a:off x="456537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508"/>
                    <a:pt x="155" y="651"/>
                    <a:pt x="331" y="651"/>
                  </a:cubicBezTo>
                  <a:cubicBezTo>
                    <a:pt x="508" y="651"/>
                    <a:pt x="651" y="508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 bwMode="auto">
            <a:xfrm>
              <a:off x="40306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41"/>
                    <a:pt x="332" y="641"/>
                  </a:cubicBezTo>
                  <a:cubicBezTo>
                    <a:pt x="508" y="641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 bwMode="auto">
            <a:xfrm>
              <a:off x="4097650" y="2021400"/>
              <a:ext cx="16024" cy="16024"/>
            </a:xfrm>
            <a:custGeom>
              <a:avLst/>
              <a:gdLst/>
              <a:ahLst/>
              <a:cxnLst/>
              <a:rect l="l" t="t" r="r" b="b"/>
              <a:pathLst>
                <a:path w="641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41" y="497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 bwMode="auto">
            <a:xfrm>
              <a:off x="416442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52" y="497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 bwMode="auto">
            <a:xfrm>
              <a:off x="42312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32" y="641"/>
                  </a:cubicBezTo>
                  <a:cubicBezTo>
                    <a:pt x="508" y="641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 bwMode="auto">
            <a:xfrm>
              <a:off x="4297975" y="2021400"/>
              <a:ext cx="16325" cy="16024"/>
            </a:xfrm>
            <a:custGeom>
              <a:avLst/>
              <a:gdLst/>
              <a:ahLst/>
              <a:cxnLst/>
              <a:rect l="l" t="t" r="r" b="b"/>
              <a:pathLst>
                <a:path w="653" h="641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497"/>
                    <a:pt x="155" y="641"/>
                    <a:pt x="332" y="641"/>
                  </a:cubicBezTo>
                  <a:cubicBezTo>
                    <a:pt x="509" y="641"/>
                    <a:pt x="652" y="497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 bwMode="auto">
            <a:xfrm>
              <a:off x="4365025" y="2021400"/>
              <a:ext cx="16050" cy="16024"/>
            </a:xfrm>
            <a:custGeom>
              <a:avLst/>
              <a:gdLst/>
              <a:ahLst/>
              <a:cxnLst/>
              <a:rect l="l" t="t" r="r" b="b"/>
              <a:pathLst>
                <a:path w="642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 bwMode="auto">
            <a:xfrm>
              <a:off x="443182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7" y="641"/>
                    <a:pt x="651" y="497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 bwMode="auto">
            <a:xfrm>
              <a:off x="44986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41"/>
                    <a:pt x="331" y="641"/>
                  </a:cubicBezTo>
                  <a:cubicBezTo>
                    <a:pt x="508" y="641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 bwMode="auto">
            <a:xfrm>
              <a:off x="456537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41"/>
                    <a:pt x="331" y="641"/>
                  </a:cubicBezTo>
                  <a:cubicBezTo>
                    <a:pt x="508" y="641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 bwMode="auto">
            <a:xfrm>
              <a:off x="40306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52"/>
                    <a:pt x="332" y="652"/>
                  </a:cubicBezTo>
                  <a:cubicBezTo>
                    <a:pt x="508" y="652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 bwMode="auto">
            <a:xfrm>
              <a:off x="4097650" y="208182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7" y="652"/>
                    <a:pt x="641" y="497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 bwMode="auto">
            <a:xfrm>
              <a:off x="416442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7" y="652"/>
                    <a:pt x="652" y="497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 bwMode="auto">
            <a:xfrm>
              <a:off x="42312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32" y="652"/>
                  </a:cubicBezTo>
                  <a:cubicBezTo>
                    <a:pt x="508" y="652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 bwMode="auto">
            <a:xfrm>
              <a:off x="4297975" y="208182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497"/>
                    <a:pt x="155" y="652"/>
                    <a:pt x="332" y="652"/>
                  </a:cubicBezTo>
                  <a:cubicBezTo>
                    <a:pt x="509" y="652"/>
                    <a:pt x="652" y="497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 bwMode="auto">
            <a:xfrm>
              <a:off x="4365025" y="208182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8" y="652"/>
                    <a:pt x="641" y="497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 bwMode="auto">
            <a:xfrm>
              <a:off x="443182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52"/>
                    <a:pt x="320" y="652"/>
                  </a:cubicBezTo>
                  <a:cubicBezTo>
                    <a:pt x="497" y="652"/>
                    <a:pt x="651" y="497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 bwMode="auto">
            <a:xfrm>
              <a:off x="44986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52"/>
                    <a:pt x="331" y="652"/>
                  </a:cubicBezTo>
                  <a:cubicBezTo>
                    <a:pt x="508" y="652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 bwMode="auto">
            <a:xfrm>
              <a:off x="456537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52"/>
                    <a:pt x="331" y="652"/>
                  </a:cubicBezTo>
                  <a:cubicBezTo>
                    <a:pt x="508" y="652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 bwMode="auto">
            <a:xfrm>
              <a:off x="40306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32"/>
                  </a:cubicBezTo>
                  <a:cubicBezTo>
                    <a:pt x="0" y="509"/>
                    <a:pt x="155" y="652"/>
                    <a:pt x="332" y="652"/>
                  </a:cubicBezTo>
                  <a:cubicBezTo>
                    <a:pt x="508" y="652"/>
                    <a:pt x="652" y="509"/>
                    <a:pt x="652" y="332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 bwMode="auto">
            <a:xfrm>
              <a:off x="4097650" y="2142250"/>
              <a:ext cx="16024" cy="16325"/>
            </a:xfrm>
            <a:custGeom>
              <a:avLst/>
              <a:gdLst/>
              <a:ahLst/>
              <a:cxnLst/>
              <a:rect l="l" t="t" r="r" b="b"/>
              <a:pathLst>
                <a:path w="641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7" y="652"/>
                    <a:pt x="641" y="509"/>
                    <a:pt x="641" y="332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 bwMode="auto">
            <a:xfrm>
              <a:off x="416442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7" y="652"/>
                    <a:pt x="652" y="509"/>
                    <a:pt x="652" y="332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 bwMode="auto">
            <a:xfrm>
              <a:off x="42312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32" y="652"/>
                  </a:cubicBezTo>
                  <a:cubicBezTo>
                    <a:pt x="508" y="652"/>
                    <a:pt x="652" y="509"/>
                    <a:pt x="652" y="332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 bwMode="auto">
            <a:xfrm>
              <a:off x="4297975" y="214225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32"/>
                  </a:cubicBezTo>
                  <a:cubicBezTo>
                    <a:pt x="1" y="509"/>
                    <a:pt x="155" y="652"/>
                    <a:pt x="332" y="652"/>
                  </a:cubicBezTo>
                  <a:cubicBezTo>
                    <a:pt x="509" y="652"/>
                    <a:pt x="652" y="509"/>
                    <a:pt x="652" y="332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 bwMode="auto">
            <a:xfrm>
              <a:off x="4365025" y="2142250"/>
              <a:ext cx="16050" cy="16325"/>
            </a:xfrm>
            <a:custGeom>
              <a:avLst/>
              <a:gdLst/>
              <a:ahLst/>
              <a:cxnLst/>
              <a:rect l="l" t="t" r="r" b="b"/>
              <a:pathLst>
                <a:path w="642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8" y="652"/>
                    <a:pt x="641" y="509"/>
                    <a:pt x="641" y="33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 bwMode="auto">
            <a:xfrm>
              <a:off x="443182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32"/>
                  </a:cubicBezTo>
                  <a:cubicBezTo>
                    <a:pt x="0" y="509"/>
                    <a:pt x="144" y="652"/>
                    <a:pt x="320" y="652"/>
                  </a:cubicBezTo>
                  <a:cubicBezTo>
                    <a:pt x="497" y="652"/>
                    <a:pt x="651" y="509"/>
                    <a:pt x="651" y="332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 bwMode="auto">
            <a:xfrm>
              <a:off x="44986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32"/>
                  </a:cubicBezTo>
                  <a:cubicBezTo>
                    <a:pt x="0" y="509"/>
                    <a:pt x="144" y="652"/>
                    <a:pt x="331" y="652"/>
                  </a:cubicBezTo>
                  <a:cubicBezTo>
                    <a:pt x="508" y="652"/>
                    <a:pt x="651" y="509"/>
                    <a:pt x="651" y="332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 bwMode="auto">
            <a:xfrm>
              <a:off x="456537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32"/>
                  </a:cubicBezTo>
                  <a:cubicBezTo>
                    <a:pt x="0" y="509"/>
                    <a:pt x="155" y="652"/>
                    <a:pt x="331" y="652"/>
                  </a:cubicBezTo>
                  <a:cubicBezTo>
                    <a:pt x="508" y="652"/>
                    <a:pt x="651" y="509"/>
                    <a:pt x="651" y="332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 bwMode="auto">
            <a:xfrm>
              <a:off x="40306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55"/>
                    <a:pt x="0" y="331"/>
                  </a:cubicBezTo>
                  <a:cubicBezTo>
                    <a:pt x="0" y="508"/>
                    <a:pt x="155" y="651"/>
                    <a:pt x="332" y="651"/>
                  </a:cubicBezTo>
                  <a:cubicBezTo>
                    <a:pt x="508" y="651"/>
                    <a:pt x="652" y="508"/>
                    <a:pt x="652" y="331"/>
                  </a:cubicBezTo>
                  <a:cubicBezTo>
                    <a:pt x="652" y="155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 bwMode="auto">
            <a:xfrm>
              <a:off x="4097650" y="2202700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41" y="508"/>
                    <a:pt x="641" y="331"/>
                  </a:cubicBezTo>
                  <a:cubicBezTo>
                    <a:pt x="641" y="155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 bwMode="auto">
            <a:xfrm>
              <a:off x="416442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52" y="508"/>
                    <a:pt x="652" y="331"/>
                  </a:cubicBezTo>
                  <a:cubicBezTo>
                    <a:pt x="652" y="155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 bwMode="auto">
            <a:xfrm>
              <a:off x="42312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32" y="651"/>
                  </a:cubicBezTo>
                  <a:cubicBezTo>
                    <a:pt x="508" y="651"/>
                    <a:pt x="652" y="508"/>
                    <a:pt x="652" y="331"/>
                  </a:cubicBezTo>
                  <a:cubicBezTo>
                    <a:pt x="652" y="155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 bwMode="auto">
            <a:xfrm>
              <a:off x="4297975" y="22027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55"/>
                    <a:pt x="1" y="331"/>
                  </a:cubicBezTo>
                  <a:cubicBezTo>
                    <a:pt x="1" y="508"/>
                    <a:pt x="155" y="651"/>
                    <a:pt x="332" y="651"/>
                  </a:cubicBezTo>
                  <a:cubicBezTo>
                    <a:pt x="509" y="651"/>
                    <a:pt x="652" y="508"/>
                    <a:pt x="652" y="331"/>
                  </a:cubicBezTo>
                  <a:cubicBezTo>
                    <a:pt x="652" y="155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 bwMode="auto">
            <a:xfrm>
              <a:off x="4365025" y="2202700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8" y="651"/>
                    <a:pt x="641" y="508"/>
                    <a:pt x="641" y="331"/>
                  </a:cubicBezTo>
                  <a:cubicBezTo>
                    <a:pt x="641" y="155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 bwMode="auto">
            <a:xfrm>
              <a:off x="443182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55"/>
                    <a:pt x="0" y="331"/>
                  </a:cubicBezTo>
                  <a:cubicBezTo>
                    <a:pt x="0" y="508"/>
                    <a:pt x="144" y="651"/>
                    <a:pt x="320" y="651"/>
                  </a:cubicBezTo>
                  <a:cubicBezTo>
                    <a:pt x="497" y="651"/>
                    <a:pt x="651" y="508"/>
                    <a:pt x="651" y="331"/>
                  </a:cubicBezTo>
                  <a:cubicBezTo>
                    <a:pt x="651" y="155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 bwMode="auto">
            <a:xfrm>
              <a:off x="44986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55"/>
                    <a:pt x="0" y="331"/>
                  </a:cubicBezTo>
                  <a:cubicBezTo>
                    <a:pt x="0" y="508"/>
                    <a:pt x="144" y="651"/>
                    <a:pt x="331" y="651"/>
                  </a:cubicBezTo>
                  <a:cubicBezTo>
                    <a:pt x="508" y="651"/>
                    <a:pt x="651" y="508"/>
                    <a:pt x="651" y="331"/>
                  </a:cubicBezTo>
                  <a:cubicBezTo>
                    <a:pt x="651" y="155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 bwMode="auto">
            <a:xfrm>
              <a:off x="456537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55"/>
                    <a:pt x="0" y="331"/>
                  </a:cubicBezTo>
                  <a:cubicBezTo>
                    <a:pt x="0" y="508"/>
                    <a:pt x="155" y="651"/>
                    <a:pt x="331" y="651"/>
                  </a:cubicBezTo>
                  <a:cubicBezTo>
                    <a:pt x="508" y="651"/>
                    <a:pt x="651" y="508"/>
                    <a:pt x="651" y="331"/>
                  </a:cubicBezTo>
                  <a:cubicBezTo>
                    <a:pt x="651" y="155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 bwMode="auto">
            <a:xfrm>
              <a:off x="40306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41"/>
                    <a:pt x="332" y="641"/>
                  </a:cubicBezTo>
                  <a:cubicBezTo>
                    <a:pt x="508" y="64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 bwMode="auto">
            <a:xfrm>
              <a:off x="4097650" y="2263400"/>
              <a:ext cx="16024" cy="16024"/>
            </a:xfrm>
            <a:custGeom>
              <a:avLst/>
              <a:gdLst/>
              <a:ahLst/>
              <a:cxnLst/>
              <a:rect l="l" t="t" r="r" b="b"/>
              <a:pathLst>
                <a:path w="641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41" y="497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 bwMode="auto">
            <a:xfrm>
              <a:off x="416442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52" y="497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 bwMode="auto">
            <a:xfrm>
              <a:off x="42312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32" y="641"/>
                  </a:cubicBezTo>
                  <a:cubicBezTo>
                    <a:pt x="508" y="64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 bwMode="auto">
            <a:xfrm>
              <a:off x="4297975" y="2263400"/>
              <a:ext cx="16325" cy="16024"/>
            </a:xfrm>
            <a:custGeom>
              <a:avLst/>
              <a:gdLst/>
              <a:ahLst/>
              <a:cxnLst/>
              <a:rect l="l" t="t" r="r" b="b"/>
              <a:pathLst>
                <a:path w="653" h="641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497"/>
                    <a:pt x="155" y="641"/>
                    <a:pt x="332" y="641"/>
                  </a:cubicBezTo>
                  <a:cubicBezTo>
                    <a:pt x="509" y="641"/>
                    <a:pt x="652" y="497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 bwMode="auto">
            <a:xfrm>
              <a:off x="4365025" y="2263400"/>
              <a:ext cx="16050" cy="16024"/>
            </a:xfrm>
            <a:custGeom>
              <a:avLst/>
              <a:gdLst/>
              <a:ahLst/>
              <a:cxnLst/>
              <a:rect l="l" t="t" r="r" b="b"/>
              <a:pathLst>
                <a:path w="642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 bwMode="auto">
            <a:xfrm>
              <a:off x="443182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7" y="641"/>
                    <a:pt x="651" y="497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 bwMode="auto">
            <a:xfrm>
              <a:off x="44986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41"/>
                    <a:pt x="331" y="641"/>
                  </a:cubicBezTo>
                  <a:cubicBezTo>
                    <a:pt x="508" y="64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 bwMode="auto">
            <a:xfrm>
              <a:off x="456537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41"/>
                    <a:pt x="331" y="641"/>
                  </a:cubicBezTo>
                  <a:cubicBezTo>
                    <a:pt x="508" y="64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 bwMode="auto">
            <a:xfrm>
              <a:off x="40306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508"/>
                    <a:pt x="155" y="652"/>
                    <a:pt x="332" y="652"/>
                  </a:cubicBezTo>
                  <a:cubicBezTo>
                    <a:pt x="508" y="652"/>
                    <a:pt x="652" y="508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 bwMode="auto">
            <a:xfrm>
              <a:off x="4097650" y="232382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7" y="652"/>
                    <a:pt x="641" y="508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 bwMode="auto">
            <a:xfrm>
              <a:off x="416442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7" y="652"/>
                    <a:pt x="652" y="508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 bwMode="auto">
            <a:xfrm>
              <a:off x="42312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32" y="652"/>
                  </a:cubicBezTo>
                  <a:cubicBezTo>
                    <a:pt x="508" y="652"/>
                    <a:pt x="652" y="508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 bwMode="auto">
            <a:xfrm>
              <a:off x="4297975" y="232382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508"/>
                    <a:pt x="155" y="652"/>
                    <a:pt x="332" y="652"/>
                  </a:cubicBezTo>
                  <a:cubicBezTo>
                    <a:pt x="509" y="652"/>
                    <a:pt x="652" y="508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 bwMode="auto">
            <a:xfrm>
              <a:off x="4365025" y="232382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8" y="652"/>
                    <a:pt x="641" y="508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 bwMode="auto">
            <a:xfrm>
              <a:off x="443182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508"/>
                    <a:pt x="144" y="652"/>
                    <a:pt x="320" y="652"/>
                  </a:cubicBezTo>
                  <a:cubicBezTo>
                    <a:pt x="497" y="652"/>
                    <a:pt x="651" y="508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 bwMode="auto">
            <a:xfrm>
              <a:off x="44986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508"/>
                    <a:pt x="144" y="652"/>
                    <a:pt x="331" y="652"/>
                  </a:cubicBezTo>
                  <a:cubicBezTo>
                    <a:pt x="508" y="652"/>
                    <a:pt x="651" y="508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 bwMode="auto">
            <a:xfrm>
              <a:off x="456537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508"/>
                    <a:pt x="155" y="652"/>
                    <a:pt x="331" y="652"/>
                  </a:cubicBezTo>
                  <a:cubicBezTo>
                    <a:pt x="508" y="652"/>
                    <a:pt x="651" y="508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 bwMode="auto">
            <a:xfrm>
              <a:off x="4027850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59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3" y="616"/>
                    <a:pt x="353" y="645"/>
                    <a:pt x="431" y="645"/>
                  </a:cubicBezTo>
                  <a:cubicBezTo>
                    <a:pt x="598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 bwMode="auto">
            <a:xfrm>
              <a:off x="4094900" y="2384524"/>
              <a:ext cx="18775" cy="16125"/>
            </a:xfrm>
            <a:custGeom>
              <a:avLst/>
              <a:gdLst/>
              <a:ahLst/>
              <a:cxnLst/>
              <a:rect l="l" t="t" r="r" b="b"/>
              <a:pathLst>
                <a:path w="751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199" y="553"/>
                  </a:cubicBezTo>
                  <a:cubicBezTo>
                    <a:pt x="266" y="616"/>
                    <a:pt x="347" y="645"/>
                    <a:pt x="425" y="645"/>
                  </a:cubicBezTo>
                  <a:cubicBezTo>
                    <a:pt x="593" y="645"/>
                    <a:pt x="751" y="516"/>
                    <a:pt x="751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 bwMode="auto">
            <a:xfrm>
              <a:off x="4161675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199" y="553"/>
                  </a:cubicBezTo>
                  <a:cubicBezTo>
                    <a:pt x="266" y="616"/>
                    <a:pt x="348" y="645"/>
                    <a:pt x="428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 bwMode="auto">
            <a:xfrm>
              <a:off x="4228450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50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4" y="616"/>
                    <a:pt x="353" y="645"/>
                    <a:pt x="432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 bwMode="auto">
            <a:xfrm>
              <a:off x="4295225" y="2384524"/>
              <a:ext cx="19075" cy="16125"/>
            </a:xfrm>
            <a:custGeom>
              <a:avLst/>
              <a:gdLst/>
              <a:ahLst/>
              <a:cxnLst/>
              <a:rect l="l" t="t" r="r" b="b"/>
              <a:pathLst>
                <a:path w="763" h="645" fill="norm" stroke="1" extrusionOk="0">
                  <a:moveTo>
                    <a:pt x="460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4" y="616"/>
                    <a:pt x="353" y="645"/>
                    <a:pt x="432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 bwMode="auto">
            <a:xfrm>
              <a:off x="4362275" y="2384524"/>
              <a:ext cx="18800" cy="16125"/>
            </a:xfrm>
            <a:custGeom>
              <a:avLst/>
              <a:gdLst/>
              <a:ahLst/>
              <a:cxnLst/>
              <a:rect l="l" t="t" r="r" b="b"/>
              <a:pathLst>
                <a:path w="752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1" y="343"/>
                    <a:pt x="199" y="553"/>
                  </a:cubicBezTo>
                  <a:cubicBezTo>
                    <a:pt x="266" y="616"/>
                    <a:pt x="347" y="645"/>
                    <a:pt x="426" y="645"/>
                  </a:cubicBezTo>
                  <a:cubicBezTo>
                    <a:pt x="593" y="645"/>
                    <a:pt x="751" y="516"/>
                    <a:pt x="751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 bwMode="auto">
            <a:xfrm>
              <a:off x="4429050" y="2384524"/>
              <a:ext cx="19075" cy="16125"/>
            </a:xfrm>
            <a:custGeom>
              <a:avLst/>
              <a:gdLst/>
              <a:ahLst/>
              <a:cxnLst/>
              <a:rect l="l" t="t" r="r" b="b"/>
              <a:pathLst>
                <a:path w="763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1" y="343"/>
                    <a:pt x="199" y="553"/>
                  </a:cubicBezTo>
                  <a:cubicBezTo>
                    <a:pt x="266" y="616"/>
                    <a:pt x="348" y="645"/>
                    <a:pt x="429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52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 bwMode="auto">
            <a:xfrm>
              <a:off x="4495900" y="2384524"/>
              <a:ext cx="19000" cy="16125"/>
            </a:xfrm>
            <a:custGeom>
              <a:avLst/>
              <a:gdLst/>
              <a:ahLst/>
              <a:cxnLst/>
              <a:rect l="l" t="t" r="r" b="b"/>
              <a:pathLst>
                <a:path w="760" h="645" fill="norm" stroke="1" extrusionOk="0">
                  <a:moveTo>
                    <a:pt x="426" y="1"/>
                  </a:moveTo>
                  <a:cubicBezTo>
                    <a:pt x="137" y="1"/>
                    <a:pt x="1" y="346"/>
                    <a:pt x="207" y="553"/>
                  </a:cubicBezTo>
                  <a:cubicBezTo>
                    <a:pt x="271" y="616"/>
                    <a:pt x="350" y="645"/>
                    <a:pt x="429" y="645"/>
                  </a:cubicBezTo>
                  <a:cubicBezTo>
                    <a:pt x="596" y="645"/>
                    <a:pt x="759" y="516"/>
                    <a:pt x="759" y="321"/>
                  </a:cubicBezTo>
                  <a:cubicBezTo>
                    <a:pt x="759" y="144"/>
                    <a:pt x="616" y="1"/>
                    <a:pt x="439" y="1"/>
                  </a:cubicBezTo>
                  <a:cubicBezTo>
                    <a:pt x="435" y="1"/>
                    <a:pt x="430" y="1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 bwMode="auto">
            <a:xfrm>
              <a:off x="4562950" y="2384524"/>
              <a:ext cx="19000" cy="16125"/>
            </a:xfrm>
            <a:custGeom>
              <a:avLst/>
              <a:gdLst/>
              <a:ahLst/>
              <a:cxnLst/>
              <a:rect l="l" t="t" r="r" b="b"/>
              <a:pathLst>
                <a:path w="760" h="645" fill="norm" stroke="1" extrusionOk="0">
                  <a:moveTo>
                    <a:pt x="415" y="1"/>
                  </a:moveTo>
                  <a:cubicBezTo>
                    <a:pt x="137" y="1"/>
                    <a:pt x="1" y="346"/>
                    <a:pt x="197" y="553"/>
                  </a:cubicBezTo>
                  <a:cubicBezTo>
                    <a:pt x="264" y="616"/>
                    <a:pt x="345" y="645"/>
                    <a:pt x="426" y="645"/>
                  </a:cubicBezTo>
                  <a:cubicBezTo>
                    <a:pt x="596" y="645"/>
                    <a:pt x="759" y="516"/>
                    <a:pt x="759" y="321"/>
                  </a:cubicBezTo>
                  <a:cubicBezTo>
                    <a:pt x="759" y="144"/>
                    <a:pt x="616" y="1"/>
                    <a:pt x="428" y="1"/>
                  </a:cubicBezTo>
                  <a:cubicBezTo>
                    <a:pt x="424" y="1"/>
                    <a:pt x="420" y="1"/>
                    <a:pt x="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5" name="Google Shape;935;p11"/>
          <p:cNvSpPr txBox="1"/>
          <p:nvPr>
            <p:ph type="title" hasCustomPrompt="1"/>
          </p:nvPr>
        </p:nvSpPr>
        <p:spPr bwMode="auto">
          <a:xfrm>
            <a:off x="720000" y="1540550"/>
            <a:ext cx="7704000" cy="15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936" name="Google Shape;936;p11"/>
          <p:cNvSpPr txBox="1"/>
          <p:nvPr>
            <p:ph type="subTitle" idx="1"/>
          </p:nvPr>
        </p:nvSpPr>
        <p:spPr bwMode="auto">
          <a:xfrm>
            <a:off x="2189575" y="3258250"/>
            <a:ext cx="4764899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937" name="Google Shape;937;p11"/>
          <p:cNvSpPr/>
          <p:nvPr/>
        </p:nvSpPr>
        <p:spPr bwMode="auto">
          <a:xfrm rot="5400000">
            <a:off x="-21672" y="897122"/>
            <a:ext cx="1483353" cy="682260"/>
          </a:xfrm>
          <a:custGeom>
            <a:avLst/>
            <a:gdLst/>
            <a:ahLst/>
            <a:cxnLst/>
            <a:rect l="l" t="t" r="r" b="b"/>
            <a:pathLst>
              <a:path w="31943" h="14692" fill="norm" stroke="1" extrusionOk="0">
                <a:moveTo>
                  <a:pt x="15972" y="1"/>
                </a:moveTo>
                <a:cubicBezTo>
                  <a:pt x="7638" y="1"/>
                  <a:pt x="696" y="6391"/>
                  <a:pt x="0" y="14691"/>
                </a:cubicBezTo>
                <a:lnTo>
                  <a:pt x="31943" y="14691"/>
                </a:lnTo>
                <a:cubicBezTo>
                  <a:pt x="31247" y="6391"/>
                  <a:pt x="24305" y="1"/>
                  <a:pt x="159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938" name="Google Shape;938;p11"/>
          <p:cNvGrpSpPr/>
          <p:nvPr/>
        </p:nvGrpSpPr>
        <p:grpSpPr bwMode="auto">
          <a:xfrm rot="5400000">
            <a:off x="8026129" y="3658415"/>
            <a:ext cx="1287580" cy="422567"/>
            <a:chOff x="4056250" y="4869625"/>
            <a:chExt cx="587775" cy="192900"/>
          </a:xfrm>
        </p:grpSpPr>
        <p:sp>
          <p:nvSpPr>
            <p:cNvPr id="939" name="Google Shape;939;p11"/>
            <p:cNvSpPr/>
            <p:nvPr/>
          </p:nvSpPr>
          <p:spPr bwMode="auto">
            <a:xfrm>
              <a:off x="4056250" y="4975850"/>
              <a:ext cx="587775" cy="86675"/>
            </a:xfrm>
            <a:custGeom>
              <a:avLst/>
              <a:gdLst/>
              <a:ahLst/>
              <a:cxnLst/>
              <a:rect l="l" t="t" r="r" b="b"/>
              <a:pathLst>
                <a:path w="23511" h="3467" fill="norm" stroke="1" extrusionOk="0">
                  <a:moveTo>
                    <a:pt x="12" y="1"/>
                  </a:moveTo>
                  <a:lnTo>
                    <a:pt x="1" y="2197"/>
                  </a:lnTo>
                  <a:cubicBezTo>
                    <a:pt x="89" y="2274"/>
                    <a:pt x="167" y="2352"/>
                    <a:pt x="233" y="2440"/>
                  </a:cubicBezTo>
                  <a:cubicBezTo>
                    <a:pt x="564" y="2826"/>
                    <a:pt x="1105" y="3466"/>
                    <a:pt x="2142" y="3466"/>
                  </a:cubicBezTo>
                  <a:cubicBezTo>
                    <a:pt x="3191" y="3466"/>
                    <a:pt x="3732" y="2826"/>
                    <a:pt x="4052" y="2440"/>
                  </a:cubicBezTo>
                  <a:cubicBezTo>
                    <a:pt x="4140" y="2352"/>
                    <a:pt x="4239" y="2219"/>
                    <a:pt x="4272" y="2197"/>
                  </a:cubicBezTo>
                  <a:cubicBezTo>
                    <a:pt x="4361" y="2274"/>
                    <a:pt x="4438" y="2352"/>
                    <a:pt x="4504" y="2440"/>
                  </a:cubicBezTo>
                  <a:cubicBezTo>
                    <a:pt x="4835" y="2826"/>
                    <a:pt x="5376" y="3466"/>
                    <a:pt x="6414" y="3466"/>
                  </a:cubicBezTo>
                  <a:cubicBezTo>
                    <a:pt x="7462" y="3466"/>
                    <a:pt x="8003" y="2826"/>
                    <a:pt x="8323" y="2440"/>
                  </a:cubicBezTo>
                  <a:cubicBezTo>
                    <a:pt x="8412" y="2352"/>
                    <a:pt x="8511" y="2219"/>
                    <a:pt x="8544" y="2197"/>
                  </a:cubicBezTo>
                  <a:cubicBezTo>
                    <a:pt x="8632" y="2274"/>
                    <a:pt x="8710" y="2352"/>
                    <a:pt x="8776" y="2440"/>
                  </a:cubicBezTo>
                  <a:cubicBezTo>
                    <a:pt x="9096" y="2826"/>
                    <a:pt x="9637" y="3466"/>
                    <a:pt x="10685" y="3466"/>
                  </a:cubicBezTo>
                  <a:cubicBezTo>
                    <a:pt x="11734" y="3466"/>
                    <a:pt x="12275" y="2826"/>
                    <a:pt x="12595" y="2440"/>
                  </a:cubicBezTo>
                  <a:cubicBezTo>
                    <a:pt x="12683" y="2352"/>
                    <a:pt x="12782" y="2219"/>
                    <a:pt x="12816" y="2197"/>
                  </a:cubicBezTo>
                  <a:cubicBezTo>
                    <a:pt x="12904" y="2274"/>
                    <a:pt x="12981" y="2352"/>
                    <a:pt x="13047" y="2440"/>
                  </a:cubicBezTo>
                  <a:cubicBezTo>
                    <a:pt x="13367" y="2826"/>
                    <a:pt x="13908" y="3466"/>
                    <a:pt x="14957" y="3466"/>
                  </a:cubicBezTo>
                  <a:cubicBezTo>
                    <a:pt x="16005" y="3466"/>
                    <a:pt x="16546" y="2826"/>
                    <a:pt x="16866" y="2440"/>
                  </a:cubicBezTo>
                  <a:cubicBezTo>
                    <a:pt x="16955" y="2352"/>
                    <a:pt x="17054" y="2219"/>
                    <a:pt x="17087" y="2197"/>
                  </a:cubicBezTo>
                  <a:cubicBezTo>
                    <a:pt x="17175" y="2274"/>
                    <a:pt x="17253" y="2352"/>
                    <a:pt x="17319" y="2440"/>
                  </a:cubicBezTo>
                  <a:cubicBezTo>
                    <a:pt x="17639" y="2826"/>
                    <a:pt x="18180" y="3466"/>
                    <a:pt x="19228" y="3466"/>
                  </a:cubicBezTo>
                  <a:cubicBezTo>
                    <a:pt x="20277" y="3466"/>
                    <a:pt x="20818" y="2826"/>
                    <a:pt x="21138" y="2440"/>
                  </a:cubicBezTo>
                  <a:cubicBezTo>
                    <a:pt x="21215" y="2352"/>
                    <a:pt x="21325" y="2219"/>
                    <a:pt x="21359" y="2197"/>
                  </a:cubicBezTo>
                  <a:cubicBezTo>
                    <a:pt x="21447" y="2274"/>
                    <a:pt x="21524" y="2352"/>
                    <a:pt x="21601" y="2440"/>
                  </a:cubicBezTo>
                  <a:cubicBezTo>
                    <a:pt x="21921" y="2826"/>
                    <a:pt x="22462" y="3466"/>
                    <a:pt x="23511" y="3466"/>
                  </a:cubicBezTo>
                  <a:lnTo>
                    <a:pt x="23511" y="1270"/>
                  </a:lnTo>
                  <a:cubicBezTo>
                    <a:pt x="23423" y="1193"/>
                    <a:pt x="23345" y="1104"/>
                    <a:pt x="23279" y="1016"/>
                  </a:cubicBezTo>
                  <a:cubicBezTo>
                    <a:pt x="22959" y="641"/>
                    <a:pt x="22418" y="1"/>
                    <a:pt x="21370" y="1"/>
                  </a:cubicBezTo>
                  <a:cubicBezTo>
                    <a:pt x="20321" y="1"/>
                    <a:pt x="19780" y="641"/>
                    <a:pt x="19460" y="1016"/>
                  </a:cubicBezTo>
                  <a:cubicBezTo>
                    <a:pt x="19383" y="1104"/>
                    <a:pt x="19272" y="1237"/>
                    <a:pt x="19239" y="1270"/>
                  </a:cubicBezTo>
                  <a:cubicBezTo>
                    <a:pt x="19151" y="1193"/>
                    <a:pt x="19074" y="1104"/>
                    <a:pt x="19008" y="1016"/>
                  </a:cubicBezTo>
                  <a:cubicBezTo>
                    <a:pt x="18676" y="641"/>
                    <a:pt x="18136" y="1"/>
                    <a:pt x="17098" y="1"/>
                  </a:cubicBezTo>
                  <a:cubicBezTo>
                    <a:pt x="16050" y="1"/>
                    <a:pt x="15509" y="641"/>
                    <a:pt x="15189" y="1016"/>
                  </a:cubicBezTo>
                  <a:cubicBezTo>
                    <a:pt x="15100" y="1104"/>
                    <a:pt x="15001" y="1237"/>
                    <a:pt x="14968" y="1270"/>
                  </a:cubicBezTo>
                  <a:cubicBezTo>
                    <a:pt x="14880" y="1193"/>
                    <a:pt x="14802" y="1104"/>
                    <a:pt x="14736" y="1016"/>
                  </a:cubicBezTo>
                  <a:cubicBezTo>
                    <a:pt x="14405" y="641"/>
                    <a:pt x="13864" y="1"/>
                    <a:pt x="12827" y="1"/>
                  </a:cubicBezTo>
                  <a:cubicBezTo>
                    <a:pt x="11778" y="1"/>
                    <a:pt x="11237" y="641"/>
                    <a:pt x="10917" y="1016"/>
                  </a:cubicBezTo>
                  <a:cubicBezTo>
                    <a:pt x="10840" y="1104"/>
                    <a:pt x="10729" y="1237"/>
                    <a:pt x="10696" y="1270"/>
                  </a:cubicBezTo>
                  <a:cubicBezTo>
                    <a:pt x="10608" y="1193"/>
                    <a:pt x="10531" y="1104"/>
                    <a:pt x="10465" y="1016"/>
                  </a:cubicBezTo>
                  <a:cubicBezTo>
                    <a:pt x="10133" y="641"/>
                    <a:pt x="9593" y="1"/>
                    <a:pt x="8555" y="1"/>
                  </a:cubicBezTo>
                  <a:cubicBezTo>
                    <a:pt x="7506" y="1"/>
                    <a:pt x="6966" y="641"/>
                    <a:pt x="6646" y="1016"/>
                  </a:cubicBezTo>
                  <a:cubicBezTo>
                    <a:pt x="6557" y="1104"/>
                    <a:pt x="6458" y="1237"/>
                    <a:pt x="6425" y="1270"/>
                  </a:cubicBezTo>
                  <a:cubicBezTo>
                    <a:pt x="6337" y="1193"/>
                    <a:pt x="6259" y="1104"/>
                    <a:pt x="6193" y="1016"/>
                  </a:cubicBezTo>
                  <a:cubicBezTo>
                    <a:pt x="5873" y="641"/>
                    <a:pt x="5321" y="1"/>
                    <a:pt x="4284" y="1"/>
                  </a:cubicBezTo>
                  <a:cubicBezTo>
                    <a:pt x="3235" y="1"/>
                    <a:pt x="2694" y="641"/>
                    <a:pt x="2374" y="1016"/>
                  </a:cubicBezTo>
                  <a:cubicBezTo>
                    <a:pt x="2297" y="1104"/>
                    <a:pt x="2186" y="1237"/>
                    <a:pt x="2153" y="1270"/>
                  </a:cubicBezTo>
                  <a:cubicBezTo>
                    <a:pt x="2065" y="1193"/>
                    <a:pt x="1988" y="1104"/>
                    <a:pt x="1922" y="1016"/>
                  </a:cubicBezTo>
                  <a:cubicBezTo>
                    <a:pt x="1601" y="641"/>
                    <a:pt x="1061" y="1"/>
                    <a:pt x="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0" name="Google Shape;940;p11"/>
            <p:cNvSpPr/>
            <p:nvPr/>
          </p:nvSpPr>
          <p:spPr bwMode="auto">
            <a:xfrm>
              <a:off x="4056250" y="4869625"/>
              <a:ext cx="587775" cy="86650"/>
            </a:xfrm>
            <a:custGeom>
              <a:avLst/>
              <a:gdLst/>
              <a:ahLst/>
              <a:cxnLst/>
              <a:rect l="l" t="t" r="r" b="b"/>
              <a:pathLst>
                <a:path w="23511" h="3466" fill="norm" stroke="1" extrusionOk="0">
                  <a:moveTo>
                    <a:pt x="12" y="0"/>
                  </a:moveTo>
                  <a:lnTo>
                    <a:pt x="1" y="2197"/>
                  </a:lnTo>
                  <a:cubicBezTo>
                    <a:pt x="89" y="2274"/>
                    <a:pt x="167" y="2351"/>
                    <a:pt x="233" y="2439"/>
                  </a:cubicBezTo>
                  <a:cubicBezTo>
                    <a:pt x="564" y="2826"/>
                    <a:pt x="1105" y="3466"/>
                    <a:pt x="2142" y="3466"/>
                  </a:cubicBezTo>
                  <a:cubicBezTo>
                    <a:pt x="3191" y="3466"/>
                    <a:pt x="3732" y="2826"/>
                    <a:pt x="4052" y="2439"/>
                  </a:cubicBezTo>
                  <a:cubicBezTo>
                    <a:pt x="4140" y="2351"/>
                    <a:pt x="4239" y="2219"/>
                    <a:pt x="4272" y="2197"/>
                  </a:cubicBezTo>
                  <a:cubicBezTo>
                    <a:pt x="4361" y="2274"/>
                    <a:pt x="4438" y="2351"/>
                    <a:pt x="4504" y="2439"/>
                  </a:cubicBezTo>
                  <a:cubicBezTo>
                    <a:pt x="4835" y="2826"/>
                    <a:pt x="5376" y="3466"/>
                    <a:pt x="6414" y="3466"/>
                  </a:cubicBezTo>
                  <a:cubicBezTo>
                    <a:pt x="7462" y="3466"/>
                    <a:pt x="8003" y="2826"/>
                    <a:pt x="8323" y="2439"/>
                  </a:cubicBezTo>
                  <a:cubicBezTo>
                    <a:pt x="8412" y="2351"/>
                    <a:pt x="8511" y="2219"/>
                    <a:pt x="8544" y="2197"/>
                  </a:cubicBezTo>
                  <a:cubicBezTo>
                    <a:pt x="8632" y="2274"/>
                    <a:pt x="8710" y="2351"/>
                    <a:pt x="8776" y="2439"/>
                  </a:cubicBezTo>
                  <a:cubicBezTo>
                    <a:pt x="9096" y="2826"/>
                    <a:pt x="9637" y="3466"/>
                    <a:pt x="10685" y="3466"/>
                  </a:cubicBezTo>
                  <a:cubicBezTo>
                    <a:pt x="11734" y="3466"/>
                    <a:pt x="12275" y="2826"/>
                    <a:pt x="12595" y="2439"/>
                  </a:cubicBezTo>
                  <a:cubicBezTo>
                    <a:pt x="12683" y="2351"/>
                    <a:pt x="12782" y="2219"/>
                    <a:pt x="12816" y="2197"/>
                  </a:cubicBezTo>
                  <a:cubicBezTo>
                    <a:pt x="12904" y="2274"/>
                    <a:pt x="12981" y="2351"/>
                    <a:pt x="13047" y="2439"/>
                  </a:cubicBezTo>
                  <a:cubicBezTo>
                    <a:pt x="13367" y="2826"/>
                    <a:pt x="13908" y="3466"/>
                    <a:pt x="14957" y="3466"/>
                  </a:cubicBezTo>
                  <a:cubicBezTo>
                    <a:pt x="16005" y="3466"/>
                    <a:pt x="16546" y="2826"/>
                    <a:pt x="16866" y="2439"/>
                  </a:cubicBezTo>
                  <a:cubicBezTo>
                    <a:pt x="16955" y="2351"/>
                    <a:pt x="17054" y="2219"/>
                    <a:pt x="17087" y="2197"/>
                  </a:cubicBezTo>
                  <a:cubicBezTo>
                    <a:pt x="17175" y="2274"/>
                    <a:pt x="17253" y="2351"/>
                    <a:pt x="17319" y="2439"/>
                  </a:cubicBezTo>
                  <a:cubicBezTo>
                    <a:pt x="17639" y="2826"/>
                    <a:pt x="18180" y="3466"/>
                    <a:pt x="19228" y="3466"/>
                  </a:cubicBezTo>
                  <a:cubicBezTo>
                    <a:pt x="20277" y="3466"/>
                    <a:pt x="20818" y="2826"/>
                    <a:pt x="21138" y="2439"/>
                  </a:cubicBezTo>
                  <a:cubicBezTo>
                    <a:pt x="21215" y="2351"/>
                    <a:pt x="21325" y="2219"/>
                    <a:pt x="21359" y="2197"/>
                  </a:cubicBezTo>
                  <a:cubicBezTo>
                    <a:pt x="21447" y="2274"/>
                    <a:pt x="21524" y="2351"/>
                    <a:pt x="21601" y="2439"/>
                  </a:cubicBezTo>
                  <a:cubicBezTo>
                    <a:pt x="21921" y="2826"/>
                    <a:pt x="22462" y="3466"/>
                    <a:pt x="23511" y="3466"/>
                  </a:cubicBezTo>
                  <a:lnTo>
                    <a:pt x="23511" y="1269"/>
                  </a:lnTo>
                  <a:cubicBezTo>
                    <a:pt x="23423" y="1192"/>
                    <a:pt x="23345" y="1104"/>
                    <a:pt x="23279" y="1016"/>
                  </a:cubicBezTo>
                  <a:cubicBezTo>
                    <a:pt x="22959" y="640"/>
                    <a:pt x="22418" y="0"/>
                    <a:pt x="21370" y="0"/>
                  </a:cubicBezTo>
                  <a:cubicBezTo>
                    <a:pt x="20321" y="0"/>
                    <a:pt x="19780" y="640"/>
                    <a:pt x="19460" y="1016"/>
                  </a:cubicBezTo>
                  <a:cubicBezTo>
                    <a:pt x="19383" y="1104"/>
                    <a:pt x="19272" y="1236"/>
                    <a:pt x="19239" y="1269"/>
                  </a:cubicBezTo>
                  <a:cubicBezTo>
                    <a:pt x="19151" y="1192"/>
                    <a:pt x="19074" y="1104"/>
                    <a:pt x="19008" y="1016"/>
                  </a:cubicBezTo>
                  <a:cubicBezTo>
                    <a:pt x="18676" y="640"/>
                    <a:pt x="18136" y="0"/>
                    <a:pt x="17098" y="0"/>
                  </a:cubicBezTo>
                  <a:cubicBezTo>
                    <a:pt x="16050" y="0"/>
                    <a:pt x="15509" y="640"/>
                    <a:pt x="15189" y="1016"/>
                  </a:cubicBezTo>
                  <a:cubicBezTo>
                    <a:pt x="15100" y="1104"/>
                    <a:pt x="15001" y="1236"/>
                    <a:pt x="14968" y="1269"/>
                  </a:cubicBezTo>
                  <a:cubicBezTo>
                    <a:pt x="14880" y="1192"/>
                    <a:pt x="14802" y="1104"/>
                    <a:pt x="14736" y="1016"/>
                  </a:cubicBezTo>
                  <a:cubicBezTo>
                    <a:pt x="14405" y="640"/>
                    <a:pt x="13864" y="0"/>
                    <a:pt x="12827" y="0"/>
                  </a:cubicBezTo>
                  <a:cubicBezTo>
                    <a:pt x="11778" y="0"/>
                    <a:pt x="11237" y="640"/>
                    <a:pt x="10917" y="1016"/>
                  </a:cubicBezTo>
                  <a:cubicBezTo>
                    <a:pt x="10840" y="1104"/>
                    <a:pt x="10729" y="1236"/>
                    <a:pt x="10696" y="1269"/>
                  </a:cubicBezTo>
                  <a:cubicBezTo>
                    <a:pt x="10608" y="1192"/>
                    <a:pt x="10531" y="1104"/>
                    <a:pt x="10465" y="1016"/>
                  </a:cubicBezTo>
                  <a:cubicBezTo>
                    <a:pt x="10133" y="640"/>
                    <a:pt x="9593" y="0"/>
                    <a:pt x="8555" y="0"/>
                  </a:cubicBezTo>
                  <a:cubicBezTo>
                    <a:pt x="7506" y="0"/>
                    <a:pt x="6966" y="640"/>
                    <a:pt x="6646" y="1016"/>
                  </a:cubicBezTo>
                  <a:cubicBezTo>
                    <a:pt x="6557" y="1104"/>
                    <a:pt x="6458" y="1236"/>
                    <a:pt x="6425" y="1269"/>
                  </a:cubicBezTo>
                  <a:cubicBezTo>
                    <a:pt x="6337" y="1192"/>
                    <a:pt x="6259" y="1104"/>
                    <a:pt x="6193" y="1016"/>
                  </a:cubicBezTo>
                  <a:cubicBezTo>
                    <a:pt x="5873" y="640"/>
                    <a:pt x="5321" y="0"/>
                    <a:pt x="4284" y="0"/>
                  </a:cubicBezTo>
                  <a:cubicBezTo>
                    <a:pt x="3235" y="0"/>
                    <a:pt x="2694" y="640"/>
                    <a:pt x="2374" y="1016"/>
                  </a:cubicBezTo>
                  <a:cubicBezTo>
                    <a:pt x="2297" y="1104"/>
                    <a:pt x="2186" y="1236"/>
                    <a:pt x="2153" y="1269"/>
                  </a:cubicBezTo>
                  <a:cubicBezTo>
                    <a:pt x="2065" y="1192"/>
                    <a:pt x="1988" y="1104"/>
                    <a:pt x="1922" y="1016"/>
                  </a:cubicBezTo>
                  <a:cubicBezTo>
                    <a:pt x="1601" y="640"/>
                    <a:pt x="1061" y="0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941" name="Google Shape;941;p11"/>
          <p:cNvGrpSpPr/>
          <p:nvPr/>
        </p:nvGrpSpPr>
        <p:grpSpPr bwMode="auto">
          <a:xfrm>
            <a:off x="-2076474" y="2535425"/>
            <a:ext cx="2796474" cy="1849484"/>
            <a:chOff x="6591572" y="4160680"/>
            <a:chExt cx="711951" cy="470846"/>
          </a:xfrm>
        </p:grpSpPr>
        <p:sp>
          <p:nvSpPr>
            <p:cNvPr id="942" name="Google Shape;942;p11"/>
            <p:cNvSpPr/>
            <p:nvPr/>
          </p:nvSpPr>
          <p:spPr bwMode="auto">
            <a:xfrm>
              <a:off x="6591572" y="4160680"/>
              <a:ext cx="711940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3" name="Google Shape;943;p11"/>
            <p:cNvSpPr/>
            <p:nvPr/>
          </p:nvSpPr>
          <p:spPr bwMode="auto">
            <a:xfrm>
              <a:off x="6591572" y="4241531"/>
              <a:ext cx="711940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4" name="Google Shape;944;p11"/>
            <p:cNvSpPr/>
            <p:nvPr/>
          </p:nvSpPr>
          <p:spPr bwMode="auto">
            <a:xfrm>
              <a:off x="6591572" y="4322381"/>
              <a:ext cx="711940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5" name="Google Shape;945;p11"/>
            <p:cNvSpPr/>
            <p:nvPr/>
          </p:nvSpPr>
          <p:spPr bwMode="auto">
            <a:xfrm>
              <a:off x="6591572" y="4403231"/>
              <a:ext cx="711940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6" name="Google Shape;946;p11"/>
            <p:cNvSpPr/>
            <p:nvPr/>
          </p:nvSpPr>
          <p:spPr bwMode="auto">
            <a:xfrm>
              <a:off x="6591572" y="4484081"/>
              <a:ext cx="711940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7" name="Google Shape;947;p11"/>
            <p:cNvSpPr/>
            <p:nvPr/>
          </p:nvSpPr>
          <p:spPr bwMode="auto">
            <a:xfrm>
              <a:off x="6591572" y="4564931"/>
              <a:ext cx="711940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8" name="Google Shape;948;p11"/>
            <p:cNvSpPr/>
            <p:nvPr/>
          </p:nvSpPr>
          <p:spPr bwMode="auto">
            <a:xfrm>
              <a:off x="6591572" y="4631474"/>
              <a:ext cx="711940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9" name="Google Shape;949;p11"/>
            <p:cNvSpPr/>
            <p:nvPr/>
          </p:nvSpPr>
          <p:spPr bwMode="auto">
            <a:xfrm>
              <a:off x="6674351" y="4160681"/>
              <a:ext cx="25" cy="470846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0" name="Google Shape;950;p11"/>
            <p:cNvSpPr/>
            <p:nvPr/>
          </p:nvSpPr>
          <p:spPr bwMode="auto">
            <a:xfrm>
              <a:off x="6744176" y="4160681"/>
              <a:ext cx="25" cy="470846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1" name="Google Shape;951;p11"/>
            <p:cNvSpPr/>
            <p:nvPr/>
          </p:nvSpPr>
          <p:spPr bwMode="auto">
            <a:xfrm>
              <a:off x="6813976" y="4160681"/>
              <a:ext cx="25" cy="470846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2" name="Google Shape;952;p11"/>
            <p:cNvSpPr/>
            <p:nvPr/>
          </p:nvSpPr>
          <p:spPr bwMode="auto">
            <a:xfrm>
              <a:off x="6884075" y="4160681"/>
              <a:ext cx="25" cy="470846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3" name="Google Shape;953;p11"/>
            <p:cNvSpPr/>
            <p:nvPr/>
          </p:nvSpPr>
          <p:spPr bwMode="auto">
            <a:xfrm>
              <a:off x="6953875" y="4160681"/>
              <a:ext cx="25" cy="470846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4" name="Google Shape;954;p11"/>
            <p:cNvSpPr/>
            <p:nvPr/>
          </p:nvSpPr>
          <p:spPr bwMode="auto">
            <a:xfrm>
              <a:off x="7023700" y="4160681"/>
              <a:ext cx="25" cy="470846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5" name="Google Shape;955;p11"/>
            <p:cNvSpPr/>
            <p:nvPr/>
          </p:nvSpPr>
          <p:spPr bwMode="auto">
            <a:xfrm>
              <a:off x="7093774" y="4160681"/>
              <a:ext cx="25" cy="470846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6" name="Google Shape;956;p11"/>
            <p:cNvSpPr/>
            <p:nvPr/>
          </p:nvSpPr>
          <p:spPr bwMode="auto">
            <a:xfrm>
              <a:off x="7163599" y="4160681"/>
              <a:ext cx="25" cy="470846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7" name="Google Shape;957;p11"/>
            <p:cNvSpPr/>
            <p:nvPr/>
          </p:nvSpPr>
          <p:spPr bwMode="auto">
            <a:xfrm>
              <a:off x="7233674" y="4160681"/>
              <a:ext cx="25" cy="470846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8" name="Google Shape;958;p11"/>
            <p:cNvSpPr/>
            <p:nvPr/>
          </p:nvSpPr>
          <p:spPr bwMode="auto">
            <a:xfrm>
              <a:off x="7303498" y="4160681"/>
              <a:ext cx="25" cy="470846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959" name="Google Shape;959;p11"/>
          <p:cNvGrpSpPr/>
          <p:nvPr/>
        </p:nvGrpSpPr>
        <p:grpSpPr bwMode="auto">
          <a:xfrm>
            <a:off x="3884805" y="4513500"/>
            <a:ext cx="1374390" cy="1241130"/>
            <a:chOff x="4027850" y="1900275"/>
            <a:chExt cx="554100" cy="500375"/>
          </a:xfrm>
        </p:grpSpPr>
        <p:sp>
          <p:nvSpPr>
            <p:cNvPr id="960" name="Google Shape;960;p11"/>
            <p:cNvSpPr/>
            <p:nvPr/>
          </p:nvSpPr>
          <p:spPr bwMode="auto">
            <a:xfrm>
              <a:off x="40306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51"/>
                    <a:pt x="332" y="651"/>
                  </a:cubicBezTo>
                  <a:cubicBezTo>
                    <a:pt x="508" y="65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1" name="Google Shape;961;p11"/>
            <p:cNvSpPr/>
            <p:nvPr/>
          </p:nvSpPr>
          <p:spPr bwMode="auto">
            <a:xfrm>
              <a:off x="4097650" y="190027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7" y="651"/>
                    <a:pt x="641" y="497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2" name="Google Shape;962;p11"/>
            <p:cNvSpPr/>
            <p:nvPr/>
          </p:nvSpPr>
          <p:spPr bwMode="auto">
            <a:xfrm>
              <a:off x="416442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7" y="651"/>
                    <a:pt x="652" y="497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3" name="Google Shape;963;p11"/>
            <p:cNvSpPr/>
            <p:nvPr/>
          </p:nvSpPr>
          <p:spPr bwMode="auto">
            <a:xfrm>
              <a:off x="42312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32" y="651"/>
                  </a:cubicBezTo>
                  <a:cubicBezTo>
                    <a:pt x="508" y="65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4" name="Google Shape;964;p11"/>
            <p:cNvSpPr/>
            <p:nvPr/>
          </p:nvSpPr>
          <p:spPr bwMode="auto">
            <a:xfrm>
              <a:off x="4297975" y="190027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497"/>
                    <a:pt x="155" y="651"/>
                    <a:pt x="332" y="651"/>
                  </a:cubicBezTo>
                  <a:cubicBezTo>
                    <a:pt x="509" y="651"/>
                    <a:pt x="652" y="497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5" name="Google Shape;965;p11"/>
            <p:cNvSpPr/>
            <p:nvPr/>
          </p:nvSpPr>
          <p:spPr bwMode="auto">
            <a:xfrm>
              <a:off x="4365025" y="190027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8" y="651"/>
                    <a:pt x="641" y="497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6" name="Google Shape;966;p11"/>
            <p:cNvSpPr/>
            <p:nvPr/>
          </p:nvSpPr>
          <p:spPr bwMode="auto">
            <a:xfrm>
              <a:off x="443182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51"/>
                    <a:pt x="320" y="651"/>
                  </a:cubicBezTo>
                  <a:cubicBezTo>
                    <a:pt x="497" y="651"/>
                    <a:pt x="651" y="497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7" name="Google Shape;967;p11"/>
            <p:cNvSpPr/>
            <p:nvPr/>
          </p:nvSpPr>
          <p:spPr bwMode="auto">
            <a:xfrm>
              <a:off x="44986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51"/>
                    <a:pt x="331" y="651"/>
                  </a:cubicBezTo>
                  <a:cubicBezTo>
                    <a:pt x="508" y="65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8" name="Google Shape;968;p11"/>
            <p:cNvSpPr/>
            <p:nvPr/>
          </p:nvSpPr>
          <p:spPr bwMode="auto">
            <a:xfrm>
              <a:off x="456537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51"/>
                    <a:pt x="331" y="651"/>
                  </a:cubicBezTo>
                  <a:cubicBezTo>
                    <a:pt x="508" y="65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9" name="Google Shape;969;p11"/>
            <p:cNvSpPr/>
            <p:nvPr/>
          </p:nvSpPr>
          <p:spPr bwMode="auto">
            <a:xfrm>
              <a:off x="40306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508"/>
                    <a:pt x="155" y="651"/>
                    <a:pt x="332" y="651"/>
                  </a:cubicBezTo>
                  <a:cubicBezTo>
                    <a:pt x="508" y="651"/>
                    <a:pt x="652" y="508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0" name="Google Shape;970;p11"/>
            <p:cNvSpPr/>
            <p:nvPr/>
          </p:nvSpPr>
          <p:spPr bwMode="auto">
            <a:xfrm>
              <a:off x="4097650" y="1960700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41" y="508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1" name="Google Shape;971;p11"/>
            <p:cNvSpPr/>
            <p:nvPr/>
          </p:nvSpPr>
          <p:spPr bwMode="auto">
            <a:xfrm>
              <a:off x="416442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52" y="508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2" name="Google Shape;972;p11"/>
            <p:cNvSpPr/>
            <p:nvPr/>
          </p:nvSpPr>
          <p:spPr bwMode="auto">
            <a:xfrm>
              <a:off x="42312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32" y="651"/>
                  </a:cubicBezTo>
                  <a:cubicBezTo>
                    <a:pt x="508" y="651"/>
                    <a:pt x="652" y="508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3" name="Google Shape;973;p11"/>
            <p:cNvSpPr/>
            <p:nvPr/>
          </p:nvSpPr>
          <p:spPr bwMode="auto">
            <a:xfrm>
              <a:off x="4297975" y="19607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508"/>
                    <a:pt x="155" y="651"/>
                    <a:pt x="332" y="651"/>
                  </a:cubicBezTo>
                  <a:cubicBezTo>
                    <a:pt x="509" y="651"/>
                    <a:pt x="652" y="508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4" name="Google Shape;974;p11"/>
            <p:cNvSpPr/>
            <p:nvPr/>
          </p:nvSpPr>
          <p:spPr bwMode="auto">
            <a:xfrm>
              <a:off x="4365025" y="1960700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8" y="651"/>
                    <a:pt x="641" y="508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5" name="Google Shape;975;p11"/>
            <p:cNvSpPr/>
            <p:nvPr/>
          </p:nvSpPr>
          <p:spPr bwMode="auto">
            <a:xfrm>
              <a:off x="443182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508"/>
                    <a:pt x="144" y="651"/>
                    <a:pt x="320" y="651"/>
                  </a:cubicBezTo>
                  <a:cubicBezTo>
                    <a:pt x="497" y="651"/>
                    <a:pt x="651" y="508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6" name="Google Shape;976;p11"/>
            <p:cNvSpPr/>
            <p:nvPr/>
          </p:nvSpPr>
          <p:spPr bwMode="auto">
            <a:xfrm>
              <a:off x="44986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508"/>
                    <a:pt x="144" y="651"/>
                    <a:pt x="331" y="651"/>
                  </a:cubicBezTo>
                  <a:cubicBezTo>
                    <a:pt x="508" y="651"/>
                    <a:pt x="651" y="508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7" name="Google Shape;977;p11"/>
            <p:cNvSpPr/>
            <p:nvPr/>
          </p:nvSpPr>
          <p:spPr bwMode="auto">
            <a:xfrm>
              <a:off x="456537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508"/>
                    <a:pt x="155" y="651"/>
                    <a:pt x="331" y="651"/>
                  </a:cubicBezTo>
                  <a:cubicBezTo>
                    <a:pt x="508" y="651"/>
                    <a:pt x="651" y="508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8" name="Google Shape;978;p11"/>
            <p:cNvSpPr/>
            <p:nvPr/>
          </p:nvSpPr>
          <p:spPr bwMode="auto">
            <a:xfrm>
              <a:off x="40306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41"/>
                    <a:pt x="332" y="641"/>
                  </a:cubicBezTo>
                  <a:cubicBezTo>
                    <a:pt x="508" y="641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9" name="Google Shape;979;p11"/>
            <p:cNvSpPr/>
            <p:nvPr/>
          </p:nvSpPr>
          <p:spPr bwMode="auto">
            <a:xfrm>
              <a:off x="4097650" y="2021400"/>
              <a:ext cx="16024" cy="16024"/>
            </a:xfrm>
            <a:custGeom>
              <a:avLst/>
              <a:gdLst/>
              <a:ahLst/>
              <a:cxnLst/>
              <a:rect l="l" t="t" r="r" b="b"/>
              <a:pathLst>
                <a:path w="641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41" y="497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0" name="Google Shape;980;p11"/>
            <p:cNvSpPr/>
            <p:nvPr/>
          </p:nvSpPr>
          <p:spPr bwMode="auto">
            <a:xfrm>
              <a:off x="416442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52" y="497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1" name="Google Shape;981;p11"/>
            <p:cNvSpPr/>
            <p:nvPr/>
          </p:nvSpPr>
          <p:spPr bwMode="auto">
            <a:xfrm>
              <a:off x="42312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32" y="641"/>
                  </a:cubicBezTo>
                  <a:cubicBezTo>
                    <a:pt x="508" y="641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2" name="Google Shape;982;p11"/>
            <p:cNvSpPr/>
            <p:nvPr/>
          </p:nvSpPr>
          <p:spPr bwMode="auto">
            <a:xfrm>
              <a:off x="4297975" y="2021400"/>
              <a:ext cx="16325" cy="16024"/>
            </a:xfrm>
            <a:custGeom>
              <a:avLst/>
              <a:gdLst/>
              <a:ahLst/>
              <a:cxnLst/>
              <a:rect l="l" t="t" r="r" b="b"/>
              <a:pathLst>
                <a:path w="653" h="641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497"/>
                    <a:pt x="155" y="641"/>
                    <a:pt x="332" y="641"/>
                  </a:cubicBezTo>
                  <a:cubicBezTo>
                    <a:pt x="509" y="641"/>
                    <a:pt x="652" y="497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3" name="Google Shape;983;p11"/>
            <p:cNvSpPr/>
            <p:nvPr/>
          </p:nvSpPr>
          <p:spPr bwMode="auto">
            <a:xfrm>
              <a:off x="4365025" y="2021400"/>
              <a:ext cx="16050" cy="16024"/>
            </a:xfrm>
            <a:custGeom>
              <a:avLst/>
              <a:gdLst/>
              <a:ahLst/>
              <a:cxnLst/>
              <a:rect l="l" t="t" r="r" b="b"/>
              <a:pathLst>
                <a:path w="642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4" name="Google Shape;984;p11"/>
            <p:cNvSpPr/>
            <p:nvPr/>
          </p:nvSpPr>
          <p:spPr bwMode="auto">
            <a:xfrm>
              <a:off x="443182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7" y="641"/>
                    <a:pt x="651" y="497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5" name="Google Shape;985;p11"/>
            <p:cNvSpPr/>
            <p:nvPr/>
          </p:nvSpPr>
          <p:spPr bwMode="auto">
            <a:xfrm>
              <a:off x="44986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41"/>
                    <a:pt x="331" y="641"/>
                  </a:cubicBezTo>
                  <a:cubicBezTo>
                    <a:pt x="508" y="641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6" name="Google Shape;986;p11"/>
            <p:cNvSpPr/>
            <p:nvPr/>
          </p:nvSpPr>
          <p:spPr bwMode="auto">
            <a:xfrm>
              <a:off x="456537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41"/>
                    <a:pt x="331" y="641"/>
                  </a:cubicBezTo>
                  <a:cubicBezTo>
                    <a:pt x="508" y="641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7" name="Google Shape;987;p11"/>
            <p:cNvSpPr/>
            <p:nvPr/>
          </p:nvSpPr>
          <p:spPr bwMode="auto">
            <a:xfrm>
              <a:off x="40306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52"/>
                    <a:pt x="332" y="652"/>
                  </a:cubicBezTo>
                  <a:cubicBezTo>
                    <a:pt x="508" y="652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8" name="Google Shape;988;p11"/>
            <p:cNvSpPr/>
            <p:nvPr/>
          </p:nvSpPr>
          <p:spPr bwMode="auto">
            <a:xfrm>
              <a:off x="4097650" y="208182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7" y="652"/>
                    <a:pt x="641" y="497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9" name="Google Shape;989;p11"/>
            <p:cNvSpPr/>
            <p:nvPr/>
          </p:nvSpPr>
          <p:spPr bwMode="auto">
            <a:xfrm>
              <a:off x="416442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7" y="652"/>
                    <a:pt x="652" y="497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0" name="Google Shape;990;p11"/>
            <p:cNvSpPr/>
            <p:nvPr/>
          </p:nvSpPr>
          <p:spPr bwMode="auto">
            <a:xfrm>
              <a:off x="42312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32" y="652"/>
                  </a:cubicBezTo>
                  <a:cubicBezTo>
                    <a:pt x="508" y="652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1" name="Google Shape;991;p11"/>
            <p:cNvSpPr/>
            <p:nvPr/>
          </p:nvSpPr>
          <p:spPr bwMode="auto">
            <a:xfrm>
              <a:off x="4297975" y="208182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497"/>
                    <a:pt x="155" y="652"/>
                    <a:pt x="332" y="652"/>
                  </a:cubicBezTo>
                  <a:cubicBezTo>
                    <a:pt x="509" y="652"/>
                    <a:pt x="652" y="497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2" name="Google Shape;992;p11"/>
            <p:cNvSpPr/>
            <p:nvPr/>
          </p:nvSpPr>
          <p:spPr bwMode="auto">
            <a:xfrm>
              <a:off x="4365025" y="208182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8" y="652"/>
                    <a:pt x="641" y="497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3" name="Google Shape;993;p11"/>
            <p:cNvSpPr/>
            <p:nvPr/>
          </p:nvSpPr>
          <p:spPr bwMode="auto">
            <a:xfrm>
              <a:off x="443182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52"/>
                    <a:pt x="320" y="652"/>
                  </a:cubicBezTo>
                  <a:cubicBezTo>
                    <a:pt x="497" y="652"/>
                    <a:pt x="651" y="497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4" name="Google Shape;994;p11"/>
            <p:cNvSpPr/>
            <p:nvPr/>
          </p:nvSpPr>
          <p:spPr bwMode="auto">
            <a:xfrm>
              <a:off x="44986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52"/>
                    <a:pt x="331" y="652"/>
                  </a:cubicBezTo>
                  <a:cubicBezTo>
                    <a:pt x="508" y="652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5" name="Google Shape;995;p11"/>
            <p:cNvSpPr/>
            <p:nvPr/>
          </p:nvSpPr>
          <p:spPr bwMode="auto">
            <a:xfrm>
              <a:off x="456537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52"/>
                    <a:pt x="331" y="652"/>
                  </a:cubicBezTo>
                  <a:cubicBezTo>
                    <a:pt x="508" y="652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6" name="Google Shape;996;p11"/>
            <p:cNvSpPr/>
            <p:nvPr/>
          </p:nvSpPr>
          <p:spPr bwMode="auto">
            <a:xfrm>
              <a:off x="40306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32"/>
                  </a:cubicBezTo>
                  <a:cubicBezTo>
                    <a:pt x="0" y="509"/>
                    <a:pt x="155" y="652"/>
                    <a:pt x="332" y="652"/>
                  </a:cubicBezTo>
                  <a:cubicBezTo>
                    <a:pt x="508" y="652"/>
                    <a:pt x="652" y="509"/>
                    <a:pt x="652" y="332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7" name="Google Shape;997;p11"/>
            <p:cNvSpPr/>
            <p:nvPr/>
          </p:nvSpPr>
          <p:spPr bwMode="auto">
            <a:xfrm>
              <a:off x="4097650" y="2142250"/>
              <a:ext cx="16024" cy="16325"/>
            </a:xfrm>
            <a:custGeom>
              <a:avLst/>
              <a:gdLst/>
              <a:ahLst/>
              <a:cxnLst/>
              <a:rect l="l" t="t" r="r" b="b"/>
              <a:pathLst>
                <a:path w="641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7" y="652"/>
                    <a:pt x="641" y="509"/>
                    <a:pt x="641" y="332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8" name="Google Shape;998;p11"/>
            <p:cNvSpPr/>
            <p:nvPr/>
          </p:nvSpPr>
          <p:spPr bwMode="auto">
            <a:xfrm>
              <a:off x="416442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7" y="652"/>
                    <a:pt x="652" y="509"/>
                    <a:pt x="652" y="332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9" name="Google Shape;999;p11"/>
            <p:cNvSpPr/>
            <p:nvPr/>
          </p:nvSpPr>
          <p:spPr bwMode="auto">
            <a:xfrm>
              <a:off x="42312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32" y="652"/>
                  </a:cubicBezTo>
                  <a:cubicBezTo>
                    <a:pt x="508" y="652"/>
                    <a:pt x="652" y="509"/>
                    <a:pt x="652" y="332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0" name="Google Shape;1000;p11"/>
            <p:cNvSpPr/>
            <p:nvPr/>
          </p:nvSpPr>
          <p:spPr bwMode="auto">
            <a:xfrm>
              <a:off x="4297975" y="214225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32"/>
                  </a:cubicBezTo>
                  <a:cubicBezTo>
                    <a:pt x="1" y="509"/>
                    <a:pt x="155" y="652"/>
                    <a:pt x="332" y="652"/>
                  </a:cubicBezTo>
                  <a:cubicBezTo>
                    <a:pt x="509" y="652"/>
                    <a:pt x="652" y="509"/>
                    <a:pt x="652" y="332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1" name="Google Shape;1001;p11"/>
            <p:cNvSpPr/>
            <p:nvPr/>
          </p:nvSpPr>
          <p:spPr bwMode="auto">
            <a:xfrm>
              <a:off x="4365025" y="2142250"/>
              <a:ext cx="16050" cy="16325"/>
            </a:xfrm>
            <a:custGeom>
              <a:avLst/>
              <a:gdLst/>
              <a:ahLst/>
              <a:cxnLst/>
              <a:rect l="l" t="t" r="r" b="b"/>
              <a:pathLst>
                <a:path w="642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8" y="652"/>
                    <a:pt x="641" y="509"/>
                    <a:pt x="641" y="33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2" name="Google Shape;1002;p11"/>
            <p:cNvSpPr/>
            <p:nvPr/>
          </p:nvSpPr>
          <p:spPr bwMode="auto">
            <a:xfrm>
              <a:off x="443182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32"/>
                  </a:cubicBezTo>
                  <a:cubicBezTo>
                    <a:pt x="0" y="509"/>
                    <a:pt x="144" y="652"/>
                    <a:pt x="320" y="652"/>
                  </a:cubicBezTo>
                  <a:cubicBezTo>
                    <a:pt x="497" y="652"/>
                    <a:pt x="651" y="509"/>
                    <a:pt x="651" y="332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3" name="Google Shape;1003;p11"/>
            <p:cNvSpPr/>
            <p:nvPr/>
          </p:nvSpPr>
          <p:spPr bwMode="auto">
            <a:xfrm>
              <a:off x="44986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32"/>
                  </a:cubicBezTo>
                  <a:cubicBezTo>
                    <a:pt x="0" y="509"/>
                    <a:pt x="144" y="652"/>
                    <a:pt x="331" y="652"/>
                  </a:cubicBezTo>
                  <a:cubicBezTo>
                    <a:pt x="508" y="652"/>
                    <a:pt x="651" y="509"/>
                    <a:pt x="651" y="332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4" name="Google Shape;1004;p11"/>
            <p:cNvSpPr/>
            <p:nvPr/>
          </p:nvSpPr>
          <p:spPr bwMode="auto">
            <a:xfrm>
              <a:off x="456537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32"/>
                  </a:cubicBezTo>
                  <a:cubicBezTo>
                    <a:pt x="0" y="509"/>
                    <a:pt x="155" y="652"/>
                    <a:pt x="331" y="652"/>
                  </a:cubicBezTo>
                  <a:cubicBezTo>
                    <a:pt x="508" y="652"/>
                    <a:pt x="651" y="509"/>
                    <a:pt x="651" y="332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5" name="Google Shape;1005;p11"/>
            <p:cNvSpPr/>
            <p:nvPr/>
          </p:nvSpPr>
          <p:spPr bwMode="auto">
            <a:xfrm>
              <a:off x="40306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55"/>
                    <a:pt x="0" y="331"/>
                  </a:cubicBezTo>
                  <a:cubicBezTo>
                    <a:pt x="0" y="508"/>
                    <a:pt x="155" y="651"/>
                    <a:pt x="332" y="651"/>
                  </a:cubicBezTo>
                  <a:cubicBezTo>
                    <a:pt x="508" y="651"/>
                    <a:pt x="652" y="508"/>
                    <a:pt x="652" y="331"/>
                  </a:cubicBezTo>
                  <a:cubicBezTo>
                    <a:pt x="652" y="155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6" name="Google Shape;1006;p11"/>
            <p:cNvSpPr/>
            <p:nvPr/>
          </p:nvSpPr>
          <p:spPr bwMode="auto">
            <a:xfrm>
              <a:off x="4097650" y="2202700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41" y="508"/>
                    <a:pt x="641" y="331"/>
                  </a:cubicBezTo>
                  <a:cubicBezTo>
                    <a:pt x="641" y="155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7" name="Google Shape;1007;p11"/>
            <p:cNvSpPr/>
            <p:nvPr/>
          </p:nvSpPr>
          <p:spPr bwMode="auto">
            <a:xfrm>
              <a:off x="416442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52" y="508"/>
                    <a:pt x="652" y="331"/>
                  </a:cubicBezTo>
                  <a:cubicBezTo>
                    <a:pt x="652" y="155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8" name="Google Shape;1008;p11"/>
            <p:cNvSpPr/>
            <p:nvPr/>
          </p:nvSpPr>
          <p:spPr bwMode="auto">
            <a:xfrm>
              <a:off x="42312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32" y="651"/>
                  </a:cubicBezTo>
                  <a:cubicBezTo>
                    <a:pt x="508" y="651"/>
                    <a:pt x="652" y="508"/>
                    <a:pt x="652" y="331"/>
                  </a:cubicBezTo>
                  <a:cubicBezTo>
                    <a:pt x="652" y="155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9" name="Google Shape;1009;p11"/>
            <p:cNvSpPr/>
            <p:nvPr/>
          </p:nvSpPr>
          <p:spPr bwMode="auto">
            <a:xfrm>
              <a:off x="4297975" y="22027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55"/>
                    <a:pt x="1" y="331"/>
                  </a:cubicBezTo>
                  <a:cubicBezTo>
                    <a:pt x="1" y="508"/>
                    <a:pt x="155" y="651"/>
                    <a:pt x="332" y="651"/>
                  </a:cubicBezTo>
                  <a:cubicBezTo>
                    <a:pt x="509" y="651"/>
                    <a:pt x="652" y="508"/>
                    <a:pt x="652" y="331"/>
                  </a:cubicBezTo>
                  <a:cubicBezTo>
                    <a:pt x="652" y="155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0" name="Google Shape;1010;p11"/>
            <p:cNvSpPr/>
            <p:nvPr/>
          </p:nvSpPr>
          <p:spPr bwMode="auto">
            <a:xfrm>
              <a:off x="4365025" y="2202700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8" y="651"/>
                    <a:pt x="641" y="508"/>
                    <a:pt x="641" y="331"/>
                  </a:cubicBezTo>
                  <a:cubicBezTo>
                    <a:pt x="641" y="155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1" name="Google Shape;1011;p11"/>
            <p:cNvSpPr/>
            <p:nvPr/>
          </p:nvSpPr>
          <p:spPr bwMode="auto">
            <a:xfrm>
              <a:off x="443182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55"/>
                    <a:pt x="0" y="331"/>
                  </a:cubicBezTo>
                  <a:cubicBezTo>
                    <a:pt x="0" y="508"/>
                    <a:pt x="144" y="651"/>
                    <a:pt x="320" y="651"/>
                  </a:cubicBezTo>
                  <a:cubicBezTo>
                    <a:pt x="497" y="651"/>
                    <a:pt x="651" y="508"/>
                    <a:pt x="651" y="331"/>
                  </a:cubicBezTo>
                  <a:cubicBezTo>
                    <a:pt x="651" y="155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2" name="Google Shape;1012;p11"/>
            <p:cNvSpPr/>
            <p:nvPr/>
          </p:nvSpPr>
          <p:spPr bwMode="auto">
            <a:xfrm>
              <a:off x="44986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55"/>
                    <a:pt x="0" y="331"/>
                  </a:cubicBezTo>
                  <a:cubicBezTo>
                    <a:pt x="0" y="508"/>
                    <a:pt x="144" y="651"/>
                    <a:pt x="331" y="651"/>
                  </a:cubicBezTo>
                  <a:cubicBezTo>
                    <a:pt x="508" y="651"/>
                    <a:pt x="651" y="508"/>
                    <a:pt x="651" y="331"/>
                  </a:cubicBezTo>
                  <a:cubicBezTo>
                    <a:pt x="651" y="155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3" name="Google Shape;1013;p11"/>
            <p:cNvSpPr/>
            <p:nvPr/>
          </p:nvSpPr>
          <p:spPr bwMode="auto">
            <a:xfrm>
              <a:off x="456537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55"/>
                    <a:pt x="0" y="331"/>
                  </a:cubicBezTo>
                  <a:cubicBezTo>
                    <a:pt x="0" y="508"/>
                    <a:pt x="155" y="651"/>
                    <a:pt x="331" y="651"/>
                  </a:cubicBezTo>
                  <a:cubicBezTo>
                    <a:pt x="508" y="651"/>
                    <a:pt x="651" y="508"/>
                    <a:pt x="651" y="331"/>
                  </a:cubicBezTo>
                  <a:cubicBezTo>
                    <a:pt x="651" y="155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4" name="Google Shape;1014;p11"/>
            <p:cNvSpPr/>
            <p:nvPr/>
          </p:nvSpPr>
          <p:spPr bwMode="auto">
            <a:xfrm>
              <a:off x="40306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41"/>
                    <a:pt x="332" y="641"/>
                  </a:cubicBezTo>
                  <a:cubicBezTo>
                    <a:pt x="508" y="64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5" name="Google Shape;1015;p11"/>
            <p:cNvSpPr/>
            <p:nvPr/>
          </p:nvSpPr>
          <p:spPr bwMode="auto">
            <a:xfrm>
              <a:off x="4097650" y="2263400"/>
              <a:ext cx="16024" cy="16024"/>
            </a:xfrm>
            <a:custGeom>
              <a:avLst/>
              <a:gdLst/>
              <a:ahLst/>
              <a:cxnLst/>
              <a:rect l="l" t="t" r="r" b="b"/>
              <a:pathLst>
                <a:path w="641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41" y="497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6" name="Google Shape;1016;p11"/>
            <p:cNvSpPr/>
            <p:nvPr/>
          </p:nvSpPr>
          <p:spPr bwMode="auto">
            <a:xfrm>
              <a:off x="416442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52" y="497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7" name="Google Shape;1017;p11"/>
            <p:cNvSpPr/>
            <p:nvPr/>
          </p:nvSpPr>
          <p:spPr bwMode="auto">
            <a:xfrm>
              <a:off x="42312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32" y="641"/>
                  </a:cubicBezTo>
                  <a:cubicBezTo>
                    <a:pt x="508" y="64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8" name="Google Shape;1018;p11"/>
            <p:cNvSpPr/>
            <p:nvPr/>
          </p:nvSpPr>
          <p:spPr bwMode="auto">
            <a:xfrm>
              <a:off x="4297975" y="2263400"/>
              <a:ext cx="16325" cy="16024"/>
            </a:xfrm>
            <a:custGeom>
              <a:avLst/>
              <a:gdLst/>
              <a:ahLst/>
              <a:cxnLst/>
              <a:rect l="l" t="t" r="r" b="b"/>
              <a:pathLst>
                <a:path w="653" h="641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497"/>
                    <a:pt x="155" y="641"/>
                    <a:pt x="332" y="641"/>
                  </a:cubicBezTo>
                  <a:cubicBezTo>
                    <a:pt x="509" y="641"/>
                    <a:pt x="652" y="497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9" name="Google Shape;1019;p11"/>
            <p:cNvSpPr/>
            <p:nvPr/>
          </p:nvSpPr>
          <p:spPr bwMode="auto">
            <a:xfrm>
              <a:off x="4365025" y="2263400"/>
              <a:ext cx="16050" cy="16024"/>
            </a:xfrm>
            <a:custGeom>
              <a:avLst/>
              <a:gdLst/>
              <a:ahLst/>
              <a:cxnLst/>
              <a:rect l="l" t="t" r="r" b="b"/>
              <a:pathLst>
                <a:path w="642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0" name="Google Shape;1020;p11"/>
            <p:cNvSpPr/>
            <p:nvPr/>
          </p:nvSpPr>
          <p:spPr bwMode="auto">
            <a:xfrm>
              <a:off x="443182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7" y="641"/>
                    <a:pt x="651" y="497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1" name="Google Shape;1021;p11"/>
            <p:cNvSpPr/>
            <p:nvPr/>
          </p:nvSpPr>
          <p:spPr bwMode="auto">
            <a:xfrm>
              <a:off x="44986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41"/>
                    <a:pt x="331" y="641"/>
                  </a:cubicBezTo>
                  <a:cubicBezTo>
                    <a:pt x="508" y="64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2" name="Google Shape;1022;p11"/>
            <p:cNvSpPr/>
            <p:nvPr/>
          </p:nvSpPr>
          <p:spPr bwMode="auto">
            <a:xfrm>
              <a:off x="456537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41"/>
                    <a:pt x="331" y="641"/>
                  </a:cubicBezTo>
                  <a:cubicBezTo>
                    <a:pt x="508" y="64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3" name="Google Shape;1023;p11"/>
            <p:cNvSpPr/>
            <p:nvPr/>
          </p:nvSpPr>
          <p:spPr bwMode="auto">
            <a:xfrm>
              <a:off x="40306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508"/>
                    <a:pt x="155" y="652"/>
                    <a:pt x="332" y="652"/>
                  </a:cubicBezTo>
                  <a:cubicBezTo>
                    <a:pt x="508" y="652"/>
                    <a:pt x="652" y="508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4" name="Google Shape;1024;p11"/>
            <p:cNvSpPr/>
            <p:nvPr/>
          </p:nvSpPr>
          <p:spPr bwMode="auto">
            <a:xfrm>
              <a:off x="4097650" y="232382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7" y="652"/>
                    <a:pt x="641" y="508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5" name="Google Shape;1025;p11"/>
            <p:cNvSpPr/>
            <p:nvPr/>
          </p:nvSpPr>
          <p:spPr bwMode="auto">
            <a:xfrm>
              <a:off x="416442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7" y="652"/>
                    <a:pt x="652" y="508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6" name="Google Shape;1026;p11"/>
            <p:cNvSpPr/>
            <p:nvPr/>
          </p:nvSpPr>
          <p:spPr bwMode="auto">
            <a:xfrm>
              <a:off x="42312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32" y="652"/>
                  </a:cubicBezTo>
                  <a:cubicBezTo>
                    <a:pt x="508" y="652"/>
                    <a:pt x="652" y="508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7" name="Google Shape;1027;p11"/>
            <p:cNvSpPr/>
            <p:nvPr/>
          </p:nvSpPr>
          <p:spPr bwMode="auto">
            <a:xfrm>
              <a:off x="4297975" y="232382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508"/>
                    <a:pt x="155" y="652"/>
                    <a:pt x="332" y="652"/>
                  </a:cubicBezTo>
                  <a:cubicBezTo>
                    <a:pt x="509" y="652"/>
                    <a:pt x="652" y="508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8" name="Google Shape;1028;p11"/>
            <p:cNvSpPr/>
            <p:nvPr/>
          </p:nvSpPr>
          <p:spPr bwMode="auto">
            <a:xfrm>
              <a:off x="4365025" y="232382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8" y="652"/>
                    <a:pt x="641" y="508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9" name="Google Shape;1029;p11"/>
            <p:cNvSpPr/>
            <p:nvPr/>
          </p:nvSpPr>
          <p:spPr bwMode="auto">
            <a:xfrm>
              <a:off x="443182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508"/>
                    <a:pt x="144" y="652"/>
                    <a:pt x="320" y="652"/>
                  </a:cubicBezTo>
                  <a:cubicBezTo>
                    <a:pt x="497" y="652"/>
                    <a:pt x="651" y="508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30" name="Google Shape;1030;p11"/>
            <p:cNvSpPr/>
            <p:nvPr/>
          </p:nvSpPr>
          <p:spPr bwMode="auto">
            <a:xfrm>
              <a:off x="44986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508"/>
                    <a:pt x="144" y="652"/>
                    <a:pt x="331" y="652"/>
                  </a:cubicBezTo>
                  <a:cubicBezTo>
                    <a:pt x="508" y="652"/>
                    <a:pt x="651" y="508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31" name="Google Shape;1031;p11"/>
            <p:cNvSpPr/>
            <p:nvPr/>
          </p:nvSpPr>
          <p:spPr bwMode="auto">
            <a:xfrm>
              <a:off x="456537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508"/>
                    <a:pt x="155" y="652"/>
                    <a:pt x="331" y="652"/>
                  </a:cubicBezTo>
                  <a:cubicBezTo>
                    <a:pt x="508" y="652"/>
                    <a:pt x="651" y="508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32" name="Google Shape;1032;p11"/>
            <p:cNvSpPr/>
            <p:nvPr/>
          </p:nvSpPr>
          <p:spPr bwMode="auto">
            <a:xfrm>
              <a:off x="4027850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59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3" y="616"/>
                    <a:pt x="353" y="645"/>
                    <a:pt x="431" y="645"/>
                  </a:cubicBezTo>
                  <a:cubicBezTo>
                    <a:pt x="598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33" name="Google Shape;1033;p11"/>
            <p:cNvSpPr/>
            <p:nvPr/>
          </p:nvSpPr>
          <p:spPr bwMode="auto">
            <a:xfrm>
              <a:off x="4094900" y="2384524"/>
              <a:ext cx="18775" cy="16125"/>
            </a:xfrm>
            <a:custGeom>
              <a:avLst/>
              <a:gdLst/>
              <a:ahLst/>
              <a:cxnLst/>
              <a:rect l="l" t="t" r="r" b="b"/>
              <a:pathLst>
                <a:path w="751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199" y="553"/>
                  </a:cubicBezTo>
                  <a:cubicBezTo>
                    <a:pt x="266" y="616"/>
                    <a:pt x="347" y="645"/>
                    <a:pt x="425" y="645"/>
                  </a:cubicBezTo>
                  <a:cubicBezTo>
                    <a:pt x="593" y="645"/>
                    <a:pt x="751" y="516"/>
                    <a:pt x="751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34" name="Google Shape;1034;p11"/>
            <p:cNvSpPr/>
            <p:nvPr/>
          </p:nvSpPr>
          <p:spPr bwMode="auto">
            <a:xfrm>
              <a:off x="4161675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199" y="553"/>
                  </a:cubicBezTo>
                  <a:cubicBezTo>
                    <a:pt x="266" y="616"/>
                    <a:pt x="348" y="645"/>
                    <a:pt x="428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35" name="Google Shape;1035;p11"/>
            <p:cNvSpPr/>
            <p:nvPr/>
          </p:nvSpPr>
          <p:spPr bwMode="auto">
            <a:xfrm>
              <a:off x="4228450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50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4" y="616"/>
                    <a:pt x="353" y="645"/>
                    <a:pt x="432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36" name="Google Shape;1036;p11"/>
            <p:cNvSpPr/>
            <p:nvPr/>
          </p:nvSpPr>
          <p:spPr bwMode="auto">
            <a:xfrm>
              <a:off x="4295225" y="2384524"/>
              <a:ext cx="19075" cy="16125"/>
            </a:xfrm>
            <a:custGeom>
              <a:avLst/>
              <a:gdLst/>
              <a:ahLst/>
              <a:cxnLst/>
              <a:rect l="l" t="t" r="r" b="b"/>
              <a:pathLst>
                <a:path w="763" h="645" fill="norm" stroke="1" extrusionOk="0">
                  <a:moveTo>
                    <a:pt x="460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4" y="616"/>
                    <a:pt x="353" y="645"/>
                    <a:pt x="432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37" name="Google Shape;1037;p11"/>
            <p:cNvSpPr/>
            <p:nvPr/>
          </p:nvSpPr>
          <p:spPr bwMode="auto">
            <a:xfrm>
              <a:off x="4362275" y="2384524"/>
              <a:ext cx="18800" cy="16125"/>
            </a:xfrm>
            <a:custGeom>
              <a:avLst/>
              <a:gdLst/>
              <a:ahLst/>
              <a:cxnLst/>
              <a:rect l="l" t="t" r="r" b="b"/>
              <a:pathLst>
                <a:path w="752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1" y="343"/>
                    <a:pt x="199" y="553"/>
                  </a:cubicBezTo>
                  <a:cubicBezTo>
                    <a:pt x="266" y="616"/>
                    <a:pt x="347" y="645"/>
                    <a:pt x="426" y="645"/>
                  </a:cubicBezTo>
                  <a:cubicBezTo>
                    <a:pt x="593" y="645"/>
                    <a:pt x="751" y="516"/>
                    <a:pt x="751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38" name="Google Shape;1038;p11"/>
            <p:cNvSpPr/>
            <p:nvPr/>
          </p:nvSpPr>
          <p:spPr bwMode="auto">
            <a:xfrm>
              <a:off x="4429050" y="2384524"/>
              <a:ext cx="19075" cy="16125"/>
            </a:xfrm>
            <a:custGeom>
              <a:avLst/>
              <a:gdLst/>
              <a:ahLst/>
              <a:cxnLst/>
              <a:rect l="l" t="t" r="r" b="b"/>
              <a:pathLst>
                <a:path w="763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1" y="343"/>
                    <a:pt x="199" y="553"/>
                  </a:cubicBezTo>
                  <a:cubicBezTo>
                    <a:pt x="266" y="616"/>
                    <a:pt x="348" y="645"/>
                    <a:pt x="429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52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39" name="Google Shape;1039;p11"/>
            <p:cNvSpPr/>
            <p:nvPr/>
          </p:nvSpPr>
          <p:spPr bwMode="auto">
            <a:xfrm>
              <a:off x="4495900" y="2384524"/>
              <a:ext cx="19000" cy="16125"/>
            </a:xfrm>
            <a:custGeom>
              <a:avLst/>
              <a:gdLst/>
              <a:ahLst/>
              <a:cxnLst/>
              <a:rect l="l" t="t" r="r" b="b"/>
              <a:pathLst>
                <a:path w="760" h="645" fill="norm" stroke="1" extrusionOk="0">
                  <a:moveTo>
                    <a:pt x="426" y="1"/>
                  </a:moveTo>
                  <a:cubicBezTo>
                    <a:pt x="137" y="1"/>
                    <a:pt x="1" y="346"/>
                    <a:pt x="207" y="553"/>
                  </a:cubicBezTo>
                  <a:cubicBezTo>
                    <a:pt x="271" y="616"/>
                    <a:pt x="350" y="645"/>
                    <a:pt x="429" y="645"/>
                  </a:cubicBezTo>
                  <a:cubicBezTo>
                    <a:pt x="596" y="645"/>
                    <a:pt x="759" y="516"/>
                    <a:pt x="759" y="321"/>
                  </a:cubicBezTo>
                  <a:cubicBezTo>
                    <a:pt x="759" y="144"/>
                    <a:pt x="616" y="1"/>
                    <a:pt x="439" y="1"/>
                  </a:cubicBezTo>
                  <a:cubicBezTo>
                    <a:pt x="435" y="1"/>
                    <a:pt x="430" y="1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40" name="Google Shape;1040;p11"/>
            <p:cNvSpPr/>
            <p:nvPr/>
          </p:nvSpPr>
          <p:spPr bwMode="auto">
            <a:xfrm>
              <a:off x="4562950" y="2384524"/>
              <a:ext cx="19000" cy="16125"/>
            </a:xfrm>
            <a:custGeom>
              <a:avLst/>
              <a:gdLst/>
              <a:ahLst/>
              <a:cxnLst/>
              <a:rect l="l" t="t" r="r" b="b"/>
              <a:pathLst>
                <a:path w="760" h="645" fill="norm" stroke="1" extrusionOk="0">
                  <a:moveTo>
                    <a:pt x="415" y="1"/>
                  </a:moveTo>
                  <a:cubicBezTo>
                    <a:pt x="137" y="1"/>
                    <a:pt x="1" y="346"/>
                    <a:pt x="197" y="553"/>
                  </a:cubicBezTo>
                  <a:cubicBezTo>
                    <a:pt x="264" y="616"/>
                    <a:pt x="345" y="645"/>
                    <a:pt x="426" y="645"/>
                  </a:cubicBezTo>
                  <a:cubicBezTo>
                    <a:pt x="596" y="645"/>
                    <a:pt x="759" y="516"/>
                    <a:pt x="759" y="321"/>
                  </a:cubicBezTo>
                  <a:cubicBezTo>
                    <a:pt x="759" y="144"/>
                    <a:pt x="616" y="1"/>
                    <a:pt x="428" y="1"/>
                  </a:cubicBezTo>
                  <a:cubicBezTo>
                    <a:pt x="424" y="1"/>
                    <a:pt x="420" y="1"/>
                    <a:pt x="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041" name="Google Shape;1041;p11"/>
          <p:cNvSpPr/>
          <p:nvPr/>
        </p:nvSpPr>
        <p:spPr bwMode="auto">
          <a:xfrm>
            <a:off x="1762600" y="4468800"/>
            <a:ext cx="1564500" cy="156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42" name="Google Shape;1042;p11"/>
          <p:cNvSpPr/>
          <p:nvPr/>
        </p:nvSpPr>
        <p:spPr bwMode="auto">
          <a:xfrm>
            <a:off x="2002600" y="4708800"/>
            <a:ext cx="1084500" cy="108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able of contents" preserve="0" showMasterPhAnim="0" userDrawn="1">
  <p:cSld name="BLANK_1_1_1_1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5" name="Google Shape;1045;p13"/>
          <p:cNvSpPr txBox="1"/>
          <p:nvPr>
            <p:ph type="subTitle" idx="1"/>
          </p:nvPr>
        </p:nvSpPr>
        <p:spPr bwMode="auto">
          <a:xfrm>
            <a:off x="1927125" y="1689348"/>
            <a:ext cx="24795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46" name="Google Shape;1046;p13"/>
          <p:cNvSpPr txBox="1"/>
          <p:nvPr>
            <p:ph type="subTitle" idx="2"/>
          </p:nvPr>
        </p:nvSpPr>
        <p:spPr bwMode="auto">
          <a:xfrm>
            <a:off x="5780475" y="1689348"/>
            <a:ext cx="24795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47" name="Google Shape;1047;p13"/>
          <p:cNvSpPr txBox="1"/>
          <p:nvPr>
            <p:ph type="subTitle" idx="3"/>
          </p:nvPr>
        </p:nvSpPr>
        <p:spPr bwMode="auto">
          <a:xfrm>
            <a:off x="1927125" y="2798176"/>
            <a:ext cx="24795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48" name="Google Shape;1048;p13"/>
          <p:cNvSpPr txBox="1"/>
          <p:nvPr>
            <p:ph type="subTitle" idx="4"/>
          </p:nvPr>
        </p:nvSpPr>
        <p:spPr bwMode="auto">
          <a:xfrm>
            <a:off x="5780475" y="2798176"/>
            <a:ext cx="24795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49" name="Google Shape;1049;p13"/>
          <p:cNvSpPr txBox="1"/>
          <p:nvPr>
            <p:ph type="title" hasCustomPrompt="1"/>
          </p:nvPr>
        </p:nvSpPr>
        <p:spPr bwMode="auto">
          <a:xfrm>
            <a:off x="1066175" y="1426625"/>
            <a:ext cx="740700" cy="74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050" name="Google Shape;1050;p13"/>
          <p:cNvSpPr txBox="1"/>
          <p:nvPr>
            <p:ph type="title" idx="5" hasCustomPrompt="1"/>
          </p:nvPr>
        </p:nvSpPr>
        <p:spPr bwMode="auto">
          <a:xfrm>
            <a:off x="1066175" y="2535425"/>
            <a:ext cx="740700" cy="74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051" name="Google Shape;1051;p13"/>
          <p:cNvSpPr txBox="1"/>
          <p:nvPr>
            <p:ph type="title" idx="6" hasCustomPrompt="1"/>
          </p:nvPr>
        </p:nvSpPr>
        <p:spPr bwMode="auto">
          <a:xfrm>
            <a:off x="4916350" y="1426625"/>
            <a:ext cx="740700" cy="74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052" name="Google Shape;1052;p13"/>
          <p:cNvSpPr txBox="1"/>
          <p:nvPr>
            <p:ph type="title" idx="7" hasCustomPrompt="1"/>
          </p:nvPr>
        </p:nvSpPr>
        <p:spPr bwMode="auto">
          <a:xfrm>
            <a:off x="4916350" y="2535425"/>
            <a:ext cx="740700" cy="74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053" name="Google Shape;1053;p13"/>
          <p:cNvSpPr txBox="1"/>
          <p:nvPr>
            <p:ph type="title" idx="8"/>
          </p:nvPr>
        </p:nvSpPr>
        <p:spPr bwMode="auto"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54" name="Google Shape;1054;p13"/>
          <p:cNvSpPr txBox="1"/>
          <p:nvPr>
            <p:ph type="subTitle" idx="9"/>
          </p:nvPr>
        </p:nvSpPr>
        <p:spPr bwMode="auto">
          <a:xfrm>
            <a:off x="1927125" y="3907001"/>
            <a:ext cx="24795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55" name="Google Shape;1055;p13"/>
          <p:cNvSpPr txBox="1"/>
          <p:nvPr>
            <p:ph type="subTitle" idx="13"/>
          </p:nvPr>
        </p:nvSpPr>
        <p:spPr bwMode="auto">
          <a:xfrm>
            <a:off x="5780475" y="3907001"/>
            <a:ext cx="24795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56" name="Google Shape;1056;p13"/>
          <p:cNvSpPr txBox="1"/>
          <p:nvPr>
            <p:ph type="title" idx="14" hasCustomPrompt="1"/>
          </p:nvPr>
        </p:nvSpPr>
        <p:spPr bwMode="auto">
          <a:xfrm>
            <a:off x="1066175" y="3644100"/>
            <a:ext cx="740700" cy="74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057" name="Google Shape;1057;p13"/>
          <p:cNvSpPr txBox="1"/>
          <p:nvPr>
            <p:ph type="title" idx="15" hasCustomPrompt="1"/>
          </p:nvPr>
        </p:nvSpPr>
        <p:spPr bwMode="auto">
          <a:xfrm>
            <a:off x="4916350" y="3644100"/>
            <a:ext cx="740700" cy="74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grpSp>
        <p:nvGrpSpPr>
          <p:cNvPr id="1058" name="Google Shape;1058;p13"/>
          <p:cNvGrpSpPr/>
          <p:nvPr/>
        </p:nvGrpSpPr>
        <p:grpSpPr bwMode="auto">
          <a:xfrm>
            <a:off x="1066174" y="4752775"/>
            <a:ext cx="1374390" cy="1241130"/>
            <a:chOff x="4027850" y="1900275"/>
            <a:chExt cx="554100" cy="500375"/>
          </a:xfrm>
        </p:grpSpPr>
        <p:sp>
          <p:nvSpPr>
            <p:cNvPr id="1059" name="Google Shape;1059;p13"/>
            <p:cNvSpPr/>
            <p:nvPr/>
          </p:nvSpPr>
          <p:spPr bwMode="auto">
            <a:xfrm>
              <a:off x="40306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51"/>
                    <a:pt x="332" y="651"/>
                  </a:cubicBezTo>
                  <a:cubicBezTo>
                    <a:pt x="508" y="65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 bwMode="auto">
            <a:xfrm>
              <a:off x="4097650" y="190027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7" y="651"/>
                    <a:pt x="641" y="497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 bwMode="auto">
            <a:xfrm>
              <a:off x="416442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7" y="651"/>
                    <a:pt x="652" y="497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 bwMode="auto">
            <a:xfrm>
              <a:off x="42312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32" y="651"/>
                  </a:cubicBezTo>
                  <a:cubicBezTo>
                    <a:pt x="508" y="65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63" name="Google Shape;1063;p13"/>
            <p:cNvSpPr/>
            <p:nvPr/>
          </p:nvSpPr>
          <p:spPr bwMode="auto">
            <a:xfrm>
              <a:off x="4297975" y="190027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497"/>
                    <a:pt x="155" y="651"/>
                    <a:pt x="332" y="651"/>
                  </a:cubicBezTo>
                  <a:cubicBezTo>
                    <a:pt x="509" y="651"/>
                    <a:pt x="652" y="497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64" name="Google Shape;1064;p13"/>
            <p:cNvSpPr/>
            <p:nvPr/>
          </p:nvSpPr>
          <p:spPr bwMode="auto">
            <a:xfrm>
              <a:off x="4365025" y="190027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8" y="651"/>
                    <a:pt x="641" y="497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65" name="Google Shape;1065;p13"/>
            <p:cNvSpPr/>
            <p:nvPr/>
          </p:nvSpPr>
          <p:spPr bwMode="auto">
            <a:xfrm>
              <a:off x="443182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51"/>
                    <a:pt x="320" y="651"/>
                  </a:cubicBezTo>
                  <a:cubicBezTo>
                    <a:pt x="497" y="651"/>
                    <a:pt x="651" y="497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66" name="Google Shape;1066;p13"/>
            <p:cNvSpPr/>
            <p:nvPr/>
          </p:nvSpPr>
          <p:spPr bwMode="auto">
            <a:xfrm>
              <a:off x="44986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51"/>
                    <a:pt x="331" y="651"/>
                  </a:cubicBezTo>
                  <a:cubicBezTo>
                    <a:pt x="508" y="65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67" name="Google Shape;1067;p13"/>
            <p:cNvSpPr/>
            <p:nvPr/>
          </p:nvSpPr>
          <p:spPr bwMode="auto">
            <a:xfrm>
              <a:off x="456537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51"/>
                    <a:pt x="331" y="651"/>
                  </a:cubicBezTo>
                  <a:cubicBezTo>
                    <a:pt x="508" y="65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68" name="Google Shape;1068;p13"/>
            <p:cNvSpPr/>
            <p:nvPr/>
          </p:nvSpPr>
          <p:spPr bwMode="auto">
            <a:xfrm>
              <a:off x="40306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508"/>
                    <a:pt x="155" y="651"/>
                    <a:pt x="332" y="651"/>
                  </a:cubicBezTo>
                  <a:cubicBezTo>
                    <a:pt x="508" y="651"/>
                    <a:pt x="652" y="508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69" name="Google Shape;1069;p13"/>
            <p:cNvSpPr/>
            <p:nvPr/>
          </p:nvSpPr>
          <p:spPr bwMode="auto">
            <a:xfrm>
              <a:off x="4097650" y="1960700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41" y="508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70" name="Google Shape;1070;p13"/>
            <p:cNvSpPr/>
            <p:nvPr/>
          </p:nvSpPr>
          <p:spPr bwMode="auto">
            <a:xfrm>
              <a:off x="416442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52" y="508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71" name="Google Shape;1071;p13"/>
            <p:cNvSpPr/>
            <p:nvPr/>
          </p:nvSpPr>
          <p:spPr bwMode="auto">
            <a:xfrm>
              <a:off x="42312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32" y="651"/>
                  </a:cubicBezTo>
                  <a:cubicBezTo>
                    <a:pt x="508" y="651"/>
                    <a:pt x="652" y="508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72" name="Google Shape;1072;p13"/>
            <p:cNvSpPr/>
            <p:nvPr/>
          </p:nvSpPr>
          <p:spPr bwMode="auto">
            <a:xfrm>
              <a:off x="4297975" y="19607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508"/>
                    <a:pt x="155" y="651"/>
                    <a:pt x="332" y="651"/>
                  </a:cubicBezTo>
                  <a:cubicBezTo>
                    <a:pt x="509" y="651"/>
                    <a:pt x="652" y="508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73" name="Google Shape;1073;p13"/>
            <p:cNvSpPr/>
            <p:nvPr/>
          </p:nvSpPr>
          <p:spPr bwMode="auto">
            <a:xfrm>
              <a:off x="4365025" y="1960700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8" y="651"/>
                    <a:pt x="641" y="508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74" name="Google Shape;1074;p13"/>
            <p:cNvSpPr/>
            <p:nvPr/>
          </p:nvSpPr>
          <p:spPr bwMode="auto">
            <a:xfrm>
              <a:off x="443182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508"/>
                    <a:pt x="144" y="651"/>
                    <a:pt x="320" y="651"/>
                  </a:cubicBezTo>
                  <a:cubicBezTo>
                    <a:pt x="497" y="651"/>
                    <a:pt x="651" y="508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75" name="Google Shape;1075;p13"/>
            <p:cNvSpPr/>
            <p:nvPr/>
          </p:nvSpPr>
          <p:spPr bwMode="auto">
            <a:xfrm>
              <a:off x="44986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508"/>
                    <a:pt x="144" y="651"/>
                    <a:pt x="331" y="651"/>
                  </a:cubicBezTo>
                  <a:cubicBezTo>
                    <a:pt x="508" y="651"/>
                    <a:pt x="651" y="508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76" name="Google Shape;1076;p13"/>
            <p:cNvSpPr/>
            <p:nvPr/>
          </p:nvSpPr>
          <p:spPr bwMode="auto">
            <a:xfrm>
              <a:off x="456537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508"/>
                    <a:pt x="155" y="651"/>
                    <a:pt x="331" y="651"/>
                  </a:cubicBezTo>
                  <a:cubicBezTo>
                    <a:pt x="508" y="651"/>
                    <a:pt x="651" y="508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77" name="Google Shape;1077;p13"/>
            <p:cNvSpPr/>
            <p:nvPr/>
          </p:nvSpPr>
          <p:spPr bwMode="auto">
            <a:xfrm>
              <a:off x="40306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41"/>
                    <a:pt x="332" y="641"/>
                  </a:cubicBezTo>
                  <a:cubicBezTo>
                    <a:pt x="508" y="641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78" name="Google Shape;1078;p13"/>
            <p:cNvSpPr/>
            <p:nvPr/>
          </p:nvSpPr>
          <p:spPr bwMode="auto">
            <a:xfrm>
              <a:off x="4097650" y="2021400"/>
              <a:ext cx="16024" cy="16024"/>
            </a:xfrm>
            <a:custGeom>
              <a:avLst/>
              <a:gdLst/>
              <a:ahLst/>
              <a:cxnLst/>
              <a:rect l="l" t="t" r="r" b="b"/>
              <a:pathLst>
                <a:path w="641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41" y="497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79" name="Google Shape;1079;p13"/>
            <p:cNvSpPr/>
            <p:nvPr/>
          </p:nvSpPr>
          <p:spPr bwMode="auto">
            <a:xfrm>
              <a:off x="416442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52" y="497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0" name="Google Shape;1080;p13"/>
            <p:cNvSpPr/>
            <p:nvPr/>
          </p:nvSpPr>
          <p:spPr bwMode="auto">
            <a:xfrm>
              <a:off x="42312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32" y="641"/>
                  </a:cubicBezTo>
                  <a:cubicBezTo>
                    <a:pt x="508" y="641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1" name="Google Shape;1081;p13"/>
            <p:cNvSpPr/>
            <p:nvPr/>
          </p:nvSpPr>
          <p:spPr bwMode="auto">
            <a:xfrm>
              <a:off x="4297975" y="2021400"/>
              <a:ext cx="16325" cy="16024"/>
            </a:xfrm>
            <a:custGeom>
              <a:avLst/>
              <a:gdLst/>
              <a:ahLst/>
              <a:cxnLst/>
              <a:rect l="l" t="t" r="r" b="b"/>
              <a:pathLst>
                <a:path w="653" h="641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497"/>
                    <a:pt x="155" y="641"/>
                    <a:pt x="332" y="641"/>
                  </a:cubicBezTo>
                  <a:cubicBezTo>
                    <a:pt x="509" y="641"/>
                    <a:pt x="652" y="497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2" name="Google Shape;1082;p13"/>
            <p:cNvSpPr/>
            <p:nvPr/>
          </p:nvSpPr>
          <p:spPr bwMode="auto">
            <a:xfrm>
              <a:off x="4365025" y="2021400"/>
              <a:ext cx="16050" cy="16024"/>
            </a:xfrm>
            <a:custGeom>
              <a:avLst/>
              <a:gdLst/>
              <a:ahLst/>
              <a:cxnLst/>
              <a:rect l="l" t="t" r="r" b="b"/>
              <a:pathLst>
                <a:path w="642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3" name="Google Shape;1083;p13"/>
            <p:cNvSpPr/>
            <p:nvPr/>
          </p:nvSpPr>
          <p:spPr bwMode="auto">
            <a:xfrm>
              <a:off x="443182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7" y="641"/>
                    <a:pt x="651" y="497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4" name="Google Shape;1084;p13"/>
            <p:cNvSpPr/>
            <p:nvPr/>
          </p:nvSpPr>
          <p:spPr bwMode="auto">
            <a:xfrm>
              <a:off x="44986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41"/>
                    <a:pt x="331" y="641"/>
                  </a:cubicBezTo>
                  <a:cubicBezTo>
                    <a:pt x="508" y="641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5" name="Google Shape;1085;p13"/>
            <p:cNvSpPr/>
            <p:nvPr/>
          </p:nvSpPr>
          <p:spPr bwMode="auto">
            <a:xfrm>
              <a:off x="456537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41"/>
                    <a:pt x="331" y="641"/>
                  </a:cubicBezTo>
                  <a:cubicBezTo>
                    <a:pt x="508" y="641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6" name="Google Shape;1086;p13"/>
            <p:cNvSpPr/>
            <p:nvPr/>
          </p:nvSpPr>
          <p:spPr bwMode="auto">
            <a:xfrm>
              <a:off x="40306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52"/>
                    <a:pt x="332" y="652"/>
                  </a:cubicBezTo>
                  <a:cubicBezTo>
                    <a:pt x="508" y="652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7" name="Google Shape;1087;p13"/>
            <p:cNvSpPr/>
            <p:nvPr/>
          </p:nvSpPr>
          <p:spPr bwMode="auto">
            <a:xfrm>
              <a:off x="4097650" y="208182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7" y="652"/>
                    <a:pt x="641" y="497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8" name="Google Shape;1088;p13"/>
            <p:cNvSpPr/>
            <p:nvPr/>
          </p:nvSpPr>
          <p:spPr bwMode="auto">
            <a:xfrm>
              <a:off x="416442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7" y="652"/>
                    <a:pt x="652" y="497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9" name="Google Shape;1089;p13"/>
            <p:cNvSpPr/>
            <p:nvPr/>
          </p:nvSpPr>
          <p:spPr bwMode="auto">
            <a:xfrm>
              <a:off x="42312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32" y="652"/>
                  </a:cubicBezTo>
                  <a:cubicBezTo>
                    <a:pt x="508" y="652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0" name="Google Shape;1090;p13"/>
            <p:cNvSpPr/>
            <p:nvPr/>
          </p:nvSpPr>
          <p:spPr bwMode="auto">
            <a:xfrm>
              <a:off x="4297975" y="208182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497"/>
                    <a:pt x="155" y="652"/>
                    <a:pt x="332" y="652"/>
                  </a:cubicBezTo>
                  <a:cubicBezTo>
                    <a:pt x="509" y="652"/>
                    <a:pt x="652" y="497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1" name="Google Shape;1091;p13"/>
            <p:cNvSpPr/>
            <p:nvPr/>
          </p:nvSpPr>
          <p:spPr bwMode="auto">
            <a:xfrm>
              <a:off x="4365025" y="208182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8" y="652"/>
                    <a:pt x="641" y="497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2" name="Google Shape;1092;p13"/>
            <p:cNvSpPr/>
            <p:nvPr/>
          </p:nvSpPr>
          <p:spPr bwMode="auto">
            <a:xfrm>
              <a:off x="443182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52"/>
                    <a:pt x="320" y="652"/>
                  </a:cubicBezTo>
                  <a:cubicBezTo>
                    <a:pt x="497" y="652"/>
                    <a:pt x="651" y="497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3" name="Google Shape;1093;p13"/>
            <p:cNvSpPr/>
            <p:nvPr/>
          </p:nvSpPr>
          <p:spPr bwMode="auto">
            <a:xfrm>
              <a:off x="44986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52"/>
                    <a:pt x="331" y="652"/>
                  </a:cubicBezTo>
                  <a:cubicBezTo>
                    <a:pt x="508" y="652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4" name="Google Shape;1094;p13"/>
            <p:cNvSpPr/>
            <p:nvPr/>
          </p:nvSpPr>
          <p:spPr bwMode="auto">
            <a:xfrm>
              <a:off x="456537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52"/>
                    <a:pt x="331" y="652"/>
                  </a:cubicBezTo>
                  <a:cubicBezTo>
                    <a:pt x="508" y="652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5" name="Google Shape;1095;p13"/>
            <p:cNvSpPr/>
            <p:nvPr/>
          </p:nvSpPr>
          <p:spPr bwMode="auto">
            <a:xfrm>
              <a:off x="40306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32"/>
                  </a:cubicBezTo>
                  <a:cubicBezTo>
                    <a:pt x="0" y="509"/>
                    <a:pt x="155" y="652"/>
                    <a:pt x="332" y="652"/>
                  </a:cubicBezTo>
                  <a:cubicBezTo>
                    <a:pt x="508" y="652"/>
                    <a:pt x="652" y="509"/>
                    <a:pt x="652" y="332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6" name="Google Shape;1096;p13"/>
            <p:cNvSpPr/>
            <p:nvPr/>
          </p:nvSpPr>
          <p:spPr bwMode="auto">
            <a:xfrm>
              <a:off x="4097650" y="2142250"/>
              <a:ext cx="16024" cy="16325"/>
            </a:xfrm>
            <a:custGeom>
              <a:avLst/>
              <a:gdLst/>
              <a:ahLst/>
              <a:cxnLst/>
              <a:rect l="l" t="t" r="r" b="b"/>
              <a:pathLst>
                <a:path w="641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7" y="652"/>
                    <a:pt x="641" y="509"/>
                    <a:pt x="641" y="332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7" name="Google Shape;1097;p13"/>
            <p:cNvSpPr/>
            <p:nvPr/>
          </p:nvSpPr>
          <p:spPr bwMode="auto">
            <a:xfrm>
              <a:off x="416442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7" y="652"/>
                    <a:pt x="652" y="509"/>
                    <a:pt x="652" y="332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8" name="Google Shape;1098;p13"/>
            <p:cNvSpPr/>
            <p:nvPr/>
          </p:nvSpPr>
          <p:spPr bwMode="auto">
            <a:xfrm>
              <a:off x="42312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32" y="652"/>
                  </a:cubicBezTo>
                  <a:cubicBezTo>
                    <a:pt x="508" y="652"/>
                    <a:pt x="652" y="509"/>
                    <a:pt x="652" y="332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9" name="Google Shape;1099;p13"/>
            <p:cNvSpPr/>
            <p:nvPr/>
          </p:nvSpPr>
          <p:spPr bwMode="auto">
            <a:xfrm>
              <a:off x="4297975" y="214225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32"/>
                  </a:cubicBezTo>
                  <a:cubicBezTo>
                    <a:pt x="1" y="509"/>
                    <a:pt x="155" y="652"/>
                    <a:pt x="332" y="652"/>
                  </a:cubicBezTo>
                  <a:cubicBezTo>
                    <a:pt x="509" y="652"/>
                    <a:pt x="652" y="509"/>
                    <a:pt x="652" y="332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0" name="Google Shape;1100;p13"/>
            <p:cNvSpPr/>
            <p:nvPr/>
          </p:nvSpPr>
          <p:spPr bwMode="auto">
            <a:xfrm>
              <a:off x="4365025" y="2142250"/>
              <a:ext cx="16050" cy="16325"/>
            </a:xfrm>
            <a:custGeom>
              <a:avLst/>
              <a:gdLst/>
              <a:ahLst/>
              <a:cxnLst/>
              <a:rect l="l" t="t" r="r" b="b"/>
              <a:pathLst>
                <a:path w="642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8" y="652"/>
                    <a:pt x="641" y="509"/>
                    <a:pt x="641" y="33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1" name="Google Shape;1101;p13"/>
            <p:cNvSpPr/>
            <p:nvPr/>
          </p:nvSpPr>
          <p:spPr bwMode="auto">
            <a:xfrm>
              <a:off x="443182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32"/>
                  </a:cubicBezTo>
                  <a:cubicBezTo>
                    <a:pt x="0" y="509"/>
                    <a:pt x="144" y="652"/>
                    <a:pt x="320" y="652"/>
                  </a:cubicBezTo>
                  <a:cubicBezTo>
                    <a:pt x="497" y="652"/>
                    <a:pt x="651" y="509"/>
                    <a:pt x="651" y="332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2" name="Google Shape;1102;p13"/>
            <p:cNvSpPr/>
            <p:nvPr/>
          </p:nvSpPr>
          <p:spPr bwMode="auto">
            <a:xfrm>
              <a:off x="44986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32"/>
                  </a:cubicBezTo>
                  <a:cubicBezTo>
                    <a:pt x="0" y="509"/>
                    <a:pt x="144" y="652"/>
                    <a:pt x="331" y="652"/>
                  </a:cubicBezTo>
                  <a:cubicBezTo>
                    <a:pt x="508" y="652"/>
                    <a:pt x="651" y="509"/>
                    <a:pt x="651" y="332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3" name="Google Shape;1103;p13"/>
            <p:cNvSpPr/>
            <p:nvPr/>
          </p:nvSpPr>
          <p:spPr bwMode="auto">
            <a:xfrm>
              <a:off x="456537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32"/>
                  </a:cubicBezTo>
                  <a:cubicBezTo>
                    <a:pt x="0" y="509"/>
                    <a:pt x="155" y="652"/>
                    <a:pt x="331" y="652"/>
                  </a:cubicBezTo>
                  <a:cubicBezTo>
                    <a:pt x="508" y="652"/>
                    <a:pt x="651" y="509"/>
                    <a:pt x="651" y="332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4" name="Google Shape;1104;p13"/>
            <p:cNvSpPr/>
            <p:nvPr/>
          </p:nvSpPr>
          <p:spPr bwMode="auto">
            <a:xfrm>
              <a:off x="40306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55"/>
                    <a:pt x="0" y="331"/>
                  </a:cubicBezTo>
                  <a:cubicBezTo>
                    <a:pt x="0" y="508"/>
                    <a:pt x="155" y="651"/>
                    <a:pt x="332" y="651"/>
                  </a:cubicBezTo>
                  <a:cubicBezTo>
                    <a:pt x="508" y="651"/>
                    <a:pt x="652" y="508"/>
                    <a:pt x="652" y="331"/>
                  </a:cubicBezTo>
                  <a:cubicBezTo>
                    <a:pt x="652" y="155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5" name="Google Shape;1105;p13"/>
            <p:cNvSpPr/>
            <p:nvPr/>
          </p:nvSpPr>
          <p:spPr bwMode="auto">
            <a:xfrm>
              <a:off x="4097650" y="2202700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41" y="508"/>
                    <a:pt x="641" y="331"/>
                  </a:cubicBezTo>
                  <a:cubicBezTo>
                    <a:pt x="641" y="155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6" name="Google Shape;1106;p13"/>
            <p:cNvSpPr/>
            <p:nvPr/>
          </p:nvSpPr>
          <p:spPr bwMode="auto">
            <a:xfrm>
              <a:off x="416442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52" y="508"/>
                    <a:pt x="652" y="331"/>
                  </a:cubicBezTo>
                  <a:cubicBezTo>
                    <a:pt x="652" y="155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7" name="Google Shape;1107;p13"/>
            <p:cNvSpPr/>
            <p:nvPr/>
          </p:nvSpPr>
          <p:spPr bwMode="auto">
            <a:xfrm>
              <a:off x="42312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32" y="651"/>
                  </a:cubicBezTo>
                  <a:cubicBezTo>
                    <a:pt x="508" y="651"/>
                    <a:pt x="652" y="508"/>
                    <a:pt x="652" y="331"/>
                  </a:cubicBezTo>
                  <a:cubicBezTo>
                    <a:pt x="652" y="155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8" name="Google Shape;1108;p13"/>
            <p:cNvSpPr/>
            <p:nvPr/>
          </p:nvSpPr>
          <p:spPr bwMode="auto">
            <a:xfrm>
              <a:off x="4297975" y="22027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55"/>
                    <a:pt x="1" y="331"/>
                  </a:cubicBezTo>
                  <a:cubicBezTo>
                    <a:pt x="1" y="508"/>
                    <a:pt x="155" y="651"/>
                    <a:pt x="332" y="651"/>
                  </a:cubicBezTo>
                  <a:cubicBezTo>
                    <a:pt x="509" y="651"/>
                    <a:pt x="652" y="508"/>
                    <a:pt x="652" y="331"/>
                  </a:cubicBezTo>
                  <a:cubicBezTo>
                    <a:pt x="652" y="155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9" name="Google Shape;1109;p13"/>
            <p:cNvSpPr/>
            <p:nvPr/>
          </p:nvSpPr>
          <p:spPr bwMode="auto">
            <a:xfrm>
              <a:off x="4365025" y="2202700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8" y="651"/>
                    <a:pt x="641" y="508"/>
                    <a:pt x="641" y="331"/>
                  </a:cubicBezTo>
                  <a:cubicBezTo>
                    <a:pt x="641" y="155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0" name="Google Shape;1110;p13"/>
            <p:cNvSpPr/>
            <p:nvPr/>
          </p:nvSpPr>
          <p:spPr bwMode="auto">
            <a:xfrm>
              <a:off x="443182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55"/>
                    <a:pt x="0" y="331"/>
                  </a:cubicBezTo>
                  <a:cubicBezTo>
                    <a:pt x="0" y="508"/>
                    <a:pt x="144" y="651"/>
                    <a:pt x="320" y="651"/>
                  </a:cubicBezTo>
                  <a:cubicBezTo>
                    <a:pt x="497" y="651"/>
                    <a:pt x="651" y="508"/>
                    <a:pt x="651" y="331"/>
                  </a:cubicBezTo>
                  <a:cubicBezTo>
                    <a:pt x="651" y="155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1" name="Google Shape;1111;p13"/>
            <p:cNvSpPr/>
            <p:nvPr/>
          </p:nvSpPr>
          <p:spPr bwMode="auto">
            <a:xfrm>
              <a:off x="44986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55"/>
                    <a:pt x="0" y="331"/>
                  </a:cubicBezTo>
                  <a:cubicBezTo>
                    <a:pt x="0" y="508"/>
                    <a:pt x="144" y="651"/>
                    <a:pt x="331" y="651"/>
                  </a:cubicBezTo>
                  <a:cubicBezTo>
                    <a:pt x="508" y="651"/>
                    <a:pt x="651" y="508"/>
                    <a:pt x="651" y="331"/>
                  </a:cubicBezTo>
                  <a:cubicBezTo>
                    <a:pt x="651" y="155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2" name="Google Shape;1112;p13"/>
            <p:cNvSpPr/>
            <p:nvPr/>
          </p:nvSpPr>
          <p:spPr bwMode="auto">
            <a:xfrm>
              <a:off x="456537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55"/>
                    <a:pt x="0" y="331"/>
                  </a:cubicBezTo>
                  <a:cubicBezTo>
                    <a:pt x="0" y="508"/>
                    <a:pt x="155" y="651"/>
                    <a:pt x="331" y="651"/>
                  </a:cubicBezTo>
                  <a:cubicBezTo>
                    <a:pt x="508" y="651"/>
                    <a:pt x="651" y="508"/>
                    <a:pt x="651" y="331"/>
                  </a:cubicBezTo>
                  <a:cubicBezTo>
                    <a:pt x="651" y="155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3" name="Google Shape;1113;p13"/>
            <p:cNvSpPr/>
            <p:nvPr/>
          </p:nvSpPr>
          <p:spPr bwMode="auto">
            <a:xfrm>
              <a:off x="40306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41"/>
                    <a:pt x="332" y="641"/>
                  </a:cubicBezTo>
                  <a:cubicBezTo>
                    <a:pt x="508" y="64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4" name="Google Shape;1114;p13"/>
            <p:cNvSpPr/>
            <p:nvPr/>
          </p:nvSpPr>
          <p:spPr bwMode="auto">
            <a:xfrm>
              <a:off x="4097650" y="2263400"/>
              <a:ext cx="16024" cy="16024"/>
            </a:xfrm>
            <a:custGeom>
              <a:avLst/>
              <a:gdLst/>
              <a:ahLst/>
              <a:cxnLst/>
              <a:rect l="l" t="t" r="r" b="b"/>
              <a:pathLst>
                <a:path w="641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41" y="497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5" name="Google Shape;1115;p13"/>
            <p:cNvSpPr/>
            <p:nvPr/>
          </p:nvSpPr>
          <p:spPr bwMode="auto">
            <a:xfrm>
              <a:off x="416442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52" y="497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6" name="Google Shape;1116;p13"/>
            <p:cNvSpPr/>
            <p:nvPr/>
          </p:nvSpPr>
          <p:spPr bwMode="auto">
            <a:xfrm>
              <a:off x="42312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32" y="641"/>
                  </a:cubicBezTo>
                  <a:cubicBezTo>
                    <a:pt x="508" y="64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7" name="Google Shape;1117;p13"/>
            <p:cNvSpPr/>
            <p:nvPr/>
          </p:nvSpPr>
          <p:spPr bwMode="auto">
            <a:xfrm>
              <a:off x="4297975" y="2263400"/>
              <a:ext cx="16325" cy="16024"/>
            </a:xfrm>
            <a:custGeom>
              <a:avLst/>
              <a:gdLst/>
              <a:ahLst/>
              <a:cxnLst/>
              <a:rect l="l" t="t" r="r" b="b"/>
              <a:pathLst>
                <a:path w="653" h="641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497"/>
                    <a:pt x="155" y="641"/>
                    <a:pt x="332" y="641"/>
                  </a:cubicBezTo>
                  <a:cubicBezTo>
                    <a:pt x="509" y="641"/>
                    <a:pt x="652" y="497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8" name="Google Shape;1118;p13"/>
            <p:cNvSpPr/>
            <p:nvPr/>
          </p:nvSpPr>
          <p:spPr bwMode="auto">
            <a:xfrm>
              <a:off x="4365025" y="2263400"/>
              <a:ext cx="16050" cy="16024"/>
            </a:xfrm>
            <a:custGeom>
              <a:avLst/>
              <a:gdLst/>
              <a:ahLst/>
              <a:cxnLst/>
              <a:rect l="l" t="t" r="r" b="b"/>
              <a:pathLst>
                <a:path w="642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9" name="Google Shape;1119;p13"/>
            <p:cNvSpPr/>
            <p:nvPr/>
          </p:nvSpPr>
          <p:spPr bwMode="auto">
            <a:xfrm>
              <a:off x="443182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7" y="641"/>
                    <a:pt x="651" y="497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20" name="Google Shape;1120;p13"/>
            <p:cNvSpPr/>
            <p:nvPr/>
          </p:nvSpPr>
          <p:spPr bwMode="auto">
            <a:xfrm>
              <a:off x="44986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41"/>
                    <a:pt x="331" y="641"/>
                  </a:cubicBezTo>
                  <a:cubicBezTo>
                    <a:pt x="508" y="64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21" name="Google Shape;1121;p13"/>
            <p:cNvSpPr/>
            <p:nvPr/>
          </p:nvSpPr>
          <p:spPr bwMode="auto">
            <a:xfrm>
              <a:off x="456537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41"/>
                    <a:pt x="331" y="641"/>
                  </a:cubicBezTo>
                  <a:cubicBezTo>
                    <a:pt x="508" y="64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22" name="Google Shape;1122;p13"/>
            <p:cNvSpPr/>
            <p:nvPr/>
          </p:nvSpPr>
          <p:spPr bwMode="auto">
            <a:xfrm>
              <a:off x="40306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508"/>
                    <a:pt x="155" y="652"/>
                    <a:pt x="332" y="652"/>
                  </a:cubicBezTo>
                  <a:cubicBezTo>
                    <a:pt x="508" y="652"/>
                    <a:pt x="652" y="508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23" name="Google Shape;1123;p13"/>
            <p:cNvSpPr/>
            <p:nvPr/>
          </p:nvSpPr>
          <p:spPr bwMode="auto">
            <a:xfrm>
              <a:off x="4097650" y="232382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7" y="652"/>
                    <a:pt x="641" y="508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24" name="Google Shape;1124;p13"/>
            <p:cNvSpPr/>
            <p:nvPr/>
          </p:nvSpPr>
          <p:spPr bwMode="auto">
            <a:xfrm>
              <a:off x="416442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7" y="652"/>
                    <a:pt x="652" y="508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25" name="Google Shape;1125;p13"/>
            <p:cNvSpPr/>
            <p:nvPr/>
          </p:nvSpPr>
          <p:spPr bwMode="auto">
            <a:xfrm>
              <a:off x="42312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32" y="652"/>
                  </a:cubicBezTo>
                  <a:cubicBezTo>
                    <a:pt x="508" y="652"/>
                    <a:pt x="652" y="508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26" name="Google Shape;1126;p13"/>
            <p:cNvSpPr/>
            <p:nvPr/>
          </p:nvSpPr>
          <p:spPr bwMode="auto">
            <a:xfrm>
              <a:off x="4297975" y="232382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508"/>
                    <a:pt x="155" y="652"/>
                    <a:pt x="332" y="652"/>
                  </a:cubicBezTo>
                  <a:cubicBezTo>
                    <a:pt x="509" y="652"/>
                    <a:pt x="652" y="508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27" name="Google Shape;1127;p13"/>
            <p:cNvSpPr/>
            <p:nvPr/>
          </p:nvSpPr>
          <p:spPr bwMode="auto">
            <a:xfrm>
              <a:off x="4365025" y="232382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8" y="652"/>
                    <a:pt x="641" y="508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28" name="Google Shape;1128;p13"/>
            <p:cNvSpPr/>
            <p:nvPr/>
          </p:nvSpPr>
          <p:spPr bwMode="auto">
            <a:xfrm>
              <a:off x="443182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508"/>
                    <a:pt x="144" y="652"/>
                    <a:pt x="320" y="652"/>
                  </a:cubicBezTo>
                  <a:cubicBezTo>
                    <a:pt x="497" y="652"/>
                    <a:pt x="651" y="508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29" name="Google Shape;1129;p13"/>
            <p:cNvSpPr/>
            <p:nvPr/>
          </p:nvSpPr>
          <p:spPr bwMode="auto">
            <a:xfrm>
              <a:off x="44986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508"/>
                    <a:pt x="144" y="652"/>
                    <a:pt x="331" y="652"/>
                  </a:cubicBezTo>
                  <a:cubicBezTo>
                    <a:pt x="508" y="652"/>
                    <a:pt x="651" y="508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30" name="Google Shape;1130;p13"/>
            <p:cNvSpPr/>
            <p:nvPr/>
          </p:nvSpPr>
          <p:spPr bwMode="auto">
            <a:xfrm>
              <a:off x="456537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508"/>
                    <a:pt x="155" y="652"/>
                    <a:pt x="331" y="652"/>
                  </a:cubicBezTo>
                  <a:cubicBezTo>
                    <a:pt x="508" y="652"/>
                    <a:pt x="651" y="508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31" name="Google Shape;1131;p13"/>
            <p:cNvSpPr/>
            <p:nvPr/>
          </p:nvSpPr>
          <p:spPr bwMode="auto">
            <a:xfrm>
              <a:off x="4027850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59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3" y="616"/>
                    <a:pt x="353" y="645"/>
                    <a:pt x="431" y="645"/>
                  </a:cubicBezTo>
                  <a:cubicBezTo>
                    <a:pt x="598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32" name="Google Shape;1132;p13"/>
            <p:cNvSpPr/>
            <p:nvPr/>
          </p:nvSpPr>
          <p:spPr bwMode="auto">
            <a:xfrm>
              <a:off x="4094900" y="2384524"/>
              <a:ext cx="18775" cy="16125"/>
            </a:xfrm>
            <a:custGeom>
              <a:avLst/>
              <a:gdLst/>
              <a:ahLst/>
              <a:cxnLst/>
              <a:rect l="l" t="t" r="r" b="b"/>
              <a:pathLst>
                <a:path w="751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199" y="553"/>
                  </a:cubicBezTo>
                  <a:cubicBezTo>
                    <a:pt x="266" y="616"/>
                    <a:pt x="347" y="645"/>
                    <a:pt x="425" y="645"/>
                  </a:cubicBezTo>
                  <a:cubicBezTo>
                    <a:pt x="593" y="645"/>
                    <a:pt x="751" y="516"/>
                    <a:pt x="751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33" name="Google Shape;1133;p13"/>
            <p:cNvSpPr/>
            <p:nvPr/>
          </p:nvSpPr>
          <p:spPr bwMode="auto">
            <a:xfrm>
              <a:off x="4161675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199" y="553"/>
                  </a:cubicBezTo>
                  <a:cubicBezTo>
                    <a:pt x="266" y="616"/>
                    <a:pt x="348" y="645"/>
                    <a:pt x="428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34" name="Google Shape;1134;p13"/>
            <p:cNvSpPr/>
            <p:nvPr/>
          </p:nvSpPr>
          <p:spPr bwMode="auto">
            <a:xfrm>
              <a:off x="4228450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50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4" y="616"/>
                    <a:pt x="353" y="645"/>
                    <a:pt x="432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35" name="Google Shape;1135;p13"/>
            <p:cNvSpPr/>
            <p:nvPr/>
          </p:nvSpPr>
          <p:spPr bwMode="auto">
            <a:xfrm>
              <a:off x="4295225" y="2384524"/>
              <a:ext cx="19075" cy="16125"/>
            </a:xfrm>
            <a:custGeom>
              <a:avLst/>
              <a:gdLst/>
              <a:ahLst/>
              <a:cxnLst/>
              <a:rect l="l" t="t" r="r" b="b"/>
              <a:pathLst>
                <a:path w="763" h="645" fill="norm" stroke="1" extrusionOk="0">
                  <a:moveTo>
                    <a:pt x="460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4" y="616"/>
                    <a:pt x="353" y="645"/>
                    <a:pt x="432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36" name="Google Shape;1136;p13"/>
            <p:cNvSpPr/>
            <p:nvPr/>
          </p:nvSpPr>
          <p:spPr bwMode="auto">
            <a:xfrm>
              <a:off x="4362275" y="2384524"/>
              <a:ext cx="18800" cy="16125"/>
            </a:xfrm>
            <a:custGeom>
              <a:avLst/>
              <a:gdLst/>
              <a:ahLst/>
              <a:cxnLst/>
              <a:rect l="l" t="t" r="r" b="b"/>
              <a:pathLst>
                <a:path w="752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1" y="343"/>
                    <a:pt x="199" y="553"/>
                  </a:cubicBezTo>
                  <a:cubicBezTo>
                    <a:pt x="266" y="616"/>
                    <a:pt x="347" y="645"/>
                    <a:pt x="426" y="645"/>
                  </a:cubicBezTo>
                  <a:cubicBezTo>
                    <a:pt x="593" y="645"/>
                    <a:pt x="751" y="516"/>
                    <a:pt x="751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37" name="Google Shape;1137;p13"/>
            <p:cNvSpPr/>
            <p:nvPr/>
          </p:nvSpPr>
          <p:spPr bwMode="auto">
            <a:xfrm>
              <a:off x="4429050" y="2384524"/>
              <a:ext cx="19075" cy="16125"/>
            </a:xfrm>
            <a:custGeom>
              <a:avLst/>
              <a:gdLst/>
              <a:ahLst/>
              <a:cxnLst/>
              <a:rect l="l" t="t" r="r" b="b"/>
              <a:pathLst>
                <a:path w="763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1" y="343"/>
                    <a:pt x="199" y="553"/>
                  </a:cubicBezTo>
                  <a:cubicBezTo>
                    <a:pt x="266" y="616"/>
                    <a:pt x="348" y="645"/>
                    <a:pt x="429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52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38" name="Google Shape;1138;p13"/>
            <p:cNvSpPr/>
            <p:nvPr/>
          </p:nvSpPr>
          <p:spPr bwMode="auto">
            <a:xfrm>
              <a:off x="4495900" y="2384524"/>
              <a:ext cx="19000" cy="16125"/>
            </a:xfrm>
            <a:custGeom>
              <a:avLst/>
              <a:gdLst/>
              <a:ahLst/>
              <a:cxnLst/>
              <a:rect l="l" t="t" r="r" b="b"/>
              <a:pathLst>
                <a:path w="760" h="645" fill="norm" stroke="1" extrusionOk="0">
                  <a:moveTo>
                    <a:pt x="426" y="1"/>
                  </a:moveTo>
                  <a:cubicBezTo>
                    <a:pt x="137" y="1"/>
                    <a:pt x="1" y="346"/>
                    <a:pt x="207" y="553"/>
                  </a:cubicBezTo>
                  <a:cubicBezTo>
                    <a:pt x="271" y="616"/>
                    <a:pt x="350" y="645"/>
                    <a:pt x="429" y="645"/>
                  </a:cubicBezTo>
                  <a:cubicBezTo>
                    <a:pt x="596" y="645"/>
                    <a:pt x="759" y="516"/>
                    <a:pt x="759" y="321"/>
                  </a:cubicBezTo>
                  <a:cubicBezTo>
                    <a:pt x="759" y="144"/>
                    <a:pt x="616" y="1"/>
                    <a:pt x="439" y="1"/>
                  </a:cubicBezTo>
                  <a:cubicBezTo>
                    <a:pt x="435" y="1"/>
                    <a:pt x="430" y="1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39" name="Google Shape;1139;p13"/>
            <p:cNvSpPr/>
            <p:nvPr/>
          </p:nvSpPr>
          <p:spPr bwMode="auto">
            <a:xfrm>
              <a:off x="4562950" y="2384524"/>
              <a:ext cx="19000" cy="16125"/>
            </a:xfrm>
            <a:custGeom>
              <a:avLst/>
              <a:gdLst/>
              <a:ahLst/>
              <a:cxnLst/>
              <a:rect l="l" t="t" r="r" b="b"/>
              <a:pathLst>
                <a:path w="760" h="645" fill="norm" stroke="1" extrusionOk="0">
                  <a:moveTo>
                    <a:pt x="415" y="1"/>
                  </a:moveTo>
                  <a:cubicBezTo>
                    <a:pt x="137" y="1"/>
                    <a:pt x="1" y="346"/>
                    <a:pt x="197" y="553"/>
                  </a:cubicBezTo>
                  <a:cubicBezTo>
                    <a:pt x="264" y="616"/>
                    <a:pt x="345" y="645"/>
                    <a:pt x="426" y="645"/>
                  </a:cubicBezTo>
                  <a:cubicBezTo>
                    <a:pt x="596" y="645"/>
                    <a:pt x="759" y="516"/>
                    <a:pt x="759" y="321"/>
                  </a:cubicBezTo>
                  <a:cubicBezTo>
                    <a:pt x="759" y="144"/>
                    <a:pt x="616" y="1"/>
                    <a:pt x="428" y="1"/>
                  </a:cubicBezTo>
                  <a:cubicBezTo>
                    <a:pt x="424" y="1"/>
                    <a:pt x="420" y="1"/>
                    <a:pt x="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140" name="Google Shape;1140;p13"/>
          <p:cNvGrpSpPr/>
          <p:nvPr/>
        </p:nvGrpSpPr>
        <p:grpSpPr bwMode="auto">
          <a:xfrm>
            <a:off x="-2243199" y="2535425"/>
            <a:ext cx="2796474" cy="1849484"/>
            <a:chOff x="6591572" y="4160680"/>
            <a:chExt cx="711951" cy="470846"/>
          </a:xfrm>
        </p:grpSpPr>
        <p:sp>
          <p:nvSpPr>
            <p:cNvPr id="1141" name="Google Shape;1141;p13"/>
            <p:cNvSpPr/>
            <p:nvPr/>
          </p:nvSpPr>
          <p:spPr bwMode="auto">
            <a:xfrm>
              <a:off x="6591572" y="4160680"/>
              <a:ext cx="711940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2" name="Google Shape;1142;p13"/>
            <p:cNvSpPr/>
            <p:nvPr/>
          </p:nvSpPr>
          <p:spPr bwMode="auto">
            <a:xfrm>
              <a:off x="6591572" y="4241531"/>
              <a:ext cx="711940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3" name="Google Shape;1143;p13"/>
            <p:cNvSpPr/>
            <p:nvPr/>
          </p:nvSpPr>
          <p:spPr bwMode="auto">
            <a:xfrm>
              <a:off x="6591572" y="4322381"/>
              <a:ext cx="711940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4" name="Google Shape;1144;p13"/>
            <p:cNvSpPr/>
            <p:nvPr/>
          </p:nvSpPr>
          <p:spPr bwMode="auto">
            <a:xfrm>
              <a:off x="6591572" y="4403231"/>
              <a:ext cx="711940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5" name="Google Shape;1145;p13"/>
            <p:cNvSpPr/>
            <p:nvPr/>
          </p:nvSpPr>
          <p:spPr bwMode="auto">
            <a:xfrm>
              <a:off x="6591572" y="4484081"/>
              <a:ext cx="711940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6" name="Google Shape;1146;p13"/>
            <p:cNvSpPr/>
            <p:nvPr/>
          </p:nvSpPr>
          <p:spPr bwMode="auto">
            <a:xfrm>
              <a:off x="6591572" y="4564931"/>
              <a:ext cx="711940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7" name="Google Shape;1147;p13"/>
            <p:cNvSpPr/>
            <p:nvPr/>
          </p:nvSpPr>
          <p:spPr bwMode="auto">
            <a:xfrm>
              <a:off x="6591572" y="4631474"/>
              <a:ext cx="711940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8" name="Google Shape;1148;p13"/>
            <p:cNvSpPr/>
            <p:nvPr/>
          </p:nvSpPr>
          <p:spPr bwMode="auto">
            <a:xfrm>
              <a:off x="6674351" y="4160681"/>
              <a:ext cx="25" cy="470846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9" name="Google Shape;1149;p13"/>
            <p:cNvSpPr/>
            <p:nvPr/>
          </p:nvSpPr>
          <p:spPr bwMode="auto">
            <a:xfrm>
              <a:off x="6744176" y="4160681"/>
              <a:ext cx="25" cy="470846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0" name="Google Shape;1150;p13"/>
            <p:cNvSpPr/>
            <p:nvPr/>
          </p:nvSpPr>
          <p:spPr bwMode="auto">
            <a:xfrm>
              <a:off x="6813976" y="4160681"/>
              <a:ext cx="25" cy="470846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1" name="Google Shape;1151;p13"/>
            <p:cNvSpPr/>
            <p:nvPr/>
          </p:nvSpPr>
          <p:spPr bwMode="auto">
            <a:xfrm>
              <a:off x="6884075" y="4160681"/>
              <a:ext cx="25" cy="470846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2" name="Google Shape;1152;p13"/>
            <p:cNvSpPr/>
            <p:nvPr/>
          </p:nvSpPr>
          <p:spPr bwMode="auto">
            <a:xfrm>
              <a:off x="6953875" y="4160681"/>
              <a:ext cx="25" cy="470846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3" name="Google Shape;1153;p13"/>
            <p:cNvSpPr/>
            <p:nvPr/>
          </p:nvSpPr>
          <p:spPr bwMode="auto">
            <a:xfrm>
              <a:off x="7023700" y="4160681"/>
              <a:ext cx="25" cy="470846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4" name="Google Shape;1154;p13"/>
            <p:cNvSpPr/>
            <p:nvPr/>
          </p:nvSpPr>
          <p:spPr bwMode="auto">
            <a:xfrm>
              <a:off x="7093774" y="4160681"/>
              <a:ext cx="25" cy="470846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5" name="Google Shape;1155;p13"/>
            <p:cNvSpPr/>
            <p:nvPr/>
          </p:nvSpPr>
          <p:spPr bwMode="auto">
            <a:xfrm>
              <a:off x="7163599" y="4160681"/>
              <a:ext cx="25" cy="470846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6" name="Google Shape;1156;p13"/>
            <p:cNvSpPr/>
            <p:nvPr/>
          </p:nvSpPr>
          <p:spPr bwMode="auto">
            <a:xfrm>
              <a:off x="7233674" y="4160681"/>
              <a:ext cx="25" cy="470846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7" name="Google Shape;1157;p13"/>
            <p:cNvSpPr/>
            <p:nvPr/>
          </p:nvSpPr>
          <p:spPr bwMode="auto">
            <a:xfrm>
              <a:off x="7303498" y="4160681"/>
              <a:ext cx="25" cy="470846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158" name="Google Shape;1158;p13"/>
          <p:cNvSpPr/>
          <p:nvPr/>
        </p:nvSpPr>
        <p:spPr bwMode="auto">
          <a:xfrm>
            <a:off x="8673175" y="1426625"/>
            <a:ext cx="1564500" cy="156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59" name="Google Shape;1159;p13"/>
          <p:cNvSpPr/>
          <p:nvPr/>
        </p:nvSpPr>
        <p:spPr bwMode="auto">
          <a:xfrm>
            <a:off x="8673175" y="4514625"/>
            <a:ext cx="231827" cy="232397"/>
          </a:xfrm>
          <a:custGeom>
            <a:avLst/>
            <a:gdLst/>
            <a:ahLst/>
            <a:cxnLst/>
            <a:rect l="l" t="t" r="r" b="b"/>
            <a:pathLst>
              <a:path w="4394" h="4405" fill="norm" stroke="1" extrusionOk="0">
                <a:moveTo>
                  <a:pt x="2197" y="1"/>
                </a:moveTo>
                <a:lnTo>
                  <a:pt x="0" y="2208"/>
                </a:lnTo>
                <a:lnTo>
                  <a:pt x="2197" y="4405"/>
                </a:lnTo>
                <a:lnTo>
                  <a:pt x="4393" y="2208"/>
                </a:lnTo>
                <a:lnTo>
                  <a:pt x="21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60" name="Google Shape;1160;p13"/>
          <p:cNvSpPr/>
          <p:nvPr/>
        </p:nvSpPr>
        <p:spPr bwMode="auto">
          <a:xfrm>
            <a:off x="8913175" y="1666625"/>
            <a:ext cx="1084500" cy="108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61" name="Google Shape;1161;p13"/>
          <p:cNvSpPr txBox="1"/>
          <p:nvPr>
            <p:ph type="subTitle" idx="16"/>
          </p:nvPr>
        </p:nvSpPr>
        <p:spPr bwMode="auto">
          <a:xfrm>
            <a:off x="1927125" y="1370075"/>
            <a:ext cx="2479500" cy="3953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62" name="Google Shape;1162;p13"/>
          <p:cNvSpPr txBox="1"/>
          <p:nvPr>
            <p:ph type="subTitle" idx="17"/>
          </p:nvPr>
        </p:nvSpPr>
        <p:spPr bwMode="auto">
          <a:xfrm>
            <a:off x="5780475" y="1370075"/>
            <a:ext cx="2479500" cy="3953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63" name="Google Shape;1163;p13"/>
          <p:cNvSpPr txBox="1"/>
          <p:nvPr>
            <p:ph type="subTitle" idx="18"/>
          </p:nvPr>
        </p:nvSpPr>
        <p:spPr bwMode="auto">
          <a:xfrm>
            <a:off x="1927125" y="2478875"/>
            <a:ext cx="2479500" cy="3953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64" name="Google Shape;1164;p13"/>
          <p:cNvSpPr txBox="1"/>
          <p:nvPr>
            <p:ph type="subTitle" idx="19"/>
          </p:nvPr>
        </p:nvSpPr>
        <p:spPr bwMode="auto">
          <a:xfrm>
            <a:off x="5780475" y="2478875"/>
            <a:ext cx="2479500" cy="3953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65" name="Google Shape;1165;p13"/>
          <p:cNvSpPr txBox="1"/>
          <p:nvPr>
            <p:ph type="subTitle" idx="20"/>
          </p:nvPr>
        </p:nvSpPr>
        <p:spPr bwMode="auto">
          <a:xfrm>
            <a:off x="1927125" y="3587675"/>
            <a:ext cx="2479500" cy="3953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66" name="Google Shape;1166;p13"/>
          <p:cNvSpPr txBox="1"/>
          <p:nvPr>
            <p:ph type="subTitle" idx="21"/>
          </p:nvPr>
        </p:nvSpPr>
        <p:spPr bwMode="auto">
          <a:xfrm>
            <a:off x="5780475" y="3587675"/>
            <a:ext cx="2479500" cy="3953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Quote" preserve="0" showMasterPhAnim="0" userDrawn="1">
  <p:cSld name="BLANK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8" name="Google Shape;1168;p14"/>
          <p:cNvSpPr txBox="1"/>
          <p:nvPr>
            <p:ph type="title"/>
          </p:nvPr>
        </p:nvSpPr>
        <p:spPr bwMode="auto">
          <a:xfrm>
            <a:off x="2391900" y="3335213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1169" name="Google Shape;1169;p14"/>
          <p:cNvSpPr txBox="1"/>
          <p:nvPr>
            <p:ph type="subTitle" idx="1"/>
          </p:nvPr>
        </p:nvSpPr>
        <p:spPr bwMode="auto">
          <a:xfrm>
            <a:off x="1896875" y="1103700"/>
            <a:ext cx="5350200" cy="19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170" name="Google Shape;1170;p14"/>
          <p:cNvGrpSpPr/>
          <p:nvPr/>
        </p:nvGrpSpPr>
        <p:grpSpPr bwMode="auto">
          <a:xfrm rot="10800000">
            <a:off x="3199218" y="4513493"/>
            <a:ext cx="2745547" cy="2230711"/>
            <a:chOff x="6674350" y="4063602"/>
            <a:chExt cx="698986" cy="567900"/>
          </a:xfrm>
        </p:grpSpPr>
        <p:sp>
          <p:nvSpPr>
            <p:cNvPr id="1171" name="Google Shape;1171;p14"/>
            <p:cNvSpPr/>
            <p:nvPr/>
          </p:nvSpPr>
          <p:spPr bwMode="auto">
            <a:xfrm>
              <a:off x="6674373" y="4146378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2" name="Google Shape;1172;p14"/>
            <p:cNvSpPr/>
            <p:nvPr/>
          </p:nvSpPr>
          <p:spPr bwMode="auto">
            <a:xfrm>
              <a:off x="6674373" y="4227227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3" name="Google Shape;1173;p14"/>
            <p:cNvSpPr/>
            <p:nvPr/>
          </p:nvSpPr>
          <p:spPr bwMode="auto">
            <a:xfrm>
              <a:off x="6674373" y="4308076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4" name="Google Shape;1174;p14"/>
            <p:cNvSpPr/>
            <p:nvPr/>
          </p:nvSpPr>
          <p:spPr bwMode="auto">
            <a:xfrm>
              <a:off x="6674373" y="4388925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5" name="Google Shape;1175;p14"/>
            <p:cNvSpPr/>
            <p:nvPr/>
          </p:nvSpPr>
          <p:spPr bwMode="auto">
            <a:xfrm>
              <a:off x="6674373" y="4469774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6" name="Google Shape;1176;p14"/>
            <p:cNvSpPr/>
            <p:nvPr/>
          </p:nvSpPr>
          <p:spPr bwMode="auto">
            <a:xfrm>
              <a:off x="6674373" y="4550623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7" name="Google Shape;1177;p14"/>
            <p:cNvSpPr/>
            <p:nvPr/>
          </p:nvSpPr>
          <p:spPr bwMode="auto">
            <a:xfrm>
              <a:off x="6674373" y="4631471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8" name="Google Shape;1178;p14"/>
            <p:cNvSpPr/>
            <p:nvPr/>
          </p:nvSpPr>
          <p:spPr bwMode="auto">
            <a:xfrm>
              <a:off x="667435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9" name="Google Shape;1179;p14"/>
            <p:cNvSpPr/>
            <p:nvPr/>
          </p:nvSpPr>
          <p:spPr bwMode="auto">
            <a:xfrm>
              <a:off x="67441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80" name="Google Shape;1180;p14"/>
            <p:cNvSpPr/>
            <p:nvPr/>
          </p:nvSpPr>
          <p:spPr bwMode="auto">
            <a:xfrm>
              <a:off x="68139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81" name="Google Shape;1181;p14"/>
            <p:cNvSpPr/>
            <p:nvPr/>
          </p:nvSpPr>
          <p:spPr bwMode="auto">
            <a:xfrm>
              <a:off x="68840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82" name="Google Shape;1182;p14"/>
            <p:cNvSpPr/>
            <p:nvPr/>
          </p:nvSpPr>
          <p:spPr bwMode="auto">
            <a:xfrm>
              <a:off x="69538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83" name="Google Shape;1183;p14"/>
            <p:cNvSpPr/>
            <p:nvPr/>
          </p:nvSpPr>
          <p:spPr bwMode="auto">
            <a:xfrm>
              <a:off x="70237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84" name="Google Shape;1184;p14"/>
            <p:cNvSpPr/>
            <p:nvPr/>
          </p:nvSpPr>
          <p:spPr bwMode="auto">
            <a:xfrm>
              <a:off x="70937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85" name="Google Shape;1185;p14"/>
            <p:cNvSpPr/>
            <p:nvPr/>
          </p:nvSpPr>
          <p:spPr bwMode="auto">
            <a:xfrm>
              <a:off x="71636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86" name="Google Shape;1186;p14"/>
            <p:cNvSpPr/>
            <p:nvPr/>
          </p:nvSpPr>
          <p:spPr bwMode="auto">
            <a:xfrm>
              <a:off x="72336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87" name="Google Shape;1187;p14"/>
            <p:cNvSpPr/>
            <p:nvPr/>
          </p:nvSpPr>
          <p:spPr bwMode="auto">
            <a:xfrm>
              <a:off x="73035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88" name="Google Shape;1188;p14"/>
            <p:cNvSpPr/>
            <p:nvPr/>
          </p:nvSpPr>
          <p:spPr bwMode="auto">
            <a:xfrm>
              <a:off x="73733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189" name="Google Shape;1189;p14"/>
          <p:cNvSpPr/>
          <p:nvPr/>
        </p:nvSpPr>
        <p:spPr bwMode="auto">
          <a:xfrm rot="5400000">
            <a:off x="-21675" y="1030546"/>
            <a:ext cx="1483353" cy="682260"/>
          </a:xfrm>
          <a:custGeom>
            <a:avLst/>
            <a:gdLst/>
            <a:ahLst/>
            <a:cxnLst/>
            <a:rect l="l" t="t" r="r" b="b"/>
            <a:pathLst>
              <a:path w="31943" h="14692" fill="norm" stroke="1" extrusionOk="0">
                <a:moveTo>
                  <a:pt x="15972" y="1"/>
                </a:moveTo>
                <a:cubicBezTo>
                  <a:pt x="7638" y="1"/>
                  <a:pt x="696" y="6391"/>
                  <a:pt x="0" y="14691"/>
                </a:cubicBezTo>
                <a:lnTo>
                  <a:pt x="31943" y="14691"/>
                </a:lnTo>
                <a:cubicBezTo>
                  <a:pt x="31247" y="6391"/>
                  <a:pt x="24305" y="1"/>
                  <a:pt x="159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90" name="Google Shape;1190;p14"/>
          <p:cNvSpPr/>
          <p:nvPr/>
        </p:nvSpPr>
        <p:spPr bwMode="auto">
          <a:xfrm>
            <a:off x="8424000" y="-934500"/>
            <a:ext cx="1564500" cy="156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91" name="Google Shape;1191;p14"/>
          <p:cNvSpPr/>
          <p:nvPr/>
        </p:nvSpPr>
        <p:spPr bwMode="auto">
          <a:xfrm>
            <a:off x="8664000" y="-694500"/>
            <a:ext cx="1084500" cy="108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192" name="Google Shape;1192;p14"/>
          <p:cNvGrpSpPr/>
          <p:nvPr/>
        </p:nvGrpSpPr>
        <p:grpSpPr bwMode="auto">
          <a:xfrm rot="5400000">
            <a:off x="-319012" y="3583216"/>
            <a:ext cx="1628169" cy="232398"/>
            <a:chOff x="5076950" y="5055325"/>
            <a:chExt cx="763825" cy="109025"/>
          </a:xfrm>
        </p:grpSpPr>
        <p:sp>
          <p:nvSpPr>
            <p:cNvPr id="1193" name="Google Shape;1193;p14"/>
            <p:cNvSpPr/>
            <p:nvPr/>
          </p:nvSpPr>
          <p:spPr bwMode="auto">
            <a:xfrm>
              <a:off x="5116150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4" y="4360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4" name="Google Shape;1194;p14"/>
            <p:cNvSpPr/>
            <p:nvPr/>
          </p:nvSpPr>
          <p:spPr bwMode="auto">
            <a:xfrm>
              <a:off x="5076950" y="5094775"/>
              <a:ext cx="108750" cy="30375"/>
            </a:xfrm>
            <a:custGeom>
              <a:avLst/>
              <a:gdLst/>
              <a:ahLst/>
              <a:cxnLst/>
              <a:rect l="l" t="t" r="r" b="b"/>
              <a:pathLst>
                <a:path w="4350" h="1215" fill="norm" stroke="1" extrusionOk="0">
                  <a:moveTo>
                    <a:pt x="1" y="1"/>
                  </a:moveTo>
                  <a:lnTo>
                    <a:pt x="1" y="1215"/>
                  </a:lnTo>
                  <a:lnTo>
                    <a:pt x="4349" y="1215"/>
                  </a:lnTo>
                  <a:lnTo>
                    <a:pt x="4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5" name="Google Shape;1195;p14"/>
            <p:cNvSpPr/>
            <p:nvPr/>
          </p:nvSpPr>
          <p:spPr bwMode="auto">
            <a:xfrm>
              <a:off x="5334675" y="5055325"/>
              <a:ext cx="30100" cy="109025"/>
            </a:xfrm>
            <a:custGeom>
              <a:avLst/>
              <a:gdLst/>
              <a:ahLst/>
              <a:cxnLst/>
              <a:rect l="l" t="t" r="r" b="b"/>
              <a:pathLst>
                <a:path w="1204" h="4361" fill="norm" stroke="1" extrusionOk="0">
                  <a:moveTo>
                    <a:pt x="1" y="0"/>
                  </a:moveTo>
                  <a:lnTo>
                    <a:pt x="1" y="4360"/>
                  </a:lnTo>
                  <a:lnTo>
                    <a:pt x="1204" y="4360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6" name="Google Shape;1196;p14"/>
            <p:cNvSpPr/>
            <p:nvPr/>
          </p:nvSpPr>
          <p:spPr bwMode="auto">
            <a:xfrm>
              <a:off x="5295225" y="5094775"/>
              <a:ext cx="109025" cy="30375"/>
            </a:xfrm>
            <a:custGeom>
              <a:avLst/>
              <a:gdLst/>
              <a:ahLst/>
              <a:cxnLst/>
              <a:rect l="l" t="t" r="r" b="b"/>
              <a:pathLst>
                <a:path w="4361" h="1215" fill="norm" stroke="1" extrusionOk="0">
                  <a:moveTo>
                    <a:pt x="0" y="1"/>
                  </a:moveTo>
                  <a:lnTo>
                    <a:pt x="0" y="1215"/>
                  </a:lnTo>
                  <a:lnTo>
                    <a:pt x="4360" y="1215"/>
                  </a:lnTo>
                  <a:lnTo>
                    <a:pt x="4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7" name="Google Shape;1197;p14"/>
            <p:cNvSpPr/>
            <p:nvPr/>
          </p:nvSpPr>
          <p:spPr bwMode="auto">
            <a:xfrm>
              <a:off x="5552950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5" y="4360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8" name="Google Shape;1198;p14"/>
            <p:cNvSpPr/>
            <p:nvPr/>
          </p:nvSpPr>
          <p:spPr bwMode="auto">
            <a:xfrm>
              <a:off x="5513775" y="5094775"/>
              <a:ext cx="108725" cy="30375"/>
            </a:xfrm>
            <a:custGeom>
              <a:avLst/>
              <a:gdLst/>
              <a:ahLst/>
              <a:cxnLst/>
              <a:rect l="l" t="t" r="r" b="b"/>
              <a:pathLst>
                <a:path w="4349" h="1215" fill="norm" stroke="1" extrusionOk="0">
                  <a:moveTo>
                    <a:pt x="0" y="1"/>
                  </a:moveTo>
                  <a:lnTo>
                    <a:pt x="0" y="1215"/>
                  </a:lnTo>
                  <a:lnTo>
                    <a:pt x="4349" y="1215"/>
                  </a:lnTo>
                  <a:lnTo>
                    <a:pt x="4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9" name="Google Shape;1199;p14"/>
            <p:cNvSpPr/>
            <p:nvPr/>
          </p:nvSpPr>
          <p:spPr bwMode="auto">
            <a:xfrm>
              <a:off x="5771225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4" y="4360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0" name="Google Shape;1200;p14"/>
            <p:cNvSpPr/>
            <p:nvPr/>
          </p:nvSpPr>
          <p:spPr bwMode="auto">
            <a:xfrm>
              <a:off x="5732025" y="5094775"/>
              <a:ext cx="108750" cy="30375"/>
            </a:xfrm>
            <a:custGeom>
              <a:avLst/>
              <a:gdLst/>
              <a:ahLst/>
              <a:cxnLst/>
              <a:rect l="l" t="t" r="r" b="b"/>
              <a:pathLst>
                <a:path w="4350" h="1215" fill="norm" stroke="1" extrusionOk="0">
                  <a:moveTo>
                    <a:pt x="1" y="1"/>
                  </a:moveTo>
                  <a:lnTo>
                    <a:pt x="1" y="1215"/>
                  </a:lnTo>
                  <a:lnTo>
                    <a:pt x="4350" y="1215"/>
                  </a:lnTo>
                  <a:lnTo>
                    <a:pt x="43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201" name="Google Shape;1201;p14"/>
          <p:cNvGrpSpPr/>
          <p:nvPr/>
        </p:nvGrpSpPr>
        <p:grpSpPr bwMode="auto">
          <a:xfrm>
            <a:off x="3884799" y="-611137"/>
            <a:ext cx="1374390" cy="1241130"/>
            <a:chOff x="4027850" y="1900275"/>
            <a:chExt cx="554100" cy="500375"/>
          </a:xfrm>
        </p:grpSpPr>
        <p:sp>
          <p:nvSpPr>
            <p:cNvPr id="1202" name="Google Shape;1202;p14"/>
            <p:cNvSpPr/>
            <p:nvPr/>
          </p:nvSpPr>
          <p:spPr bwMode="auto">
            <a:xfrm>
              <a:off x="40306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51"/>
                    <a:pt x="332" y="651"/>
                  </a:cubicBezTo>
                  <a:cubicBezTo>
                    <a:pt x="508" y="65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3" name="Google Shape;1203;p14"/>
            <p:cNvSpPr/>
            <p:nvPr/>
          </p:nvSpPr>
          <p:spPr bwMode="auto">
            <a:xfrm>
              <a:off x="4097650" y="190027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7" y="651"/>
                    <a:pt x="641" y="497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4" name="Google Shape;1204;p14"/>
            <p:cNvSpPr/>
            <p:nvPr/>
          </p:nvSpPr>
          <p:spPr bwMode="auto">
            <a:xfrm>
              <a:off x="416442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7" y="651"/>
                    <a:pt x="652" y="497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5" name="Google Shape;1205;p14"/>
            <p:cNvSpPr/>
            <p:nvPr/>
          </p:nvSpPr>
          <p:spPr bwMode="auto">
            <a:xfrm>
              <a:off x="42312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32" y="651"/>
                  </a:cubicBezTo>
                  <a:cubicBezTo>
                    <a:pt x="508" y="65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6" name="Google Shape;1206;p14"/>
            <p:cNvSpPr/>
            <p:nvPr/>
          </p:nvSpPr>
          <p:spPr bwMode="auto">
            <a:xfrm>
              <a:off x="4297975" y="190027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497"/>
                    <a:pt x="155" y="651"/>
                    <a:pt x="332" y="651"/>
                  </a:cubicBezTo>
                  <a:cubicBezTo>
                    <a:pt x="509" y="651"/>
                    <a:pt x="652" y="497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7" name="Google Shape;1207;p14"/>
            <p:cNvSpPr/>
            <p:nvPr/>
          </p:nvSpPr>
          <p:spPr bwMode="auto">
            <a:xfrm>
              <a:off x="4365025" y="190027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8" y="651"/>
                    <a:pt x="641" y="497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8" name="Google Shape;1208;p14"/>
            <p:cNvSpPr/>
            <p:nvPr/>
          </p:nvSpPr>
          <p:spPr bwMode="auto">
            <a:xfrm>
              <a:off x="443182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51"/>
                    <a:pt x="320" y="651"/>
                  </a:cubicBezTo>
                  <a:cubicBezTo>
                    <a:pt x="497" y="651"/>
                    <a:pt x="651" y="497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9" name="Google Shape;1209;p14"/>
            <p:cNvSpPr/>
            <p:nvPr/>
          </p:nvSpPr>
          <p:spPr bwMode="auto">
            <a:xfrm>
              <a:off x="44986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51"/>
                    <a:pt x="331" y="651"/>
                  </a:cubicBezTo>
                  <a:cubicBezTo>
                    <a:pt x="508" y="65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0" name="Google Shape;1210;p14"/>
            <p:cNvSpPr/>
            <p:nvPr/>
          </p:nvSpPr>
          <p:spPr bwMode="auto">
            <a:xfrm>
              <a:off x="456537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51"/>
                    <a:pt x="331" y="651"/>
                  </a:cubicBezTo>
                  <a:cubicBezTo>
                    <a:pt x="508" y="65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1" name="Google Shape;1211;p14"/>
            <p:cNvSpPr/>
            <p:nvPr/>
          </p:nvSpPr>
          <p:spPr bwMode="auto">
            <a:xfrm>
              <a:off x="40306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508"/>
                    <a:pt x="155" y="651"/>
                    <a:pt x="332" y="651"/>
                  </a:cubicBezTo>
                  <a:cubicBezTo>
                    <a:pt x="508" y="651"/>
                    <a:pt x="652" y="508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2" name="Google Shape;1212;p14"/>
            <p:cNvSpPr/>
            <p:nvPr/>
          </p:nvSpPr>
          <p:spPr bwMode="auto">
            <a:xfrm>
              <a:off x="4097650" y="1960700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41" y="508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3" name="Google Shape;1213;p14"/>
            <p:cNvSpPr/>
            <p:nvPr/>
          </p:nvSpPr>
          <p:spPr bwMode="auto">
            <a:xfrm>
              <a:off x="416442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52" y="508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4" name="Google Shape;1214;p14"/>
            <p:cNvSpPr/>
            <p:nvPr/>
          </p:nvSpPr>
          <p:spPr bwMode="auto">
            <a:xfrm>
              <a:off x="42312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32" y="651"/>
                  </a:cubicBezTo>
                  <a:cubicBezTo>
                    <a:pt x="508" y="651"/>
                    <a:pt x="652" y="508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5" name="Google Shape;1215;p14"/>
            <p:cNvSpPr/>
            <p:nvPr/>
          </p:nvSpPr>
          <p:spPr bwMode="auto">
            <a:xfrm>
              <a:off x="4297975" y="19607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508"/>
                    <a:pt x="155" y="651"/>
                    <a:pt x="332" y="651"/>
                  </a:cubicBezTo>
                  <a:cubicBezTo>
                    <a:pt x="509" y="651"/>
                    <a:pt x="652" y="508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6" name="Google Shape;1216;p14"/>
            <p:cNvSpPr/>
            <p:nvPr/>
          </p:nvSpPr>
          <p:spPr bwMode="auto">
            <a:xfrm>
              <a:off x="4365025" y="1960700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8" y="651"/>
                    <a:pt x="641" y="508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7" name="Google Shape;1217;p14"/>
            <p:cNvSpPr/>
            <p:nvPr/>
          </p:nvSpPr>
          <p:spPr bwMode="auto">
            <a:xfrm>
              <a:off x="443182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508"/>
                    <a:pt x="144" y="651"/>
                    <a:pt x="320" y="651"/>
                  </a:cubicBezTo>
                  <a:cubicBezTo>
                    <a:pt x="497" y="651"/>
                    <a:pt x="651" y="508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8" name="Google Shape;1218;p14"/>
            <p:cNvSpPr/>
            <p:nvPr/>
          </p:nvSpPr>
          <p:spPr bwMode="auto">
            <a:xfrm>
              <a:off x="44986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508"/>
                    <a:pt x="144" y="651"/>
                    <a:pt x="331" y="651"/>
                  </a:cubicBezTo>
                  <a:cubicBezTo>
                    <a:pt x="508" y="651"/>
                    <a:pt x="651" y="508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9" name="Google Shape;1219;p14"/>
            <p:cNvSpPr/>
            <p:nvPr/>
          </p:nvSpPr>
          <p:spPr bwMode="auto">
            <a:xfrm>
              <a:off x="456537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508"/>
                    <a:pt x="155" y="651"/>
                    <a:pt x="331" y="651"/>
                  </a:cubicBezTo>
                  <a:cubicBezTo>
                    <a:pt x="508" y="651"/>
                    <a:pt x="651" y="508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0" name="Google Shape;1220;p14"/>
            <p:cNvSpPr/>
            <p:nvPr/>
          </p:nvSpPr>
          <p:spPr bwMode="auto">
            <a:xfrm>
              <a:off x="40306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41"/>
                    <a:pt x="332" y="641"/>
                  </a:cubicBezTo>
                  <a:cubicBezTo>
                    <a:pt x="508" y="641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1" name="Google Shape;1221;p14"/>
            <p:cNvSpPr/>
            <p:nvPr/>
          </p:nvSpPr>
          <p:spPr bwMode="auto">
            <a:xfrm>
              <a:off x="4097650" y="2021400"/>
              <a:ext cx="16024" cy="16024"/>
            </a:xfrm>
            <a:custGeom>
              <a:avLst/>
              <a:gdLst/>
              <a:ahLst/>
              <a:cxnLst/>
              <a:rect l="l" t="t" r="r" b="b"/>
              <a:pathLst>
                <a:path w="641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41" y="497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2" name="Google Shape;1222;p14"/>
            <p:cNvSpPr/>
            <p:nvPr/>
          </p:nvSpPr>
          <p:spPr bwMode="auto">
            <a:xfrm>
              <a:off x="416442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52" y="497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3" name="Google Shape;1223;p14"/>
            <p:cNvSpPr/>
            <p:nvPr/>
          </p:nvSpPr>
          <p:spPr bwMode="auto">
            <a:xfrm>
              <a:off x="42312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32" y="641"/>
                  </a:cubicBezTo>
                  <a:cubicBezTo>
                    <a:pt x="508" y="641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4" name="Google Shape;1224;p14"/>
            <p:cNvSpPr/>
            <p:nvPr/>
          </p:nvSpPr>
          <p:spPr bwMode="auto">
            <a:xfrm>
              <a:off x="4297975" y="2021400"/>
              <a:ext cx="16325" cy="16024"/>
            </a:xfrm>
            <a:custGeom>
              <a:avLst/>
              <a:gdLst/>
              <a:ahLst/>
              <a:cxnLst/>
              <a:rect l="l" t="t" r="r" b="b"/>
              <a:pathLst>
                <a:path w="653" h="641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497"/>
                    <a:pt x="155" y="641"/>
                    <a:pt x="332" y="641"/>
                  </a:cubicBezTo>
                  <a:cubicBezTo>
                    <a:pt x="509" y="641"/>
                    <a:pt x="652" y="497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5" name="Google Shape;1225;p14"/>
            <p:cNvSpPr/>
            <p:nvPr/>
          </p:nvSpPr>
          <p:spPr bwMode="auto">
            <a:xfrm>
              <a:off x="4365025" y="2021400"/>
              <a:ext cx="16050" cy="16024"/>
            </a:xfrm>
            <a:custGeom>
              <a:avLst/>
              <a:gdLst/>
              <a:ahLst/>
              <a:cxnLst/>
              <a:rect l="l" t="t" r="r" b="b"/>
              <a:pathLst>
                <a:path w="642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6" name="Google Shape;1226;p14"/>
            <p:cNvSpPr/>
            <p:nvPr/>
          </p:nvSpPr>
          <p:spPr bwMode="auto">
            <a:xfrm>
              <a:off x="443182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7" y="641"/>
                    <a:pt x="651" y="497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7" name="Google Shape;1227;p14"/>
            <p:cNvSpPr/>
            <p:nvPr/>
          </p:nvSpPr>
          <p:spPr bwMode="auto">
            <a:xfrm>
              <a:off x="44986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41"/>
                    <a:pt x="331" y="641"/>
                  </a:cubicBezTo>
                  <a:cubicBezTo>
                    <a:pt x="508" y="641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8" name="Google Shape;1228;p14"/>
            <p:cNvSpPr/>
            <p:nvPr/>
          </p:nvSpPr>
          <p:spPr bwMode="auto">
            <a:xfrm>
              <a:off x="456537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41"/>
                    <a:pt x="331" y="641"/>
                  </a:cubicBezTo>
                  <a:cubicBezTo>
                    <a:pt x="508" y="641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9" name="Google Shape;1229;p14"/>
            <p:cNvSpPr/>
            <p:nvPr/>
          </p:nvSpPr>
          <p:spPr bwMode="auto">
            <a:xfrm>
              <a:off x="40306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52"/>
                    <a:pt x="332" y="652"/>
                  </a:cubicBezTo>
                  <a:cubicBezTo>
                    <a:pt x="508" y="652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0" name="Google Shape;1230;p14"/>
            <p:cNvSpPr/>
            <p:nvPr/>
          </p:nvSpPr>
          <p:spPr bwMode="auto">
            <a:xfrm>
              <a:off x="4097650" y="208182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7" y="652"/>
                    <a:pt x="641" y="497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1" name="Google Shape;1231;p14"/>
            <p:cNvSpPr/>
            <p:nvPr/>
          </p:nvSpPr>
          <p:spPr bwMode="auto">
            <a:xfrm>
              <a:off x="416442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7" y="652"/>
                    <a:pt x="652" y="497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2" name="Google Shape;1232;p14"/>
            <p:cNvSpPr/>
            <p:nvPr/>
          </p:nvSpPr>
          <p:spPr bwMode="auto">
            <a:xfrm>
              <a:off x="42312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32" y="652"/>
                  </a:cubicBezTo>
                  <a:cubicBezTo>
                    <a:pt x="508" y="652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3" name="Google Shape;1233;p14"/>
            <p:cNvSpPr/>
            <p:nvPr/>
          </p:nvSpPr>
          <p:spPr bwMode="auto">
            <a:xfrm>
              <a:off x="4297975" y="208182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497"/>
                    <a:pt x="155" y="652"/>
                    <a:pt x="332" y="652"/>
                  </a:cubicBezTo>
                  <a:cubicBezTo>
                    <a:pt x="509" y="652"/>
                    <a:pt x="652" y="497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4" name="Google Shape;1234;p14"/>
            <p:cNvSpPr/>
            <p:nvPr/>
          </p:nvSpPr>
          <p:spPr bwMode="auto">
            <a:xfrm>
              <a:off x="4365025" y="208182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8" y="652"/>
                    <a:pt x="641" y="497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5" name="Google Shape;1235;p14"/>
            <p:cNvSpPr/>
            <p:nvPr/>
          </p:nvSpPr>
          <p:spPr bwMode="auto">
            <a:xfrm>
              <a:off x="443182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52"/>
                    <a:pt x="320" y="652"/>
                  </a:cubicBezTo>
                  <a:cubicBezTo>
                    <a:pt x="497" y="652"/>
                    <a:pt x="651" y="497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6" name="Google Shape;1236;p14"/>
            <p:cNvSpPr/>
            <p:nvPr/>
          </p:nvSpPr>
          <p:spPr bwMode="auto">
            <a:xfrm>
              <a:off x="44986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52"/>
                    <a:pt x="331" y="652"/>
                  </a:cubicBezTo>
                  <a:cubicBezTo>
                    <a:pt x="508" y="652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7" name="Google Shape;1237;p14"/>
            <p:cNvSpPr/>
            <p:nvPr/>
          </p:nvSpPr>
          <p:spPr bwMode="auto">
            <a:xfrm>
              <a:off x="456537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52"/>
                    <a:pt x="331" y="652"/>
                  </a:cubicBezTo>
                  <a:cubicBezTo>
                    <a:pt x="508" y="652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8" name="Google Shape;1238;p14"/>
            <p:cNvSpPr/>
            <p:nvPr/>
          </p:nvSpPr>
          <p:spPr bwMode="auto">
            <a:xfrm>
              <a:off x="40306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32"/>
                  </a:cubicBezTo>
                  <a:cubicBezTo>
                    <a:pt x="0" y="509"/>
                    <a:pt x="155" y="652"/>
                    <a:pt x="332" y="652"/>
                  </a:cubicBezTo>
                  <a:cubicBezTo>
                    <a:pt x="508" y="652"/>
                    <a:pt x="652" y="509"/>
                    <a:pt x="652" y="332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9" name="Google Shape;1239;p14"/>
            <p:cNvSpPr/>
            <p:nvPr/>
          </p:nvSpPr>
          <p:spPr bwMode="auto">
            <a:xfrm>
              <a:off x="4097650" y="2142250"/>
              <a:ext cx="16024" cy="16325"/>
            </a:xfrm>
            <a:custGeom>
              <a:avLst/>
              <a:gdLst/>
              <a:ahLst/>
              <a:cxnLst/>
              <a:rect l="l" t="t" r="r" b="b"/>
              <a:pathLst>
                <a:path w="641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7" y="652"/>
                    <a:pt x="641" y="509"/>
                    <a:pt x="641" y="332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0" name="Google Shape;1240;p14"/>
            <p:cNvSpPr/>
            <p:nvPr/>
          </p:nvSpPr>
          <p:spPr bwMode="auto">
            <a:xfrm>
              <a:off x="416442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7" y="652"/>
                    <a:pt x="652" y="509"/>
                    <a:pt x="652" y="332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1" name="Google Shape;1241;p14"/>
            <p:cNvSpPr/>
            <p:nvPr/>
          </p:nvSpPr>
          <p:spPr bwMode="auto">
            <a:xfrm>
              <a:off x="42312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32" y="652"/>
                  </a:cubicBezTo>
                  <a:cubicBezTo>
                    <a:pt x="508" y="652"/>
                    <a:pt x="652" y="509"/>
                    <a:pt x="652" y="332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2" name="Google Shape;1242;p14"/>
            <p:cNvSpPr/>
            <p:nvPr/>
          </p:nvSpPr>
          <p:spPr bwMode="auto">
            <a:xfrm>
              <a:off x="4297975" y="214225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32"/>
                  </a:cubicBezTo>
                  <a:cubicBezTo>
                    <a:pt x="1" y="509"/>
                    <a:pt x="155" y="652"/>
                    <a:pt x="332" y="652"/>
                  </a:cubicBezTo>
                  <a:cubicBezTo>
                    <a:pt x="509" y="652"/>
                    <a:pt x="652" y="509"/>
                    <a:pt x="652" y="332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3" name="Google Shape;1243;p14"/>
            <p:cNvSpPr/>
            <p:nvPr/>
          </p:nvSpPr>
          <p:spPr bwMode="auto">
            <a:xfrm>
              <a:off x="4365025" y="2142250"/>
              <a:ext cx="16050" cy="16325"/>
            </a:xfrm>
            <a:custGeom>
              <a:avLst/>
              <a:gdLst/>
              <a:ahLst/>
              <a:cxnLst/>
              <a:rect l="l" t="t" r="r" b="b"/>
              <a:pathLst>
                <a:path w="642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8" y="652"/>
                    <a:pt x="641" y="509"/>
                    <a:pt x="641" y="33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4" name="Google Shape;1244;p14"/>
            <p:cNvSpPr/>
            <p:nvPr/>
          </p:nvSpPr>
          <p:spPr bwMode="auto">
            <a:xfrm>
              <a:off x="443182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32"/>
                  </a:cubicBezTo>
                  <a:cubicBezTo>
                    <a:pt x="0" y="509"/>
                    <a:pt x="144" y="652"/>
                    <a:pt x="320" y="652"/>
                  </a:cubicBezTo>
                  <a:cubicBezTo>
                    <a:pt x="497" y="652"/>
                    <a:pt x="651" y="509"/>
                    <a:pt x="651" y="332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5" name="Google Shape;1245;p14"/>
            <p:cNvSpPr/>
            <p:nvPr/>
          </p:nvSpPr>
          <p:spPr bwMode="auto">
            <a:xfrm>
              <a:off x="44986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32"/>
                  </a:cubicBezTo>
                  <a:cubicBezTo>
                    <a:pt x="0" y="509"/>
                    <a:pt x="144" y="652"/>
                    <a:pt x="331" y="652"/>
                  </a:cubicBezTo>
                  <a:cubicBezTo>
                    <a:pt x="508" y="652"/>
                    <a:pt x="651" y="509"/>
                    <a:pt x="651" y="332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6" name="Google Shape;1246;p14"/>
            <p:cNvSpPr/>
            <p:nvPr/>
          </p:nvSpPr>
          <p:spPr bwMode="auto">
            <a:xfrm>
              <a:off x="456537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32"/>
                  </a:cubicBezTo>
                  <a:cubicBezTo>
                    <a:pt x="0" y="509"/>
                    <a:pt x="155" y="652"/>
                    <a:pt x="331" y="652"/>
                  </a:cubicBezTo>
                  <a:cubicBezTo>
                    <a:pt x="508" y="652"/>
                    <a:pt x="651" y="509"/>
                    <a:pt x="651" y="332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7" name="Google Shape;1247;p14"/>
            <p:cNvSpPr/>
            <p:nvPr/>
          </p:nvSpPr>
          <p:spPr bwMode="auto">
            <a:xfrm>
              <a:off x="40306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55"/>
                    <a:pt x="0" y="331"/>
                  </a:cubicBezTo>
                  <a:cubicBezTo>
                    <a:pt x="0" y="508"/>
                    <a:pt x="155" y="651"/>
                    <a:pt x="332" y="651"/>
                  </a:cubicBezTo>
                  <a:cubicBezTo>
                    <a:pt x="508" y="651"/>
                    <a:pt x="652" y="508"/>
                    <a:pt x="652" y="331"/>
                  </a:cubicBezTo>
                  <a:cubicBezTo>
                    <a:pt x="652" y="155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8" name="Google Shape;1248;p14"/>
            <p:cNvSpPr/>
            <p:nvPr/>
          </p:nvSpPr>
          <p:spPr bwMode="auto">
            <a:xfrm>
              <a:off x="4097650" y="2202700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41" y="508"/>
                    <a:pt x="641" y="331"/>
                  </a:cubicBezTo>
                  <a:cubicBezTo>
                    <a:pt x="641" y="155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9" name="Google Shape;1249;p14"/>
            <p:cNvSpPr/>
            <p:nvPr/>
          </p:nvSpPr>
          <p:spPr bwMode="auto">
            <a:xfrm>
              <a:off x="416442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52" y="508"/>
                    <a:pt x="652" y="331"/>
                  </a:cubicBezTo>
                  <a:cubicBezTo>
                    <a:pt x="652" y="155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50" name="Google Shape;1250;p14"/>
            <p:cNvSpPr/>
            <p:nvPr/>
          </p:nvSpPr>
          <p:spPr bwMode="auto">
            <a:xfrm>
              <a:off x="42312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32" y="651"/>
                  </a:cubicBezTo>
                  <a:cubicBezTo>
                    <a:pt x="508" y="651"/>
                    <a:pt x="652" y="508"/>
                    <a:pt x="652" y="331"/>
                  </a:cubicBezTo>
                  <a:cubicBezTo>
                    <a:pt x="652" y="155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51" name="Google Shape;1251;p14"/>
            <p:cNvSpPr/>
            <p:nvPr/>
          </p:nvSpPr>
          <p:spPr bwMode="auto">
            <a:xfrm>
              <a:off x="4297975" y="22027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55"/>
                    <a:pt x="1" y="331"/>
                  </a:cubicBezTo>
                  <a:cubicBezTo>
                    <a:pt x="1" y="508"/>
                    <a:pt x="155" y="651"/>
                    <a:pt x="332" y="651"/>
                  </a:cubicBezTo>
                  <a:cubicBezTo>
                    <a:pt x="509" y="651"/>
                    <a:pt x="652" y="508"/>
                    <a:pt x="652" y="331"/>
                  </a:cubicBezTo>
                  <a:cubicBezTo>
                    <a:pt x="652" y="155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52" name="Google Shape;1252;p14"/>
            <p:cNvSpPr/>
            <p:nvPr/>
          </p:nvSpPr>
          <p:spPr bwMode="auto">
            <a:xfrm>
              <a:off x="4365025" y="2202700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8" y="651"/>
                    <a:pt x="641" y="508"/>
                    <a:pt x="641" y="331"/>
                  </a:cubicBezTo>
                  <a:cubicBezTo>
                    <a:pt x="641" y="155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53" name="Google Shape;1253;p14"/>
            <p:cNvSpPr/>
            <p:nvPr/>
          </p:nvSpPr>
          <p:spPr bwMode="auto">
            <a:xfrm>
              <a:off x="443182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55"/>
                    <a:pt x="0" y="331"/>
                  </a:cubicBezTo>
                  <a:cubicBezTo>
                    <a:pt x="0" y="508"/>
                    <a:pt x="144" y="651"/>
                    <a:pt x="320" y="651"/>
                  </a:cubicBezTo>
                  <a:cubicBezTo>
                    <a:pt x="497" y="651"/>
                    <a:pt x="651" y="508"/>
                    <a:pt x="651" y="331"/>
                  </a:cubicBezTo>
                  <a:cubicBezTo>
                    <a:pt x="651" y="155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54" name="Google Shape;1254;p14"/>
            <p:cNvSpPr/>
            <p:nvPr/>
          </p:nvSpPr>
          <p:spPr bwMode="auto">
            <a:xfrm>
              <a:off x="44986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55"/>
                    <a:pt x="0" y="331"/>
                  </a:cubicBezTo>
                  <a:cubicBezTo>
                    <a:pt x="0" y="508"/>
                    <a:pt x="144" y="651"/>
                    <a:pt x="331" y="651"/>
                  </a:cubicBezTo>
                  <a:cubicBezTo>
                    <a:pt x="508" y="651"/>
                    <a:pt x="651" y="508"/>
                    <a:pt x="651" y="331"/>
                  </a:cubicBezTo>
                  <a:cubicBezTo>
                    <a:pt x="651" y="155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55" name="Google Shape;1255;p14"/>
            <p:cNvSpPr/>
            <p:nvPr/>
          </p:nvSpPr>
          <p:spPr bwMode="auto">
            <a:xfrm>
              <a:off x="456537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55"/>
                    <a:pt x="0" y="331"/>
                  </a:cubicBezTo>
                  <a:cubicBezTo>
                    <a:pt x="0" y="508"/>
                    <a:pt x="155" y="651"/>
                    <a:pt x="331" y="651"/>
                  </a:cubicBezTo>
                  <a:cubicBezTo>
                    <a:pt x="508" y="651"/>
                    <a:pt x="651" y="508"/>
                    <a:pt x="651" y="331"/>
                  </a:cubicBezTo>
                  <a:cubicBezTo>
                    <a:pt x="651" y="155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56" name="Google Shape;1256;p14"/>
            <p:cNvSpPr/>
            <p:nvPr/>
          </p:nvSpPr>
          <p:spPr bwMode="auto">
            <a:xfrm>
              <a:off x="40306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41"/>
                    <a:pt x="332" y="641"/>
                  </a:cubicBezTo>
                  <a:cubicBezTo>
                    <a:pt x="508" y="64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57" name="Google Shape;1257;p14"/>
            <p:cNvSpPr/>
            <p:nvPr/>
          </p:nvSpPr>
          <p:spPr bwMode="auto">
            <a:xfrm>
              <a:off x="4097650" y="2263400"/>
              <a:ext cx="16024" cy="16024"/>
            </a:xfrm>
            <a:custGeom>
              <a:avLst/>
              <a:gdLst/>
              <a:ahLst/>
              <a:cxnLst/>
              <a:rect l="l" t="t" r="r" b="b"/>
              <a:pathLst>
                <a:path w="641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41" y="497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58" name="Google Shape;1258;p14"/>
            <p:cNvSpPr/>
            <p:nvPr/>
          </p:nvSpPr>
          <p:spPr bwMode="auto">
            <a:xfrm>
              <a:off x="416442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52" y="497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59" name="Google Shape;1259;p14"/>
            <p:cNvSpPr/>
            <p:nvPr/>
          </p:nvSpPr>
          <p:spPr bwMode="auto">
            <a:xfrm>
              <a:off x="42312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32" y="641"/>
                  </a:cubicBezTo>
                  <a:cubicBezTo>
                    <a:pt x="508" y="64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0" name="Google Shape;1260;p14"/>
            <p:cNvSpPr/>
            <p:nvPr/>
          </p:nvSpPr>
          <p:spPr bwMode="auto">
            <a:xfrm>
              <a:off x="4297975" y="2263400"/>
              <a:ext cx="16325" cy="16024"/>
            </a:xfrm>
            <a:custGeom>
              <a:avLst/>
              <a:gdLst/>
              <a:ahLst/>
              <a:cxnLst/>
              <a:rect l="l" t="t" r="r" b="b"/>
              <a:pathLst>
                <a:path w="653" h="641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497"/>
                    <a:pt x="155" y="641"/>
                    <a:pt x="332" y="641"/>
                  </a:cubicBezTo>
                  <a:cubicBezTo>
                    <a:pt x="509" y="641"/>
                    <a:pt x="652" y="497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1" name="Google Shape;1261;p14"/>
            <p:cNvSpPr/>
            <p:nvPr/>
          </p:nvSpPr>
          <p:spPr bwMode="auto">
            <a:xfrm>
              <a:off x="4365025" y="2263400"/>
              <a:ext cx="16050" cy="16024"/>
            </a:xfrm>
            <a:custGeom>
              <a:avLst/>
              <a:gdLst/>
              <a:ahLst/>
              <a:cxnLst/>
              <a:rect l="l" t="t" r="r" b="b"/>
              <a:pathLst>
                <a:path w="642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2" name="Google Shape;1262;p14"/>
            <p:cNvSpPr/>
            <p:nvPr/>
          </p:nvSpPr>
          <p:spPr bwMode="auto">
            <a:xfrm>
              <a:off x="443182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7" y="641"/>
                    <a:pt x="651" y="497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3" name="Google Shape;1263;p14"/>
            <p:cNvSpPr/>
            <p:nvPr/>
          </p:nvSpPr>
          <p:spPr bwMode="auto">
            <a:xfrm>
              <a:off x="44986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41"/>
                    <a:pt x="331" y="641"/>
                  </a:cubicBezTo>
                  <a:cubicBezTo>
                    <a:pt x="508" y="64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4" name="Google Shape;1264;p14"/>
            <p:cNvSpPr/>
            <p:nvPr/>
          </p:nvSpPr>
          <p:spPr bwMode="auto">
            <a:xfrm>
              <a:off x="456537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41"/>
                    <a:pt x="331" y="641"/>
                  </a:cubicBezTo>
                  <a:cubicBezTo>
                    <a:pt x="508" y="64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5" name="Google Shape;1265;p14"/>
            <p:cNvSpPr/>
            <p:nvPr/>
          </p:nvSpPr>
          <p:spPr bwMode="auto">
            <a:xfrm>
              <a:off x="40306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508"/>
                    <a:pt x="155" y="652"/>
                    <a:pt x="332" y="652"/>
                  </a:cubicBezTo>
                  <a:cubicBezTo>
                    <a:pt x="508" y="652"/>
                    <a:pt x="652" y="508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6" name="Google Shape;1266;p14"/>
            <p:cNvSpPr/>
            <p:nvPr/>
          </p:nvSpPr>
          <p:spPr bwMode="auto">
            <a:xfrm>
              <a:off x="4097650" y="232382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7" y="652"/>
                    <a:pt x="641" y="508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7" name="Google Shape;1267;p14"/>
            <p:cNvSpPr/>
            <p:nvPr/>
          </p:nvSpPr>
          <p:spPr bwMode="auto">
            <a:xfrm>
              <a:off x="416442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7" y="652"/>
                    <a:pt x="652" y="508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8" name="Google Shape;1268;p14"/>
            <p:cNvSpPr/>
            <p:nvPr/>
          </p:nvSpPr>
          <p:spPr bwMode="auto">
            <a:xfrm>
              <a:off x="42312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32" y="652"/>
                  </a:cubicBezTo>
                  <a:cubicBezTo>
                    <a:pt x="508" y="652"/>
                    <a:pt x="652" y="508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9" name="Google Shape;1269;p14"/>
            <p:cNvSpPr/>
            <p:nvPr/>
          </p:nvSpPr>
          <p:spPr bwMode="auto">
            <a:xfrm>
              <a:off x="4297975" y="232382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508"/>
                    <a:pt x="155" y="652"/>
                    <a:pt x="332" y="652"/>
                  </a:cubicBezTo>
                  <a:cubicBezTo>
                    <a:pt x="509" y="652"/>
                    <a:pt x="652" y="508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0" name="Google Shape;1270;p14"/>
            <p:cNvSpPr/>
            <p:nvPr/>
          </p:nvSpPr>
          <p:spPr bwMode="auto">
            <a:xfrm>
              <a:off x="4365025" y="232382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8" y="652"/>
                    <a:pt x="641" y="508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1" name="Google Shape;1271;p14"/>
            <p:cNvSpPr/>
            <p:nvPr/>
          </p:nvSpPr>
          <p:spPr bwMode="auto">
            <a:xfrm>
              <a:off x="443182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508"/>
                    <a:pt x="144" y="652"/>
                    <a:pt x="320" y="652"/>
                  </a:cubicBezTo>
                  <a:cubicBezTo>
                    <a:pt x="497" y="652"/>
                    <a:pt x="651" y="508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2" name="Google Shape;1272;p14"/>
            <p:cNvSpPr/>
            <p:nvPr/>
          </p:nvSpPr>
          <p:spPr bwMode="auto">
            <a:xfrm>
              <a:off x="44986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508"/>
                    <a:pt x="144" y="652"/>
                    <a:pt x="331" y="652"/>
                  </a:cubicBezTo>
                  <a:cubicBezTo>
                    <a:pt x="508" y="652"/>
                    <a:pt x="651" y="508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3" name="Google Shape;1273;p14"/>
            <p:cNvSpPr/>
            <p:nvPr/>
          </p:nvSpPr>
          <p:spPr bwMode="auto">
            <a:xfrm>
              <a:off x="456537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508"/>
                    <a:pt x="155" y="652"/>
                    <a:pt x="331" y="652"/>
                  </a:cubicBezTo>
                  <a:cubicBezTo>
                    <a:pt x="508" y="652"/>
                    <a:pt x="651" y="508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4" name="Google Shape;1274;p14"/>
            <p:cNvSpPr/>
            <p:nvPr/>
          </p:nvSpPr>
          <p:spPr bwMode="auto">
            <a:xfrm>
              <a:off x="4027850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59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3" y="616"/>
                    <a:pt x="353" y="645"/>
                    <a:pt x="431" y="645"/>
                  </a:cubicBezTo>
                  <a:cubicBezTo>
                    <a:pt x="598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5" name="Google Shape;1275;p14"/>
            <p:cNvSpPr/>
            <p:nvPr/>
          </p:nvSpPr>
          <p:spPr bwMode="auto">
            <a:xfrm>
              <a:off x="4094900" y="2384524"/>
              <a:ext cx="18775" cy="16125"/>
            </a:xfrm>
            <a:custGeom>
              <a:avLst/>
              <a:gdLst/>
              <a:ahLst/>
              <a:cxnLst/>
              <a:rect l="l" t="t" r="r" b="b"/>
              <a:pathLst>
                <a:path w="751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199" y="553"/>
                  </a:cubicBezTo>
                  <a:cubicBezTo>
                    <a:pt x="266" y="616"/>
                    <a:pt x="347" y="645"/>
                    <a:pt x="425" y="645"/>
                  </a:cubicBezTo>
                  <a:cubicBezTo>
                    <a:pt x="593" y="645"/>
                    <a:pt x="751" y="516"/>
                    <a:pt x="751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6" name="Google Shape;1276;p14"/>
            <p:cNvSpPr/>
            <p:nvPr/>
          </p:nvSpPr>
          <p:spPr bwMode="auto">
            <a:xfrm>
              <a:off x="4161675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199" y="553"/>
                  </a:cubicBezTo>
                  <a:cubicBezTo>
                    <a:pt x="266" y="616"/>
                    <a:pt x="348" y="645"/>
                    <a:pt x="428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7" name="Google Shape;1277;p14"/>
            <p:cNvSpPr/>
            <p:nvPr/>
          </p:nvSpPr>
          <p:spPr bwMode="auto">
            <a:xfrm>
              <a:off x="4228450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50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4" y="616"/>
                    <a:pt x="353" y="645"/>
                    <a:pt x="432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8" name="Google Shape;1278;p14"/>
            <p:cNvSpPr/>
            <p:nvPr/>
          </p:nvSpPr>
          <p:spPr bwMode="auto">
            <a:xfrm>
              <a:off x="4295225" y="2384524"/>
              <a:ext cx="19075" cy="16125"/>
            </a:xfrm>
            <a:custGeom>
              <a:avLst/>
              <a:gdLst/>
              <a:ahLst/>
              <a:cxnLst/>
              <a:rect l="l" t="t" r="r" b="b"/>
              <a:pathLst>
                <a:path w="763" h="645" fill="norm" stroke="1" extrusionOk="0">
                  <a:moveTo>
                    <a:pt x="460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4" y="616"/>
                    <a:pt x="353" y="645"/>
                    <a:pt x="432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9" name="Google Shape;1279;p14"/>
            <p:cNvSpPr/>
            <p:nvPr/>
          </p:nvSpPr>
          <p:spPr bwMode="auto">
            <a:xfrm>
              <a:off x="4362275" y="2384524"/>
              <a:ext cx="18800" cy="16125"/>
            </a:xfrm>
            <a:custGeom>
              <a:avLst/>
              <a:gdLst/>
              <a:ahLst/>
              <a:cxnLst/>
              <a:rect l="l" t="t" r="r" b="b"/>
              <a:pathLst>
                <a:path w="752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1" y="343"/>
                    <a:pt x="199" y="553"/>
                  </a:cubicBezTo>
                  <a:cubicBezTo>
                    <a:pt x="266" y="616"/>
                    <a:pt x="347" y="645"/>
                    <a:pt x="426" y="645"/>
                  </a:cubicBezTo>
                  <a:cubicBezTo>
                    <a:pt x="593" y="645"/>
                    <a:pt x="751" y="516"/>
                    <a:pt x="751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80" name="Google Shape;1280;p14"/>
            <p:cNvSpPr/>
            <p:nvPr/>
          </p:nvSpPr>
          <p:spPr bwMode="auto">
            <a:xfrm>
              <a:off x="4429050" y="2384524"/>
              <a:ext cx="19075" cy="16125"/>
            </a:xfrm>
            <a:custGeom>
              <a:avLst/>
              <a:gdLst/>
              <a:ahLst/>
              <a:cxnLst/>
              <a:rect l="l" t="t" r="r" b="b"/>
              <a:pathLst>
                <a:path w="763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1" y="343"/>
                    <a:pt x="199" y="553"/>
                  </a:cubicBezTo>
                  <a:cubicBezTo>
                    <a:pt x="266" y="616"/>
                    <a:pt x="348" y="645"/>
                    <a:pt x="429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52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81" name="Google Shape;1281;p14"/>
            <p:cNvSpPr/>
            <p:nvPr/>
          </p:nvSpPr>
          <p:spPr bwMode="auto">
            <a:xfrm>
              <a:off x="4495900" y="2384524"/>
              <a:ext cx="19000" cy="16125"/>
            </a:xfrm>
            <a:custGeom>
              <a:avLst/>
              <a:gdLst/>
              <a:ahLst/>
              <a:cxnLst/>
              <a:rect l="l" t="t" r="r" b="b"/>
              <a:pathLst>
                <a:path w="760" h="645" fill="norm" stroke="1" extrusionOk="0">
                  <a:moveTo>
                    <a:pt x="426" y="1"/>
                  </a:moveTo>
                  <a:cubicBezTo>
                    <a:pt x="137" y="1"/>
                    <a:pt x="1" y="346"/>
                    <a:pt x="207" y="553"/>
                  </a:cubicBezTo>
                  <a:cubicBezTo>
                    <a:pt x="271" y="616"/>
                    <a:pt x="350" y="645"/>
                    <a:pt x="429" y="645"/>
                  </a:cubicBezTo>
                  <a:cubicBezTo>
                    <a:pt x="596" y="645"/>
                    <a:pt x="759" y="516"/>
                    <a:pt x="759" y="321"/>
                  </a:cubicBezTo>
                  <a:cubicBezTo>
                    <a:pt x="759" y="144"/>
                    <a:pt x="616" y="1"/>
                    <a:pt x="439" y="1"/>
                  </a:cubicBezTo>
                  <a:cubicBezTo>
                    <a:pt x="435" y="1"/>
                    <a:pt x="430" y="1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82" name="Google Shape;1282;p14"/>
            <p:cNvSpPr/>
            <p:nvPr/>
          </p:nvSpPr>
          <p:spPr bwMode="auto">
            <a:xfrm>
              <a:off x="4562950" y="2384524"/>
              <a:ext cx="19000" cy="16125"/>
            </a:xfrm>
            <a:custGeom>
              <a:avLst/>
              <a:gdLst/>
              <a:ahLst/>
              <a:cxnLst/>
              <a:rect l="l" t="t" r="r" b="b"/>
              <a:pathLst>
                <a:path w="760" h="645" fill="norm" stroke="1" extrusionOk="0">
                  <a:moveTo>
                    <a:pt x="415" y="1"/>
                  </a:moveTo>
                  <a:cubicBezTo>
                    <a:pt x="137" y="1"/>
                    <a:pt x="1" y="346"/>
                    <a:pt x="197" y="553"/>
                  </a:cubicBezTo>
                  <a:cubicBezTo>
                    <a:pt x="264" y="616"/>
                    <a:pt x="345" y="645"/>
                    <a:pt x="426" y="645"/>
                  </a:cubicBezTo>
                  <a:cubicBezTo>
                    <a:pt x="596" y="645"/>
                    <a:pt x="759" y="516"/>
                    <a:pt x="759" y="321"/>
                  </a:cubicBezTo>
                  <a:cubicBezTo>
                    <a:pt x="759" y="144"/>
                    <a:pt x="616" y="1"/>
                    <a:pt x="428" y="1"/>
                  </a:cubicBezTo>
                  <a:cubicBezTo>
                    <a:pt x="424" y="1"/>
                    <a:pt x="420" y="1"/>
                    <a:pt x="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" preserve="0" showMasterPhAnim="0" userDrawn="1">
  <p:cSld name="TITLE_AND_BODY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4" name="Google Shape;1284;p15"/>
          <p:cNvSpPr txBox="1"/>
          <p:nvPr>
            <p:ph type="title"/>
          </p:nvPr>
        </p:nvSpPr>
        <p:spPr bwMode="auto"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85" name="Google Shape;1285;p15"/>
          <p:cNvSpPr txBox="1"/>
          <p:nvPr>
            <p:ph type="body" idx="1"/>
          </p:nvPr>
        </p:nvSpPr>
        <p:spPr bwMode="auto">
          <a:xfrm>
            <a:off x="720000" y="1215750"/>
            <a:ext cx="7704000" cy="10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286" name="Google Shape;1286;p15"/>
          <p:cNvGrpSpPr/>
          <p:nvPr/>
        </p:nvGrpSpPr>
        <p:grpSpPr bwMode="auto">
          <a:xfrm rot="10800000" flipH="1">
            <a:off x="3199218" y="4706381"/>
            <a:ext cx="2745547" cy="2230711"/>
            <a:chOff x="6674350" y="4063602"/>
            <a:chExt cx="698986" cy="567900"/>
          </a:xfrm>
        </p:grpSpPr>
        <p:sp>
          <p:nvSpPr>
            <p:cNvPr id="1287" name="Google Shape;1287;p15"/>
            <p:cNvSpPr/>
            <p:nvPr/>
          </p:nvSpPr>
          <p:spPr bwMode="auto">
            <a:xfrm>
              <a:off x="6674373" y="4146378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88" name="Google Shape;1288;p15"/>
            <p:cNvSpPr/>
            <p:nvPr/>
          </p:nvSpPr>
          <p:spPr bwMode="auto">
            <a:xfrm>
              <a:off x="6674373" y="4227227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89" name="Google Shape;1289;p15"/>
            <p:cNvSpPr/>
            <p:nvPr/>
          </p:nvSpPr>
          <p:spPr bwMode="auto">
            <a:xfrm>
              <a:off x="6674373" y="4308076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90" name="Google Shape;1290;p15"/>
            <p:cNvSpPr/>
            <p:nvPr/>
          </p:nvSpPr>
          <p:spPr bwMode="auto">
            <a:xfrm>
              <a:off x="6674373" y="4388925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91" name="Google Shape;1291;p15"/>
            <p:cNvSpPr/>
            <p:nvPr/>
          </p:nvSpPr>
          <p:spPr bwMode="auto">
            <a:xfrm>
              <a:off x="6674373" y="4469774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92" name="Google Shape;1292;p15"/>
            <p:cNvSpPr/>
            <p:nvPr/>
          </p:nvSpPr>
          <p:spPr bwMode="auto">
            <a:xfrm>
              <a:off x="6674373" y="4550623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93" name="Google Shape;1293;p15"/>
            <p:cNvSpPr/>
            <p:nvPr/>
          </p:nvSpPr>
          <p:spPr bwMode="auto">
            <a:xfrm>
              <a:off x="6674373" y="4631471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94" name="Google Shape;1294;p15"/>
            <p:cNvSpPr/>
            <p:nvPr/>
          </p:nvSpPr>
          <p:spPr bwMode="auto">
            <a:xfrm>
              <a:off x="667435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95" name="Google Shape;1295;p15"/>
            <p:cNvSpPr/>
            <p:nvPr/>
          </p:nvSpPr>
          <p:spPr bwMode="auto">
            <a:xfrm>
              <a:off x="67441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96" name="Google Shape;1296;p15"/>
            <p:cNvSpPr/>
            <p:nvPr/>
          </p:nvSpPr>
          <p:spPr bwMode="auto">
            <a:xfrm>
              <a:off x="68139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97" name="Google Shape;1297;p15"/>
            <p:cNvSpPr/>
            <p:nvPr/>
          </p:nvSpPr>
          <p:spPr bwMode="auto">
            <a:xfrm>
              <a:off x="68840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98" name="Google Shape;1298;p15"/>
            <p:cNvSpPr/>
            <p:nvPr/>
          </p:nvSpPr>
          <p:spPr bwMode="auto">
            <a:xfrm>
              <a:off x="69538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99" name="Google Shape;1299;p15"/>
            <p:cNvSpPr/>
            <p:nvPr/>
          </p:nvSpPr>
          <p:spPr bwMode="auto">
            <a:xfrm>
              <a:off x="70237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00" name="Google Shape;1300;p15"/>
            <p:cNvSpPr/>
            <p:nvPr/>
          </p:nvSpPr>
          <p:spPr bwMode="auto">
            <a:xfrm>
              <a:off x="70937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01" name="Google Shape;1301;p15"/>
            <p:cNvSpPr/>
            <p:nvPr/>
          </p:nvSpPr>
          <p:spPr bwMode="auto">
            <a:xfrm>
              <a:off x="71636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02" name="Google Shape;1302;p15"/>
            <p:cNvSpPr/>
            <p:nvPr/>
          </p:nvSpPr>
          <p:spPr bwMode="auto">
            <a:xfrm>
              <a:off x="72336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03" name="Google Shape;1303;p15"/>
            <p:cNvSpPr/>
            <p:nvPr/>
          </p:nvSpPr>
          <p:spPr bwMode="auto">
            <a:xfrm>
              <a:off x="73035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04" name="Google Shape;1304;p15"/>
            <p:cNvSpPr/>
            <p:nvPr/>
          </p:nvSpPr>
          <p:spPr bwMode="auto">
            <a:xfrm>
              <a:off x="73733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305" name="Google Shape;1305;p15"/>
          <p:cNvSpPr/>
          <p:nvPr/>
        </p:nvSpPr>
        <p:spPr bwMode="auto">
          <a:xfrm rot="-2700000">
            <a:off x="215661" y="2623553"/>
            <a:ext cx="293157" cy="292934"/>
          </a:xfrm>
          <a:custGeom>
            <a:avLst/>
            <a:gdLst/>
            <a:ahLst/>
            <a:cxnLst/>
            <a:rect l="l" t="t" r="r" b="b"/>
            <a:pathLst>
              <a:path w="14438" h="14427" fill="norm" stroke="1" extrusionOk="0">
                <a:moveTo>
                  <a:pt x="4680" y="1"/>
                </a:moveTo>
                <a:lnTo>
                  <a:pt x="4680" y="4670"/>
                </a:lnTo>
                <a:lnTo>
                  <a:pt x="0" y="4670"/>
                </a:lnTo>
                <a:lnTo>
                  <a:pt x="0" y="9758"/>
                </a:lnTo>
                <a:lnTo>
                  <a:pt x="4680" y="9758"/>
                </a:lnTo>
                <a:lnTo>
                  <a:pt x="4680" y="14427"/>
                </a:lnTo>
                <a:lnTo>
                  <a:pt x="9768" y="14427"/>
                </a:lnTo>
                <a:lnTo>
                  <a:pt x="9768" y="9758"/>
                </a:lnTo>
                <a:lnTo>
                  <a:pt x="14437" y="9758"/>
                </a:lnTo>
                <a:lnTo>
                  <a:pt x="14437" y="4670"/>
                </a:lnTo>
                <a:lnTo>
                  <a:pt x="9768" y="4670"/>
                </a:lnTo>
                <a:lnTo>
                  <a:pt x="9768" y="1"/>
                </a:lnTo>
                <a:close/>
              </a:path>
            </a:pathLst>
          </a:custGeom>
          <a:solidFill>
            <a:srgbClr val="FFC5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06" name="Google Shape;1306;p15"/>
          <p:cNvSpPr/>
          <p:nvPr/>
        </p:nvSpPr>
        <p:spPr bwMode="auto">
          <a:xfrm>
            <a:off x="8670988" y="4513725"/>
            <a:ext cx="231827" cy="232397"/>
          </a:xfrm>
          <a:custGeom>
            <a:avLst/>
            <a:gdLst/>
            <a:ahLst/>
            <a:cxnLst/>
            <a:rect l="l" t="t" r="r" b="b"/>
            <a:pathLst>
              <a:path w="4394" h="4405" fill="norm" stroke="1" extrusionOk="0">
                <a:moveTo>
                  <a:pt x="2197" y="1"/>
                </a:moveTo>
                <a:lnTo>
                  <a:pt x="0" y="2208"/>
                </a:lnTo>
                <a:lnTo>
                  <a:pt x="2197" y="4405"/>
                </a:lnTo>
                <a:lnTo>
                  <a:pt x="4393" y="2208"/>
                </a:lnTo>
                <a:lnTo>
                  <a:pt x="21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1" preserve="0" showMasterPhAnim="0" userDrawn="1">
  <p:cSld name="ONE_COLUMN_TEXT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8" name="Google Shape;1308;p16"/>
          <p:cNvSpPr txBox="1"/>
          <p:nvPr>
            <p:ph type="title"/>
          </p:nvPr>
        </p:nvSpPr>
        <p:spPr bwMode="auto"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09" name="Google Shape;1309;p16"/>
          <p:cNvSpPr txBox="1"/>
          <p:nvPr>
            <p:ph type="body" idx="1"/>
          </p:nvPr>
        </p:nvSpPr>
        <p:spPr bwMode="auto">
          <a:xfrm>
            <a:off x="720000" y="1215750"/>
            <a:ext cx="7704000" cy="3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◻"/>
              <a:defRPr/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310" name="Google Shape;1310;p16"/>
          <p:cNvGrpSpPr/>
          <p:nvPr/>
        </p:nvGrpSpPr>
        <p:grpSpPr bwMode="auto">
          <a:xfrm flipH="1">
            <a:off x="6933035" y="4752775"/>
            <a:ext cx="1374390" cy="1241130"/>
            <a:chOff x="4027850" y="1900275"/>
            <a:chExt cx="554100" cy="500375"/>
          </a:xfrm>
        </p:grpSpPr>
        <p:sp>
          <p:nvSpPr>
            <p:cNvPr id="1311" name="Google Shape;1311;p16"/>
            <p:cNvSpPr/>
            <p:nvPr/>
          </p:nvSpPr>
          <p:spPr bwMode="auto">
            <a:xfrm>
              <a:off x="40306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51"/>
                    <a:pt x="332" y="651"/>
                  </a:cubicBezTo>
                  <a:cubicBezTo>
                    <a:pt x="508" y="65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2" name="Google Shape;1312;p16"/>
            <p:cNvSpPr/>
            <p:nvPr/>
          </p:nvSpPr>
          <p:spPr bwMode="auto">
            <a:xfrm>
              <a:off x="4097650" y="190027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7" y="651"/>
                    <a:pt x="641" y="497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3" name="Google Shape;1313;p16"/>
            <p:cNvSpPr/>
            <p:nvPr/>
          </p:nvSpPr>
          <p:spPr bwMode="auto">
            <a:xfrm>
              <a:off x="416442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7" y="651"/>
                    <a:pt x="652" y="497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4" name="Google Shape;1314;p16"/>
            <p:cNvSpPr/>
            <p:nvPr/>
          </p:nvSpPr>
          <p:spPr bwMode="auto">
            <a:xfrm>
              <a:off x="42312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32" y="651"/>
                  </a:cubicBezTo>
                  <a:cubicBezTo>
                    <a:pt x="508" y="65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5" name="Google Shape;1315;p16"/>
            <p:cNvSpPr/>
            <p:nvPr/>
          </p:nvSpPr>
          <p:spPr bwMode="auto">
            <a:xfrm>
              <a:off x="4297975" y="190027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497"/>
                    <a:pt x="155" y="651"/>
                    <a:pt x="332" y="651"/>
                  </a:cubicBezTo>
                  <a:cubicBezTo>
                    <a:pt x="509" y="651"/>
                    <a:pt x="652" y="497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6" name="Google Shape;1316;p16"/>
            <p:cNvSpPr/>
            <p:nvPr/>
          </p:nvSpPr>
          <p:spPr bwMode="auto">
            <a:xfrm>
              <a:off x="4365025" y="190027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8" y="651"/>
                    <a:pt x="641" y="497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7" name="Google Shape;1317;p16"/>
            <p:cNvSpPr/>
            <p:nvPr/>
          </p:nvSpPr>
          <p:spPr bwMode="auto">
            <a:xfrm>
              <a:off x="443182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51"/>
                    <a:pt x="320" y="651"/>
                  </a:cubicBezTo>
                  <a:cubicBezTo>
                    <a:pt x="497" y="651"/>
                    <a:pt x="651" y="497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8" name="Google Shape;1318;p16"/>
            <p:cNvSpPr/>
            <p:nvPr/>
          </p:nvSpPr>
          <p:spPr bwMode="auto">
            <a:xfrm>
              <a:off x="44986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51"/>
                    <a:pt x="331" y="651"/>
                  </a:cubicBezTo>
                  <a:cubicBezTo>
                    <a:pt x="508" y="65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9" name="Google Shape;1319;p16"/>
            <p:cNvSpPr/>
            <p:nvPr/>
          </p:nvSpPr>
          <p:spPr bwMode="auto">
            <a:xfrm>
              <a:off x="456537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51"/>
                    <a:pt x="331" y="651"/>
                  </a:cubicBezTo>
                  <a:cubicBezTo>
                    <a:pt x="508" y="65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0" name="Google Shape;1320;p16"/>
            <p:cNvSpPr/>
            <p:nvPr/>
          </p:nvSpPr>
          <p:spPr bwMode="auto">
            <a:xfrm>
              <a:off x="40306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508"/>
                    <a:pt x="155" y="651"/>
                    <a:pt x="332" y="651"/>
                  </a:cubicBezTo>
                  <a:cubicBezTo>
                    <a:pt x="508" y="651"/>
                    <a:pt x="652" y="508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1" name="Google Shape;1321;p16"/>
            <p:cNvSpPr/>
            <p:nvPr/>
          </p:nvSpPr>
          <p:spPr bwMode="auto">
            <a:xfrm>
              <a:off x="4097650" y="1960700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41" y="508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2" name="Google Shape;1322;p16"/>
            <p:cNvSpPr/>
            <p:nvPr/>
          </p:nvSpPr>
          <p:spPr bwMode="auto">
            <a:xfrm>
              <a:off x="416442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52" y="508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3" name="Google Shape;1323;p16"/>
            <p:cNvSpPr/>
            <p:nvPr/>
          </p:nvSpPr>
          <p:spPr bwMode="auto">
            <a:xfrm>
              <a:off x="42312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32" y="651"/>
                  </a:cubicBezTo>
                  <a:cubicBezTo>
                    <a:pt x="508" y="651"/>
                    <a:pt x="652" y="508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4" name="Google Shape;1324;p16"/>
            <p:cNvSpPr/>
            <p:nvPr/>
          </p:nvSpPr>
          <p:spPr bwMode="auto">
            <a:xfrm>
              <a:off x="4297975" y="19607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508"/>
                    <a:pt x="155" y="651"/>
                    <a:pt x="332" y="651"/>
                  </a:cubicBezTo>
                  <a:cubicBezTo>
                    <a:pt x="509" y="651"/>
                    <a:pt x="652" y="508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5" name="Google Shape;1325;p16"/>
            <p:cNvSpPr/>
            <p:nvPr/>
          </p:nvSpPr>
          <p:spPr bwMode="auto">
            <a:xfrm>
              <a:off x="4365025" y="1960700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8" y="651"/>
                    <a:pt x="641" y="508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6" name="Google Shape;1326;p16"/>
            <p:cNvSpPr/>
            <p:nvPr/>
          </p:nvSpPr>
          <p:spPr bwMode="auto">
            <a:xfrm>
              <a:off x="443182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508"/>
                    <a:pt x="144" y="651"/>
                    <a:pt x="320" y="651"/>
                  </a:cubicBezTo>
                  <a:cubicBezTo>
                    <a:pt x="497" y="651"/>
                    <a:pt x="651" y="508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7" name="Google Shape;1327;p16"/>
            <p:cNvSpPr/>
            <p:nvPr/>
          </p:nvSpPr>
          <p:spPr bwMode="auto">
            <a:xfrm>
              <a:off x="44986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508"/>
                    <a:pt x="144" y="651"/>
                    <a:pt x="331" y="651"/>
                  </a:cubicBezTo>
                  <a:cubicBezTo>
                    <a:pt x="508" y="651"/>
                    <a:pt x="651" y="508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8" name="Google Shape;1328;p16"/>
            <p:cNvSpPr/>
            <p:nvPr/>
          </p:nvSpPr>
          <p:spPr bwMode="auto">
            <a:xfrm>
              <a:off x="456537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508"/>
                    <a:pt x="155" y="651"/>
                    <a:pt x="331" y="651"/>
                  </a:cubicBezTo>
                  <a:cubicBezTo>
                    <a:pt x="508" y="651"/>
                    <a:pt x="651" y="508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9" name="Google Shape;1329;p16"/>
            <p:cNvSpPr/>
            <p:nvPr/>
          </p:nvSpPr>
          <p:spPr bwMode="auto">
            <a:xfrm>
              <a:off x="40306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41"/>
                    <a:pt x="332" y="641"/>
                  </a:cubicBezTo>
                  <a:cubicBezTo>
                    <a:pt x="508" y="641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0" name="Google Shape;1330;p16"/>
            <p:cNvSpPr/>
            <p:nvPr/>
          </p:nvSpPr>
          <p:spPr bwMode="auto">
            <a:xfrm>
              <a:off x="4097650" y="2021400"/>
              <a:ext cx="16024" cy="16024"/>
            </a:xfrm>
            <a:custGeom>
              <a:avLst/>
              <a:gdLst/>
              <a:ahLst/>
              <a:cxnLst/>
              <a:rect l="l" t="t" r="r" b="b"/>
              <a:pathLst>
                <a:path w="641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41" y="497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1" name="Google Shape;1331;p16"/>
            <p:cNvSpPr/>
            <p:nvPr/>
          </p:nvSpPr>
          <p:spPr bwMode="auto">
            <a:xfrm>
              <a:off x="416442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52" y="497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2" name="Google Shape;1332;p16"/>
            <p:cNvSpPr/>
            <p:nvPr/>
          </p:nvSpPr>
          <p:spPr bwMode="auto">
            <a:xfrm>
              <a:off x="42312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32" y="641"/>
                  </a:cubicBezTo>
                  <a:cubicBezTo>
                    <a:pt x="508" y="641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3" name="Google Shape;1333;p16"/>
            <p:cNvSpPr/>
            <p:nvPr/>
          </p:nvSpPr>
          <p:spPr bwMode="auto">
            <a:xfrm>
              <a:off x="4297975" y="2021400"/>
              <a:ext cx="16325" cy="16024"/>
            </a:xfrm>
            <a:custGeom>
              <a:avLst/>
              <a:gdLst/>
              <a:ahLst/>
              <a:cxnLst/>
              <a:rect l="l" t="t" r="r" b="b"/>
              <a:pathLst>
                <a:path w="653" h="641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497"/>
                    <a:pt x="155" y="641"/>
                    <a:pt x="332" y="641"/>
                  </a:cubicBezTo>
                  <a:cubicBezTo>
                    <a:pt x="509" y="641"/>
                    <a:pt x="652" y="497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4" name="Google Shape;1334;p16"/>
            <p:cNvSpPr/>
            <p:nvPr/>
          </p:nvSpPr>
          <p:spPr bwMode="auto">
            <a:xfrm>
              <a:off x="4365025" y="2021400"/>
              <a:ext cx="16050" cy="16024"/>
            </a:xfrm>
            <a:custGeom>
              <a:avLst/>
              <a:gdLst/>
              <a:ahLst/>
              <a:cxnLst/>
              <a:rect l="l" t="t" r="r" b="b"/>
              <a:pathLst>
                <a:path w="642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5" name="Google Shape;1335;p16"/>
            <p:cNvSpPr/>
            <p:nvPr/>
          </p:nvSpPr>
          <p:spPr bwMode="auto">
            <a:xfrm>
              <a:off x="443182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7" y="641"/>
                    <a:pt x="651" y="497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6" name="Google Shape;1336;p16"/>
            <p:cNvSpPr/>
            <p:nvPr/>
          </p:nvSpPr>
          <p:spPr bwMode="auto">
            <a:xfrm>
              <a:off x="44986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41"/>
                    <a:pt x="331" y="641"/>
                  </a:cubicBezTo>
                  <a:cubicBezTo>
                    <a:pt x="508" y="641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7" name="Google Shape;1337;p16"/>
            <p:cNvSpPr/>
            <p:nvPr/>
          </p:nvSpPr>
          <p:spPr bwMode="auto">
            <a:xfrm>
              <a:off x="456537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41"/>
                    <a:pt x="331" y="641"/>
                  </a:cubicBezTo>
                  <a:cubicBezTo>
                    <a:pt x="508" y="641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8" name="Google Shape;1338;p16"/>
            <p:cNvSpPr/>
            <p:nvPr/>
          </p:nvSpPr>
          <p:spPr bwMode="auto">
            <a:xfrm>
              <a:off x="40306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52"/>
                    <a:pt x="332" y="652"/>
                  </a:cubicBezTo>
                  <a:cubicBezTo>
                    <a:pt x="508" y="652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9" name="Google Shape;1339;p16"/>
            <p:cNvSpPr/>
            <p:nvPr/>
          </p:nvSpPr>
          <p:spPr bwMode="auto">
            <a:xfrm>
              <a:off x="4097650" y="208182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7" y="652"/>
                    <a:pt x="641" y="497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0" name="Google Shape;1340;p16"/>
            <p:cNvSpPr/>
            <p:nvPr/>
          </p:nvSpPr>
          <p:spPr bwMode="auto">
            <a:xfrm>
              <a:off x="416442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7" y="652"/>
                    <a:pt x="652" y="497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1" name="Google Shape;1341;p16"/>
            <p:cNvSpPr/>
            <p:nvPr/>
          </p:nvSpPr>
          <p:spPr bwMode="auto">
            <a:xfrm>
              <a:off x="42312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32" y="652"/>
                  </a:cubicBezTo>
                  <a:cubicBezTo>
                    <a:pt x="508" y="652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2" name="Google Shape;1342;p16"/>
            <p:cNvSpPr/>
            <p:nvPr/>
          </p:nvSpPr>
          <p:spPr bwMode="auto">
            <a:xfrm>
              <a:off x="4297975" y="208182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497"/>
                    <a:pt x="155" y="652"/>
                    <a:pt x="332" y="652"/>
                  </a:cubicBezTo>
                  <a:cubicBezTo>
                    <a:pt x="509" y="652"/>
                    <a:pt x="652" y="497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3" name="Google Shape;1343;p16"/>
            <p:cNvSpPr/>
            <p:nvPr/>
          </p:nvSpPr>
          <p:spPr bwMode="auto">
            <a:xfrm>
              <a:off x="4365025" y="208182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8" y="652"/>
                    <a:pt x="641" y="497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4" name="Google Shape;1344;p16"/>
            <p:cNvSpPr/>
            <p:nvPr/>
          </p:nvSpPr>
          <p:spPr bwMode="auto">
            <a:xfrm>
              <a:off x="443182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52"/>
                    <a:pt x="320" y="652"/>
                  </a:cubicBezTo>
                  <a:cubicBezTo>
                    <a:pt x="497" y="652"/>
                    <a:pt x="651" y="497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5" name="Google Shape;1345;p16"/>
            <p:cNvSpPr/>
            <p:nvPr/>
          </p:nvSpPr>
          <p:spPr bwMode="auto">
            <a:xfrm>
              <a:off x="44986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52"/>
                    <a:pt x="331" y="652"/>
                  </a:cubicBezTo>
                  <a:cubicBezTo>
                    <a:pt x="508" y="652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6" name="Google Shape;1346;p16"/>
            <p:cNvSpPr/>
            <p:nvPr/>
          </p:nvSpPr>
          <p:spPr bwMode="auto">
            <a:xfrm>
              <a:off x="456537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52"/>
                    <a:pt x="331" y="652"/>
                  </a:cubicBezTo>
                  <a:cubicBezTo>
                    <a:pt x="508" y="652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7" name="Google Shape;1347;p16"/>
            <p:cNvSpPr/>
            <p:nvPr/>
          </p:nvSpPr>
          <p:spPr bwMode="auto">
            <a:xfrm>
              <a:off x="40306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32"/>
                  </a:cubicBezTo>
                  <a:cubicBezTo>
                    <a:pt x="0" y="509"/>
                    <a:pt x="155" y="652"/>
                    <a:pt x="332" y="652"/>
                  </a:cubicBezTo>
                  <a:cubicBezTo>
                    <a:pt x="508" y="652"/>
                    <a:pt x="652" y="509"/>
                    <a:pt x="652" y="332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8" name="Google Shape;1348;p16"/>
            <p:cNvSpPr/>
            <p:nvPr/>
          </p:nvSpPr>
          <p:spPr bwMode="auto">
            <a:xfrm>
              <a:off x="4097650" y="2142250"/>
              <a:ext cx="16024" cy="16325"/>
            </a:xfrm>
            <a:custGeom>
              <a:avLst/>
              <a:gdLst/>
              <a:ahLst/>
              <a:cxnLst/>
              <a:rect l="l" t="t" r="r" b="b"/>
              <a:pathLst>
                <a:path w="641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7" y="652"/>
                    <a:pt x="641" y="509"/>
                    <a:pt x="641" y="332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9" name="Google Shape;1349;p16"/>
            <p:cNvSpPr/>
            <p:nvPr/>
          </p:nvSpPr>
          <p:spPr bwMode="auto">
            <a:xfrm>
              <a:off x="416442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7" y="652"/>
                    <a:pt x="652" y="509"/>
                    <a:pt x="652" y="332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0" name="Google Shape;1350;p16"/>
            <p:cNvSpPr/>
            <p:nvPr/>
          </p:nvSpPr>
          <p:spPr bwMode="auto">
            <a:xfrm>
              <a:off x="42312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32" y="652"/>
                  </a:cubicBezTo>
                  <a:cubicBezTo>
                    <a:pt x="508" y="652"/>
                    <a:pt x="652" y="509"/>
                    <a:pt x="652" y="332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1" name="Google Shape;1351;p16"/>
            <p:cNvSpPr/>
            <p:nvPr/>
          </p:nvSpPr>
          <p:spPr bwMode="auto">
            <a:xfrm>
              <a:off x="4297975" y="214225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32"/>
                  </a:cubicBezTo>
                  <a:cubicBezTo>
                    <a:pt x="1" y="509"/>
                    <a:pt x="155" y="652"/>
                    <a:pt x="332" y="652"/>
                  </a:cubicBezTo>
                  <a:cubicBezTo>
                    <a:pt x="509" y="652"/>
                    <a:pt x="652" y="509"/>
                    <a:pt x="652" y="332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2" name="Google Shape;1352;p16"/>
            <p:cNvSpPr/>
            <p:nvPr/>
          </p:nvSpPr>
          <p:spPr bwMode="auto">
            <a:xfrm>
              <a:off x="4365025" y="2142250"/>
              <a:ext cx="16050" cy="16325"/>
            </a:xfrm>
            <a:custGeom>
              <a:avLst/>
              <a:gdLst/>
              <a:ahLst/>
              <a:cxnLst/>
              <a:rect l="l" t="t" r="r" b="b"/>
              <a:pathLst>
                <a:path w="642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8" y="652"/>
                    <a:pt x="641" y="509"/>
                    <a:pt x="641" y="33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3" name="Google Shape;1353;p16"/>
            <p:cNvSpPr/>
            <p:nvPr/>
          </p:nvSpPr>
          <p:spPr bwMode="auto">
            <a:xfrm>
              <a:off x="443182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32"/>
                  </a:cubicBezTo>
                  <a:cubicBezTo>
                    <a:pt x="0" y="509"/>
                    <a:pt x="144" y="652"/>
                    <a:pt x="320" y="652"/>
                  </a:cubicBezTo>
                  <a:cubicBezTo>
                    <a:pt x="497" y="652"/>
                    <a:pt x="651" y="509"/>
                    <a:pt x="651" y="332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4" name="Google Shape;1354;p16"/>
            <p:cNvSpPr/>
            <p:nvPr/>
          </p:nvSpPr>
          <p:spPr bwMode="auto">
            <a:xfrm>
              <a:off x="44986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32"/>
                  </a:cubicBezTo>
                  <a:cubicBezTo>
                    <a:pt x="0" y="509"/>
                    <a:pt x="144" y="652"/>
                    <a:pt x="331" y="652"/>
                  </a:cubicBezTo>
                  <a:cubicBezTo>
                    <a:pt x="508" y="652"/>
                    <a:pt x="651" y="509"/>
                    <a:pt x="651" y="332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5" name="Google Shape;1355;p16"/>
            <p:cNvSpPr/>
            <p:nvPr/>
          </p:nvSpPr>
          <p:spPr bwMode="auto">
            <a:xfrm>
              <a:off x="456537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32"/>
                  </a:cubicBezTo>
                  <a:cubicBezTo>
                    <a:pt x="0" y="509"/>
                    <a:pt x="155" y="652"/>
                    <a:pt x="331" y="652"/>
                  </a:cubicBezTo>
                  <a:cubicBezTo>
                    <a:pt x="508" y="652"/>
                    <a:pt x="651" y="509"/>
                    <a:pt x="651" y="332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6" name="Google Shape;1356;p16"/>
            <p:cNvSpPr/>
            <p:nvPr/>
          </p:nvSpPr>
          <p:spPr bwMode="auto">
            <a:xfrm>
              <a:off x="40306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55"/>
                    <a:pt x="0" y="331"/>
                  </a:cubicBezTo>
                  <a:cubicBezTo>
                    <a:pt x="0" y="508"/>
                    <a:pt x="155" y="651"/>
                    <a:pt x="332" y="651"/>
                  </a:cubicBezTo>
                  <a:cubicBezTo>
                    <a:pt x="508" y="651"/>
                    <a:pt x="652" y="508"/>
                    <a:pt x="652" y="331"/>
                  </a:cubicBezTo>
                  <a:cubicBezTo>
                    <a:pt x="652" y="155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7" name="Google Shape;1357;p16"/>
            <p:cNvSpPr/>
            <p:nvPr/>
          </p:nvSpPr>
          <p:spPr bwMode="auto">
            <a:xfrm>
              <a:off x="4097650" y="2202700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41" y="508"/>
                    <a:pt x="641" y="331"/>
                  </a:cubicBezTo>
                  <a:cubicBezTo>
                    <a:pt x="641" y="155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8" name="Google Shape;1358;p16"/>
            <p:cNvSpPr/>
            <p:nvPr/>
          </p:nvSpPr>
          <p:spPr bwMode="auto">
            <a:xfrm>
              <a:off x="416442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52" y="508"/>
                    <a:pt x="652" y="331"/>
                  </a:cubicBezTo>
                  <a:cubicBezTo>
                    <a:pt x="652" y="155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9" name="Google Shape;1359;p16"/>
            <p:cNvSpPr/>
            <p:nvPr/>
          </p:nvSpPr>
          <p:spPr bwMode="auto">
            <a:xfrm>
              <a:off x="42312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32" y="651"/>
                  </a:cubicBezTo>
                  <a:cubicBezTo>
                    <a:pt x="508" y="651"/>
                    <a:pt x="652" y="508"/>
                    <a:pt x="652" y="331"/>
                  </a:cubicBezTo>
                  <a:cubicBezTo>
                    <a:pt x="652" y="155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0" name="Google Shape;1360;p16"/>
            <p:cNvSpPr/>
            <p:nvPr/>
          </p:nvSpPr>
          <p:spPr bwMode="auto">
            <a:xfrm>
              <a:off x="4297975" y="22027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55"/>
                    <a:pt x="1" y="331"/>
                  </a:cubicBezTo>
                  <a:cubicBezTo>
                    <a:pt x="1" y="508"/>
                    <a:pt x="155" y="651"/>
                    <a:pt x="332" y="651"/>
                  </a:cubicBezTo>
                  <a:cubicBezTo>
                    <a:pt x="509" y="651"/>
                    <a:pt x="652" y="508"/>
                    <a:pt x="652" y="331"/>
                  </a:cubicBezTo>
                  <a:cubicBezTo>
                    <a:pt x="652" y="155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1" name="Google Shape;1361;p16"/>
            <p:cNvSpPr/>
            <p:nvPr/>
          </p:nvSpPr>
          <p:spPr bwMode="auto">
            <a:xfrm>
              <a:off x="4365025" y="2202700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8" y="651"/>
                    <a:pt x="641" y="508"/>
                    <a:pt x="641" y="331"/>
                  </a:cubicBezTo>
                  <a:cubicBezTo>
                    <a:pt x="641" y="155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2" name="Google Shape;1362;p16"/>
            <p:cNvSpPr/>
            <p:nvPr/>
          </p:nvSpPr>
          <p:spPr bwMode="auto">
            <a:xfrm>
              <a:off x="443182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55"/>
                    <a:pt x="0" y="331"/>
                  </a:cubicBezTo>
                  <a:cubicBezTo>
                    <a:pt x="0" y="508"/>
                    <a:pt x="144" y="651"/>
                    <a:pt x="320" y="651"/>
                  </a:cubicBezTo>
                  <a:cubicBezTo>
                    <a:pt x="497" y="651"/>
                    <a:pt x="651" y="508"/>
                    <a:pt x="651" y="331"/>
                  </a:cubicBezTo>
                  <a:cubicBezTo>
                    <a:pt x="651" y="155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3" name="Google Shape;1363;p16"/>
            <p:cNvSpPr/>
            <p:nvPr/>
          </p:nvSpPr>
          <p:spPr bwMode="auto">
            <a:xfrm>
              <a:off x="44986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55"/>
                    <a:pt x="0" y="331"/>
                  </a:cubicBezTo>
                  <a:cubicBezTo>
                    <a:pt x="0" y="508"/>
                    <a:pt x="144" y="651"/>
                    <a:pt x="331" y="651"/>
                  </a:cubicBezTo>
                  <a:cubicBezTo>
                    <a:pt x="508" y="651"/>
                    <a:pt x="651" y="508"/>
                    <a:pt x="651" y="331"/>
                  </a:cubicBezTo>
                  <a:cubicBezTo>
                    <a:pt x="651" y="155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4" name="Google Shape;1364;p16"/>
            <p:cNvSpPr/>
            <p:nvPr/>
          </p:nvSpPr>
          <p:spPr bwMode="auto">
            <a:xfrm>
              <a:off x="456537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55"/>
                    <a:pt x="0" y="331"/>
                  </a:cubicBezTo>
                  <a:cubicBezTo>
                    <a:pt x="0" y="508"/>
                    <a:pt x="155" y="651"/>
                    <a:pt x="331" y="651"/>
                  </a:cubicBezTo>
                  <a:cubicBezTo>
                    <a:pt x="508" y="651"/>
                    <a:pt x="651" y="508"/>
                    <a:pt x="651" y="331"/>
                  </a:cubicBezTo>
                  <a:cubicBezTo>
                    <a:pt x="651" y="155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5" name="Google Shape;1365;p16"/>
            <p:cNvSpPr/>
            <p:nvPr/>
          </p:nvSpPr>
          <p:spPr bwMode="auto">
            <a:xfrm>
              <a:off x="40306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41"/>
                    <a:pt x="332" y="641"/>
                  </a:cubicBezTo>
                  <a:cubicBezTo>
                    <a:pt x="508" y="64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6" name="Google Shape;1366;p16"/>
            <p:cNvSpPr/>
            <p:nvPr/>
          </p:nvSpPr>
          <p:spPr bwMode="auto">
            <a:xfrm>
              <a:off x="4097650" y="2263400"/>
              <a:ext cx="16024" cy="16024"/>
            </a:xfrm>
            <a:custGeom>
              <a:avLst/>
              <a:gdLst/>
              <a:ahLst/>
              <a:cxnLst/>
              <a:rect l="l" t="t" r="r" b="b"/>
              <a:pathLst>
                <a:path w="641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41" y="497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7" name="Google Shape;1367;p16"/>
            <p:cNvSpPr/>
            <p:nvPr/>
          </p:nvSpPr>
          <p:spPr bwMode="auto">
            <a:xfrm>
              <a:off x="416442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52" y="497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8" name="Google Shape;1368;p16"/>
            <p:cNvSpPr/>
            <p:nvPr/>
          </p:nvSpPr>
          <p:spPr bwMode="auto">
            <a:xfrm>
              <a:off x="42312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32" y="641"/>
                  </a:cubicBezTo>
                  <a:cubicBezTo>
                    <a:pt x="508" y="64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9" name="Google Shape;1369;p16"/>
            <p:cNvSpPr/>
            <p:nvPr/>
          </p:nvSpPr>
          <p:spPr bwMode="auto">
            <a:xfrm>
              <a:off x="4297975" y="2263400"/>
              <a:ext cx="16325" cy="16024"/>
            </a:xfrm>
            <a:custGeom>
              <a:avLst/>
              <a:gdLst/>
              <a:ahLst/>
              <a:cxnLst/>
              <a:rect l="l" t="t" r="r" b="b"/>
              <a:pathLst>
                <a:path w="653" h="641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497"/>
                    <a:pt x="155" y="641"/>
                    <a:pt x="332" y="641"/>
                  </a:cubicBezTo>
                  <a:cubicBezTo>
                    <a:pt x="509" y="641"/>
                    <a:pt x="652" y="497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70" name="Google Shape;1370;p16"/>
            <p:cNvSpPr/>
            <p:nvPr/>
          </p:nvSpPr>
          <p:spPr bwMode="auto">
            <a:xfrm>
              <a:off x="4365025" y="2263400"/>
              <a:ext cx="16050" cy="16024"/>
            </a:xfrm>
            <a:custGeom>
              <a:avLst/>
              <a:gdLst/>
              <a:ahLst/>
              <a:cxnLst/>
              <a:rect l="l" t="t" r="r" b="b"/>
              <a:pathLst>
                <a:path w="642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71" name="Google Shape;1371;p16"/>
            <p:cNvSpPr/>
            <p:nvPr/>
          </p:nvSpPr>
          <p:spPr bwMode="auto">
            <a:xfrm>
              <a:off x="443182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7" y="641"/>
                    <a:pt x="651" y="497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72" name="Google Shape;1372;p16"/>
            <p:cNvSpPr/>
            <p:nvPr/>
          </p:nvSpPr>
          <p:spPr bwMode="auto">
            <a:xfrm>
              <a:off x="44986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41"/>
                    <a:pt x="331" y="641"/>
                  </a:cubicBezTo>
                  <a:cubicBezTo>
                    <a:pt x="508" y="64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73" name="Google Shape;1373;p16"/>
            <p:cNvSpPr/>
            <p:nvPr/>
          </p:nvSpPr>
          <p:spPr bwMode="auto">
            <a:xfrm>
              <a:off x="456537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41"/>
                    <a:pt x="331" y="641"/>
                  </a:cubicBezTo>
                  <a:cubicBezTo>
                    <a:pt x="508" y="64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74" name="Google Shape;1374;p16"/>
            <p:cNvSpPr/>
            <p:nvPr/>
          </p:nvSpPr>
          <p:spPr bwMode="auto">
            <a:xfrm>
              <a:off x="40306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508"/>
                    <a:pt x="155" y="652"/>
                    <a:pt x="332" y="652"/>
                  </a:cubicBezTo>
                  <a:cubicBezTo>
                    <a:pt x="508" y="652"/>
                    <a:pt x="652" y="508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75" name="Google Shape;1375;p16"/>
            <p:cNvSpPr/>
            <p:nvPr/>
          </p:nvSpPr>
          <p:spPr bwMode="auto">
            <a:xfrm>
              <a:off x="4097650" y="232382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7" y="652"/>
                    <a:pt x="641" y="508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76" name="Google Shape;1376;p16"/>
            <p:cNvSpPr/>
            <p:nvPr/>
          </p:nvSpPr>
          <p:spPr bwMode="auto">
            <a:xfrm>
              <a:off x="416442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7" y="652"/>
                    <a:pt x="652" y="508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77" name="Google Shape;1377;p16"/>
            <p:cNvSpPr/>
            <p:nvPr/>
          </p:nvSpPr>
          <p:spPr bwMode="auto">
            <a:xfrm>
              <a:off x="42312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32" y="652"/>
                  </a:cubicBezTo>
                  <a:cubicBezTo>
                    <a:pt x="508" y="652"/>
                    <a:pt x="652" y="508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78" name="Google Shape;1378;p16"/>
            <p:cNvSpPr/>
            <p:nvPr/>
          </p:nvSpPr>
          <p:spPr bwMode="auto">
            <a:xfrm>
              <a:off x="4297975" y="232382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508"/>
                    <a:pt x="155" y="652"/>
                    <a:pt x="332" y="652"/>
                  </a:cubicBezTo>
                  <a:cubicBezTo>
                    <a:pt x="509" y="652"/>
                    <a:pt x="652" y="508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79" name="Google Shape;1379;p16"/>
            <p:cNvSpPr/>
            <p:nvPr/>
          </p:nvSpPr>
          <p:spPr bwMode="auto">
            <a:xfrm>
              <a:off x="4365025" y="232382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8" y="652"/>
                    <a:pt x="641" y="508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80" name="Google Shape;1380;p16"/>
            <p:cNvSpPr/>
            <p:nvPr/>
          </p:nvSpPr>
          <p:spPr bwMode="auto">
            <a:xfrm>
              <a:off x="443182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508"/>
                    <a:pt x="144" y="652"/>
                    <a:pt x="320" y="652"/>
                  </a:cubicBezTo>
                  <a:cubicBezTo>
                    <a:pt x="497" y="652"/>
                    <a:pt x="651" y="508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81" name="Google Shape;1381;p16"/>
            <p:cNvSpPr/>
            <p:nvPr/>
          </p:nvSpPr>
          <p:spPr bwMode="auto">
            <a:xfrm>
              <a:off x="44986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508"/>
                    <a:pt x="144" y="652"/>
                    <a:pt x="331" y="652"/>
                  </a:cubicBezTo>
                  <a:cubicBezTo>
                    <a:pt x="508" y="652"/>
                    <a:pt x="651" y="508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82" name="Google Shape;1382;p16"/>
            <p:cNvSpPr/>
            <p:nvPr/>
          </p:nvSpPr>
          <p:spPr bwMode="auto">
            <a:xfrm>
              <a:off x="456537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508"/>
                    <a:pt x="155" y="652"/>
                    <a:pt x="331" y="652"/>
                  </a:cubicBezTo>
                  <a:cubicBezTo>
                    <a:pt x="508" y="652"/>
                    <a:pt x="651" y="508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83" name="Google Shape;1383;p16"/>
            <p:cNvSpPr/>
            <p:nvPr/>
          </p:nvSpPr>
          <p:spPr bwMode="auto">
            <a:xfrm>
              <a:off x="4027850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59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3" y="616"/>
                    <a:pt x="353" y="645"/>
                    <a:pt x="431" y="645"/>
                  </a:cubicBezTo>
                  <a:cubicBezTo>
                    <a:pt x="598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84" name="Google Shape;1384;p16"/>
            <p:cNvSpPr/>
            <p:nvPr/>
          </p:nvSpPr>
          <p:spPr bwMode="auto">
            <a:xfrm>
              <a:off x="4094900" y="2384524"/>
              <a:ext cx="18775" cy="16125"/>
            </a:xfrm>
            <a:custGeom>
              <a:avLst/>
              <a:gdLst/>
              <a:ahLst/>
              <a:cxnLst/>
              <a:rect l="l" t="t" r="r" b="b"/>
              <a:pathLst>
                <a:path w="751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199" y="553"/>
                  </a:cubicBezTo>
                  <a:cubicBezTo>
                    <a:pt x="266" y="616"/>
                    <a:pt x="347" y="645"/>
                    <a:pt x="425" y="645"/>
                  </a:cubicBezTo>
                  <a:cubicBezTo>
                    <a:pt x="593" y="645"/>
                    <a:pt x="751" y="516"/>
                    <a:pt x="751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85" name="Google Shape;1385;p16"/>
            <p:cNvSpPr/>
            <p:nvPr/>
          </p:nvSpPr>
          <p:spPr bwMode="auto">
            <a:xfrm>
              <a:off x="4161675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199" y="553"/>
                  </a:cubicBezTo>
                  <a:cubicBezTo>
                    <a:pt x="266" y="616"/>
                    <a:pt x="348" y="645"/>
                    <a:pt x="428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86" name="Google Shape;1386;p16"/>
            <p:cNvSpPr/>
            <p:nvPr/>
          </p:nvSpPr>
          <p:spPr bwMode="auto">
            <a:xfrm>
              <a:off x="4228450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50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4" y="616"/>
                    <a:pt x="353" y="645"/>
                    <a:pt x="432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87" name="Google Shape;1387;p16"/>
            <p:cNvSpPr/>
            <p:nvPr/>
          </p:nvSpPr>
          <p:spPr bwMode="auto">
            <a:xfrm>
              <a:off x="4295225" y="2384524"/>
              <a:ext cx="19075" cy="16125"/>
            </a:xfrm>
            <a:custGeom>
              <a:avLst/>
              <a:gdLst/>
              <a:ahLst/>
              <a:cxnLst/>
              <a:rect l="l" t="t" r="r" b="b"/>
              <a:pathLst>
                <a:path w="763" h="645" fill="norm" stroke="1" extrusionOk="0">
                  <a:moveTo>
                    <a:pt x="460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4" y="616"/>
                    <a:pt x="353" y="645"/>
                    <a:pt x="432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88" name="Google Shape;1388;p16"/>
            <p:cNvSpPr/>
            <p:nvPr/>
          </p:nvSpPr>
          <p:spPr bwMode="auto">
            <a:xfrm>
              <a:off x="4362275" y="2384524"/>
              <a:ext cx="18800" cy="16125"/>
            </a:xfrm>
            <a:custGeom>
              <a:avLst/>
              <a:gdLst/>
              <a:ahLst/>
              <a:cxnLst/>
              <a:rect l="l" t="t" r="r" b="b"/>
              <a:pathLst>
                <a:path w="752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1" y="343"/>
                    <a:pt x="199" y="553"/>
                  </a:cubicBezTo>
                  <a:cubicBezTo>
                    <a:pt x="266" y="616"/>
                    <a:pt x="347" y="645"/>
                    <a:pt x="426" y="645"/>
                  </a:cubicBezTo>
                  <a:cubicBezTo>
                    <a:pt x="593" y="645"/>
                    <a:pt x="751" y="516"/>
                    <a:pt x="751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89" name="Google Shape;1389;p16"/>
            <p:cNvSpPr/>
            <p:nvPr/>
          </p:nvSpPr>
          <p:spPr bwMode="auto">
            <a:xfrm>
              <a:off x="4429050" y="2384524"/>
              <a:ext cx="19075" cy="16125"/>
            </a:xfrm>
            <a:custGeom>
              <a:avLst/>
              <a:gdLst/>
              <a:ahLst/>
              <a:cxnLst/>
              <a:rect l="l" t="t" r="r" b="b"/>
              <a:pathLst>
                <a:path w="763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1" y="343"/>
                    <a:pt x="199" y="553"/>
                  </a:cubicBezTo>
                  <a:cubicBezTo>
                    <a:pt x="266" y="616"/>
                    <a:pt x="348" y="645"/>
                    <a:pt x="429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52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0" name="Google Shape;1390;p16"/>
            <p:cNvSpPr/>
            <p:nvPr/>
          </p:nvSpPr>
          <p:spPr bwMode="auto">
            <a:xfrm>
              <a:off x="4495900" y="2384524"/>
              <a:ext cx="19000" cy="16125"/>
            </a:xfrm>
            <a:custGeom>
              <a:avLst/>
              <a:gdLst/>
              <a:ahLst/>
              <a:cxnLst/>
              <a:rect l="l" t="t" r="r" b="b"/>
              <a:pathLst>
                <a:path w="760" h="645" fill="norm" stroke="1" extrusionOk="0">
                  <a:moveTo>
                    <a:pt x="426" y="1"/>
                  </a:moveTo>
                  <a:cubicBezTo>
                    <a:pt x="137" y="1"/>
                    <a:pt x="1" y="346"/>
                    <a:pt x="207" y="553"/>
                  </a:cubicBezTo>
                  <a:cubicBezTo>
                    <a:pt x="271" y="616"/>
                    <a:pt x="350" y="645"/>
                    <a:pt x="429" y="645"/>
                  </a:cubicBezTo>
                  <a:cubicBezTo>
                    <a:pt x="596" y="645"/>
                    <a:pt x="759" y="516"/>
                    <a:pt x="759" y="321"/>
                  </a:cubicBezTo>
                  <a:cubicBezTo>
                    <a:pt x="759" y="144"/>
                    <a:pt x="616" y="1"/>
                    <a:pt x="439" y="1"/>
                  </a:cubicBezTo>
                  <a:cubicBezTo>
                    <a:pt x="435" y="1"/>
                    <a:pt x="430" y="1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1" name="Google Shape;1391;p16"/>
            <p:cNvSpPr/>
            <p:nvPr/>
          </p:nvSpPr>
          <p:spPr bwMode="auto">
            <a:xfrm>
              <a:off x="4562950" y="2384524"/>
              <a:ext cx="19000" cy="16125"/>
            </a:xfrm>
            <a:custGeom>
              <a:avLst/>
              <a:gdLst/>
              <a:ahLst/>
              <a:cxnLst/>
              <a:rect l="l" t="t" r="r" b="b"/>
              <a:pathLst>
                <a:path w="760" h="645" fill="norm" stroke="1" extrusionOk="0">
                  <a:moveTo>
                    <a:pt x="415" y="1"/>
                  </a:moveTo>
                  <a:cubicBezTo>
                    <a:pt x="137" y="1"/>
                    <a:pt x="1" y="346"/>
                    <a:pt x="197" y="553"/>
                  </a:cubicBezTo>
                  <a:cubicBezTo>
                    <a:pt x="264" y="616"/>
                    <a:pt x="345" y="645"/>
                    <a:pt x="426" y="645"/>
                  </a:cubicBezTo>
                  <a:cubicBezTo>
                    <a:pt x="596" y="645"/>
                    <a:pt x="759" y="516"/>
                    <a:pt x="759" y="321"/>
                  </a:cubicBezTo>
                  <a:cubicBezTo>
                    <a:pt x="759" y="144"/>
                    <a:pt x="616" y="1"/>
                    <a:pt x="428" y="1"/>
                  </a:cubicBezTo>
                  <a:cubicBezTo>
                    <a:pt x="424" y="1"/>
                    <a:pt x="420" y="1"/>
                    <a:pt x="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392" name="Google Shape;1392;p16"/>
          <p:cNvSpPr/>
          <p:nvPr/>
        </p:nvSpPr>
        <p:spPr bwMode="auto">
          <a:xfrm>
            <a:off x="719988" y="4699347"/>
            <a:ext cx="1483353" cy="682260"/>
          </a:xfrm>
          <a:custGeom>
            <a:avLst/>
            <a:gdLst/>
            <a:ahLst/>
            <a:cxnLst/>
            <a:rect l="l" t="t" r="r" b="b"/>
            <a:pathLst>
              <a:path w="31943" h="14692" fill="norm" stroke="1" extrusionOk="0">
                <a:moveTo>
                  <a:pt x="15972" y="1"/>
                </a:moveTo>
                <a:cubicBezTo>
                  <a:pt x="7638" y="1"/>
                  <a:pt x="696" y="6391"/>
                  <a:pt x="0" y="14691"/>
                </a:cubicBezTo>
                <a:lnTo>
                  <a:pt x="31943" y="14691"/>
                </a:lnTo>
                <a:cubicBezTo>
                  <a:pt x="31247" y="6391"/>
                  <a:pt x="24305" y="1"/>
                  <a:pt x="159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393" name="Google Shape;1393;p16"/>
          <p:cNvGrpSpPr/>
          <p:nvPr/>
        </p:nvGrpSpPr>
        <p:grpSpPr bwMode="auto">
          <a:xfrm rot="5400000" flipH="1">
            <a:off x="8387043" y="1546643"/>
            <a:ext cx="2745547" cy="2230711"/>
            <a:chOff x="6674350" y="4063602"/>
            <a:chExt cx="698986" cy="567900"/>
          </a:xfrm>
        </p:grpSpPr>
        <p:sp>
          <p:nvSpPr>
            <p:cNvPr id="1394" name="Google Shape;1394;p16"/>
            <p:cNvSpPr/>
            <p:nvPr/>
          </p:nvSpPr>
          <p:spPr bwMode="auto">
            <a:xfrm>
              <a:off x="6674373" y="4146378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5" name="Google Shape;1395;p16"/>
            <p:cNvSpPr/>
            <p:nvPr/>
          </p:nvSpPr>
          <p:spPr bwMode="auto">
            <a:xfrm>
              <a:off x="6674373" y="4227227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6" name="Google Shape;1396;p16"/>
            <p:cNvSpPr/>
            <p:nvPr/>
          </p:nvSpPr>
          <p:spPr bwMode="auto">
            <a:xfrm>
              <a:off x="6674373" y="4308076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7" name="Google Shape;1397;p16"/>
            <p:cNvSpPr/>
            <p:nvPr/>
          </p:nvSpPr>
          <p:spPr bwMode="auto">
            <a:xfrm>
              <a:off x="6674373" y="4388925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8" name="Google Shape;1398;p16"/>
            <p:cNvSpPr/>
            <p:nvPr/>
          </p:nvSpPr>
          <p:spPr bwMode="auto">
            <a:xfrm>
              <a:off x="6674373" y="4469774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9" name="Google Shape;1399;p16"/>
            <p:cNvSpPr/>
            <p:nvPr/>
          </p:nvSpPr>
          <p:spPr bwMode="auto">
            <a:xfrm>
              <a:off x="6674373" y="4550623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00" name="Google Shape;1400;p16"/>
            <p:cNvSpPr/>
            <p:nvPr/>
          </p:nvSpPr>
          <p:spPr bwMode="auto">
            <a:xfrm>
              <a:off x="6674373" y="4631471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01" name="Google Shape;1401;p16"/>
            <p:cNvSpPr/>
            <p:nvPr/>
          </p:nvSpPr>
          <p:spPr bwMode="auto">
            <a:xfrm>
              <a:off x="667435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02" name="Google Shape;1402;p16"/>
            <p:cNvSpPr/>
            <p:nvPr/>
          </p:nvSpPr>
          <p:spPr bwMode="auto">
            <a:xfrm>
              <a:off x="67441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03" name="Google Shape;1403;p16"/>
            <p:cNvSpPr/>
            <p:nvPr/>
          </p:nvSpPr>
          <p:spPr bwMode="auto">
            <a:xfrm>
              <a:off x="68139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04" name="Google Shape;1404;p16"/>
            <p:cNvSpPr/>
            <p:nvPr/>
          </p:nvSpPr>
          <p:spPr bwMode="auto">
            <a:xfrm>
              <a:off x="68840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05" name="Google Shape;1405;p16"/>
            <p:cNvSpPr/>
            <p:nvPr/>
          </p:nvSpPr>
          <p:spPr bwMode="auto">
            <a:xfrm>
              <a:off x="69538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06" name="Google Shape;1406;p16"/>
            <p:cNvSpPr/>
            <p:nvPr/>
          </p:nvSpPr>
          <p:spPr bwMode="auto">
            <a:xfrm>
              <a:off x="70237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07" name="Google Shape;1407;p16"/>
            <p:cNvSpPr/>
            <p:nvPr/>
          </p:nvSpPr>
          <p:spPr bwMode="auto">
            <a:xfrm>
              <a:off x="70937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08" name="Google Shape;1408;p16"/>
            <p:cNvSpPr/>
            <p:nvPr/>
          </p:nvSpPr>
          <p:spPr bwMode="auto">
            <a:xfrm>
              <a:off x="71636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09" name="Google Shape;1409;p16"/>
            <p:cNvSpPr/>
            <p:nvPr/>
          </p:nvSpPr>
          <p:spPr bwMode="auto">
            <a:xfrm>
              <a:off x="72336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10" name="Google Shape;1410;p16"/>
            <p:cNvSpPr/>
            <p:nvPr/>
          </p:nvSpPr>
          <p:spPr bwMode="auto">
            <a:xfrm>
              <a:off x="73035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11" name="Google Shape;1411;p16"/>
            <p:cNvSpPr/>
            <p:nvPr/>
          </p:nvSpPr>
          <p:spPr bwMode="auto">
            <a:xfrm>
              <a:off x="73733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412" name="Google Shape;1412;p16"/>
          <p:cNvSpPr/>
          <p:nvPr/>
        </p:nvSpPr>
        <p:spPr bwMode="auto">
          <a:xfrm>
            <a:off x="257713" y="945000"/>
            <a:ext cx="231827" cy="232397"/>
          </a:xfrm>
          <a:custGeom>
            <a:avLst/>
            <a:gdLst/>
            <a:ahLst/>
            <a:cxnLst/>
            <a:rect l="l" t="t" r="r" b="b"/>
            <a:pathLst>
              <a:path w="4394" h="4405" fill="norm" stroke="1" extrusionOk="0">
                <a:moveTo>
                  <a:pt x="2197" y="1"/>
                </a:moveTo>
                <a:lnTo>
                  <a:pt x="0" y="2208"/>
                </a:lnTo>
                <a:lnTo>
                  <a:pt x="2197" y="4405"/>
                </a:lnTo>
                <a:lnTo>
                  <a:pt x="4393" y="2208"/>
                </a:lnTo>
                <a:lnTo>
                  <a:pt x="21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2" preserve="0" showMasterPhAnim="0" userDrawn="1">
  <p:cSld name="CUSTOM_13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4" name="Google Shape;1414;p17"/>
          <p:cNvSpPr txBox="1"/>
          <p:nvPr>
            <p:ph type="title"/>
          </p:nvPr>
        </p:nvSpPr>
        <p:spPr bwMode="auto">
          <a:xfrm>
            <a:off x="5277899" y="1450800"/>
            <a:ext cx="3146100" cy="1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15" name="Google Shape;1415;p17"/>
          <p:cNvSpPr txBox="1"/>
          <p:nvPr>
            <p:ph type="subTitle" idx="1"/>
          </p:nvPr>
        </p:nvSpPr>
        <p:spPr bwMode="auto">
          <a:xfrm>
            <a:off x="5277899" y="2631250"/>
            <a:ext cx="3146100" cy="11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416" name="Google Shape;1416;p17"/>
          <p:cNvGrpSpPr/>
          <p:nvPr/>
        </p:nvGrpSpPr>
        <p:grpSpPr bwMode="auto">
          <a:xfrm rot="-5400000" flipH="1">
            <a:off x="-1859632" y="1494318"/>
            <a:ext cx="2471347" cy="2230711"/>
            <a:chOff x="6674350" y="4063602"/>
            <a:chExt cx="629178" cy="567900"/>
          </a:xfrm>
        </p:grpSpPr>
        <p:sp>
          <p:nvSpPr>
            <p:cNvPr id="1417" name="Google Shape;1417;p17"/>
            <p:cNvSpPr/>
            <p:nvPr/>
          </p:nvSpPr>
          <p:spPr bwMode="auto">
            <a:xfrm>
              <a:off x="6674375" y="4146376"/>
              <a:ext cx="629152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18" name="Google Shape;1418;p17"/>
            <p:cNvSpPr/>
            <p:nvPr/>
          </p:nvSpPr>
          <p:spPr bwMode="auto">
            <a:xfrm>
              <a:off x="6674375" y="4227225"/>
              <a:ext cx="629152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19" name="Google Shape;1419;p17"/>
            <p:cNvSpPr/>
            <p:nvPr/>
          </p:nvSpPr>
          <p:spPr bwMode="auto">
            <a:xfrm>
              <a:off x="6674375" y="4308075"/>
              <a:ext cx="629152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20" name="Google Shape;1420;p17"/>
            <p:cNvSpPr/>
            <p:nvPr/>
          </p:nvSpPr>
          <p:spPr bwMode="auto">
            <a:xfrm>
              <a:off x="6674375" y="4388924"/>
              <a:ext cx="629152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21" name="Google Shape;1421;p17"/>
            <p:cNvSpPr/>
            <p:nvPr/>
          </p:nvSpPr>
          <p:spPr bwMode="auto">
            <a:xfrm>
              <a:off x="6674375" y="4469773"/>
              <a:ext cx="629152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22" name="Google Shape;1422;p17"/>
            <p:cNvSpPr/>
            <p:nvPr/>
          </p:nvSpPr>
          <p:spPr bwMode="auto">
            <a:xfrm>
              <a:off x="6674375" y="4550622"/>
              <a:ext cx="629152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23" name="Google Shape;1423;p17"/>
            <p:cNvSpPr/>
            <p:nvPr/>
          </p:nvSpPr>
          <p:spPr bwMode="auto">
            <a:xfrm>
              <a:off x="6674375" y="4631471"/>
              <a:ext cx="629152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24" name="Google Shape;1424;p17"/>
            <p:cNvSpPr/>
            <p:nvPr/>
          </p:nvSpPr>
          <p:spPr bwMode="auto">
            <a:xfrm>
              <a:off x="667435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25" name="Google Shape;1425;p17"/>
            <p:cNvSpPr/>
            <p:nvPr/>
          </p:nvSpPr>
          <p:spPr bwMode="auto">
            <a:xfrm>
              <a:off x="67441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26" name="Google Shape;1426;p17"/>
            <p:cNvSpPr/>
            <p:nvPr/>
          </p:nvSpPr>
          <p:spPr bwMode="auto">
            <a:xfrm>
              <a:off x="68139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27" name="Google Shape;1427;p17"/>
            <p:cNvSpPr/>
            <p:nvPr/>
          </p:nvSpPr>
          <p:spPr bwMode="auto">
            <a:xfrm>
              <a:off x="68840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28" name="Google Shape;1428;p17"/>
            <p:cNvSpPr/>
            <p:nvPr/>
          </p:nvSpPr>
          <p:spPr bwMode="auto">
            <a:xfrm>
              <a:off x="69538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29" name="Google Shape;1429;p17"/>
            <p:cNvSpPr/>
            <p:nvPr/>
          </p:nvSpPr>
          <p:spPr bwMode="auto">
            <a:xfrm>
              <a:off x="70237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30" name="Google Shape;1430;p17"/>
            <p:cNvSpPr/>
            <p:nvPr/>
          </p:nvSpPr>
          <p:spPr bwMode="auto">
            <a:xfrm>
              <a:off x="70937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31" name="Google Shape;1431;p17"/>
            <p:cNvSpPr/>
            <p:nvPr/>
          </p:nvSpPr>
          <p:spPr bwMode="auto">
            <a:xfrm>
              <a:off x="71636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32" name="Google Shape;1432;p17"/>
            <p:cNvSpPr/>
            <p:nvPr/>
          </p:nvSpPr>
          <p:spPr bwMode="auto">
            <a:xfrm>
              <a:off x="72336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33" name="Google Shape;1433;p17"/>
            <p:cNvSpPr/>
            <p:nvPr/>
          </p:nvSpPr>
          <p:spPr bwMode="auto">
            <a:xfrm>
              <a:off x="73035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434" name="Google Shape;1434;p17"/>
          <p:cNvGrpSpPr/>
          <p:nvPr/>
        </p:nvGrpSpPr>
        <p:grpSpPr bwMode="auto">
          <a:xfrm flipH="1">
            <a:off x="6933035" y="4752775"/>
            <a:ext cx="1374390" cy="1241130"/>
            <a:chOff x="4027850" y="1900275"/>
            <a:chExt cx="554100" cy="500375"/>
          </a:xfrm>
        </p:grpSpPr>
        <p:sp>
          <p:nvSpPr>
            <p:cNvPr id="1435" name="Google Shape;1435;p17"/>
            <p:cNvSpPr/>
            <p:nvPr/>
          </p:nvSpPr>
          <p:spPr bwMode="auto">
            <a:xfrm>
              <a:off x="40306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51"/>
                    <a:pt x="332" y="651"/>
                  </a:cubicBezTo>
                  <a:cubicBezTo>
                    <a:pt x="508" y="65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36" name="Google Shape;1436;p17"/>
            <p:cNvSpPr/>
            <p:nvPr/>
          </p:nvSpPr>
          <p:spPr bwMode="auto">
            <a:xfrm>
              <a:off x="4097650" y="190027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7" y="651"/>
                    <a:pt x="641" y="497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37" name="Google Shape;1437;p17"/>
            <p:cNvSpPr/>
            <p:nvPr/>
          </p:nvSpPr>
          <p:spPr bwMode="auto">
            <a:xfrm>
              <a:off x="416442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7" y="651"/>
                    <a:pt x="652" y="497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38" name="Google Shape;1438;p17"/>
            <p:cNvSpPr/>
            <p:nvPr/>
          </p:nvSpPr>
          <p:spPr bwMode="auto">
            <a:xfrm>
              <a:off x="42312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32" y="651"/>
                  </a:cubicBezTo>
                  <a:cubicBezTo>
                    <a:pt x="508" y="65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39" name="Google Shape;1439;p17"/>
            <p:cNvSpPr/>
            <p:nvPr/>
          </p:nvSpPr>
          <p:spPr bwMode="auto">
            <a:xfrm>
              <a:off x="4297975" y="190027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497"/>
                    <a:pt x="155" y="651"/>
                    <a:pt x="332" y="651"/>
                  </a:cubicBezTo>
                  <a:cubicBezTo>
                    <a:pt x="509" y="651"/>
                    <a:pt x="652" y="497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40" name="Google Shape;1440;p17"/>
            <p:cNvSpPr/>
            <p:nvPr/>
          </p:nvSpPr>
          <p:spPr bwMode="auto">
            <a:xfrm>
              <a:off x="4365025" y="190027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8" y="651"/>
                    <a:pt x="641" y="497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41" name="Google Shape;1441;p17"/>
            <p:cNvSpPr/>
            <p:nvPr/>
          </p:nvSpPr>
          <p:spPr bwMode="auto">
            <a:xfrm>
              <a:off x="443182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51"/>
                    <a:pt x="320" y="651"/>
                  </a:cubicBezTo>
                  <a:cubicBezTo>
                    <a:pt x="497" y="651"/>
                    <a:pt x="651" y="497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42" name="Google Shape;1442;p17"/>
            <p:cNvSpPr/>
            <p:nvPr/>
          </p:nvSpPr>
          <p:spPr bwMode="auto">
            <a:xfrm>
              <a:off x="44986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51"/>
                    <a:pt x="331" y="651"/>
                  </a:cubicBezTo>
                  <a:cubicBezTo>
                    <a:pt x="508" y="65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43" name="Google Shape;1443;p17"/>
            <p:cNvSpPr/>
            <p:nvPr/>
          </p:nvSpPr>
          <p:spPr bwMode="auto">
            <a:xfrm>
              <a:off x="456537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51"/>
                    <a:pt x="331" y="651"/>
                  </a:cubicBezTo>
                  <a:cubicBezTo>
                    <a:pt x="508" y="65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44" name="Google Shape;1444;p17"/>
            <p:cNvSpPr/>
            <p:nvPr/>
          </p:nvSpPr>
          <p:spPr bwMode="auto">
            <a:xfrm>
              <a:off x="40306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508"/>
                    <a:pt x="155" y="651"/>
                    <a:pt x="332" y="651"/>
                  </a:cubicBezTo>
                  <a:cubicBezTo>
                    <a:pt x="508" y="651"/>
                    <a:pt x="652" y="508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45" name="Google Shape;1445;p17"/>
            <p:cNvSpPr/>
            <p:nvPr/>
          </p:nvSpPr>
          <p:spPr bwMode="auto">
            <a:xfrm>
              <a:off x="4097650" y="1960700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41" y="508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46" name="Google Shape;1446;p17"/>
            <p:cNvSpPr/>
            <p:nvPr/>
          </p:nvSpPr>
          <p:spPr bwMode="auto">
            <a:xfrm>
              <a:off x="416442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52" y="508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47" name="Google Shape;1447;p17"/>
            <p:cNvSpPr/>
            <p:nvPr/>
          </p:nvSpPr>
          <p:spPr bwMode="auto">
            <a:xfrm>
              <a:off x="42312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32" y="651"/>
                  </a:cubicBezTo>
                  <a:cubicBezTo>
                    <a:pt x="508" y="651"/>
                    <a:pt x="652" y="508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48" name="Google Shape;1448;p17"/>
            <p:cNvSpPr/>
            <p:nvPr/>
          </p:nvSpPr>
          <p:spPr bwMode="auto">
            <a:xfrm>
              <a:off x="4297975" y="19607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508"/>
                    <a:pt x="155" y="651"/>
                    <a:pt x="332" y="651"/>
                  </a:cubicBezTo>
                  <a:cubicBezTo>
                    <a:pt x="509" y="651"/>
                    <a:pt x="652" y="508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49" name="Google Shape;1449;p17"/>
            <p:cNvSpPr/>
            <p:nvPr/>
          </p:nvSpPr>
          <p:spPr bwMode="auto">
            <a:xfrm>
              <a:off x="4365025" y="1960700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8" y="651"/>
                    <a:pt x="641" y="508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50" name="Google Shape;1450;p17"/>
            <p:cNvSpPr/>
            <p:nvPr/>
          </p:nvSpPr>
          <p:spPr bwMode="auto">
            <a:xfrm>
              <a:off x="443182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508"/>
                    <a:pt x="144" y="651"/>
                    <a:pt x="320" y="651"/>
                  </a:cubicBezTo>
                  <a:cubicBezTo>
                    <a:pt x="497" y="651"/>
                    <a:pt x="651" y="508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51" name="Google Shape;1451;p17"/>
            <p:cNvSpPr/>
            <p:nvPr/>
          </p:nvSpPr>
          <p:spPr bwMode="auto">
            <a:xfrm>
              <a:off x="44986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508"/>
                    <a:pt x="144" y="651"/>
                    <a:pt x="331" y="651"/>
                  </a:cubicBezTo>
                  <a:cubicBezTo>
                    <a:pt x="508" y="651"/>
                    <a:pt x="651" y="508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52" name="Google Shape;1452;p17"/>
            <p:cNvSpPr/>
            <p:nvPr/>
          </p:nvSpPr>
          <p:spPr bwMode="auto">
            <a:xfrm>
              <a:off x="456537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508"/>
                    <a:pt x="155" y="651"/>
                    <a:pt x="331" y="651"/>
                  </a:cubicBezTo>
                  <a:cubicBezTo>
                    <a:pt x="508" y="651"/>
                    <a:pt x="651" y="508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53" name="Google Shape;1453;p17"/>
            <p:cNvSpPr/>
            <p:nvPr/>
          </p:nvSpPr>
          <p:spPr bwMode="auto">
            <a:xfrm>
              <a:off x="40306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41"/>
                    <a:pt x="332" y="641"/>
                  </a:cubicBezTo>
                  <a:cubicBezTo>
                    <a:pt x="508" y="641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54" name="Google Shape;1454;p17"/>
            <p:cNvSpPr/>
            <p:nvPr/>
          </p:nvSpPr>
          <p:spPr bwMode="auto">
            <a:xfrm>
              <a:off x="4097650" y="2021400"/>
              <a:ext cx="16024" cy="16024"/>
            </a:xfrm>
            <a:custGeom>
              <a:avLst/>
              <a:gdLst/>
              <a:ahLst/>
              <a:cxnLst/>
              <a:rect l="l" t="t" r="r" b="b"/>
              <a:pathLst>
                <a:path w="641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41" y="497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55" name="Google Shape;1455;p17"/>
            <p:cNvSpPr/>
            <p:nvPr/>
          </p:nvSpPr>
          <p:spPr bwMode="auto">
            <a:xfrm>
              <a:off x="416442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52" y="497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56" name="Google Shape;1456;p17"/>
            <p:cNvSpPr/>
            <p:nvPr/>
          </p:nvSpPr>
          <p:spPr bwMode="auto">
            <a:xfrm>
              <a:off x="42312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32" y="641"/>
                  </a:cubicBezTo>
                  <a:cubicBezTo>
                    <a:pt x="508" y="641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57" name="Google Shape;1457;p17"/>
            <p:cNvSpPr/>
            <p:nvPr/>
          </p:nvSpPr>
          <p:spPr bwMode="auto">
            <a:xfrm>
              <a:off x="4297975" y="2021400"/>
              <a:ext cx="16325" cy="16024"/>
            </a:xfrm>
            <a:custGeom>
              <a:avLst/>
              <a:gdLst/>
              <a:ahLst/>
              <a:cxnLst/>
              <a:rect l="l" t="t" r="r" b="b"/>
              <a:pathLst>
                <a:path w="653" h="641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497"/>
                    <a:pt x="155" y="641"/>
                    <a:pt x="332" y="641"/>
                  </a:cubicBezTo>
                  <a:cubicBezTo>
                    <a:pt x="509" y="641"/>
                    <a:pt x="652" y="497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58" name="Google Shape;1458;p17"/>
            <p:cNvSpPr/>
            <p:nvPr/>
          </p:nvSpPr>
          <p:spPr bwMode="auto">
            <a:xfrm>
              <a:off x="4365025" y="2021400"/>
              <a:ext cx="16050" cy="16024"/>
            </a:xfrm>
            <a:custGeom>
              <a:avLst/>
              <a:gdLst/>
              <a:ahLst/>
              <a:cxnLst/>
              <a:rect l="l" t="t" r="r" b="b"/>
              <a:pathLst>
                <a:path w="642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59" name="Google Shape;1459;p17"/>
            <p:cNvSpPr/>
            <p:nvPr/>
          </p:nvSpPr>
          <p:spPr bwMode="auto">
            <a:xfrm>
              <a:off x="443182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7" y="641"/>
                    <a:pt x="651" y="497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0" name="Google Shape;1460;p17"/>
            <p:cNvSpPr/>
            <p:nvPr/>
          </p:nvSpPr>
          <p:spPr bwMode="auto">
            <a:xfrm>
              <a:off x="44986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41"/>
                    <a:pt x="331" y="641"/>
                  </a:cubicBezTo>
                  <a:cubicBezTo>
                    <a:pt x="508" y="641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1" name="Google Shape;1461;p17"/>
            <p:cNvSpPr/>
            <p:nvPr/>
          </p:nvSpPr>
          <p:spPr bwMode="auto">
            <a:xfrm>
              <a:off x="456537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41"/>
                    <a:pt x="331" y="641"/>
                  </a:cubicBezTo>
                  <a:cubicBezTo>
                    <a:pt x="508" y="641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2" name="Google Shape;1462;p17"/>
            <p:cNvSpPr/>
            <p:nvPr/>
          </p:nvSpPr>
          <p:spPr bwMode="auto">
            <a:xfrm>
              <a:off x="40306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52"/>
                    <a:pt x="332" y="652"/>
                  </a:cubicBezTo>
                  <a:cubicBezTo>
                    <a:pt x="508" y="652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3" name="Google Shape;1463;p17"/>
            <p:cNvSpPr/>
            <p:nvPr/>
          </p:nvSpPr>
          <p:spPr bwMode="auto">
            <a:xfrm>
              <a:off x="4097650" y="208182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7" y="652"/>
                    <a:pt x="641" y="497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4" name="Google Shape;1464;p17"/>
            <p:cNvSpPr/>
            <p:nvPr/>
          </p:nvSpPr>
          <p:spPr bwMode="auto">
            <a:xfrm>
              <a:off x="416442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7" y="652"/>
                    <a:pt x="652" y="497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5" name="Google Shape;1465;p17"/>
            <p:cNvSpPr/>
            <p:nvPr/>
          </p:nvSpPr>
          <p:spPr bwMode="auto">
            <a:xfrm>
              <a:off x="42312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32" y="652"/>
                  </a:cubicBezTo>
                  <a:cubicBezTo>
                    <a:pt x="508" y="652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6" name="Google Shape;1466;p17"/>
            <p:cNvSpPr/>
            <p:nvPr/>
          </p:nvSpPr>
          <p:spPr bwMode="auto">
            <a:xfrm>
              <a:off x="4297975" y="208182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497"/>
                    <a:pt x="155" y="652"/>
                    <a:pt x="332" y="652"/>
                  </a:cubicBezTo>
                  <a:cubicBezTo>
                    <a:pt x="509" y="652"/>
                    <a:pt x="652" y="497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7" name="Google Shape;1467;p17"/>
            <p:cNvSpPr/>
            <p:nvPr/>
          </p:nvSpPr>
          <p:spPr bwMode="auto">
            <a:xfrm>
              <a:off x="4365025" y="208182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8" y="652"/>
                    <a:pt x="641" y="497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8" name="Google Shape;1468;p17"/>
            <p:cNvSpPr/>
            <p:nvPr/>
          </p:nvSpPr>
          <p:spPr bwMode="auto">
            <a:xfrm>
              <a:off x="443182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52"/>
                    <a:pt x="320" y="652"/>
                  </a:cubicBezTo>
                  <a:cubicBezTo>
                    <a:pt x="497" y="652"/>
                    <a:pt x="651" y="497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9" name="Google Shape;1469;p17"/>
            <p:cNvSpPr/>
            <p:nvPr/>
          </p:nvSpPr>
          <p:spPr bwMode="auto">
            <a:xfrm>
              <a:off x="44986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52"/>
                    <a:pt x="331" y="652"/>
                  </a:cubicBezTo>
                  <a:cubicBezTo>
                    <a:pt x="508" y="652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70" name="Google Shape;1470;p17"/>
            <p:cNvSpPr/>
            <p:nvPr/>
          </p:nvSpPr>
          <p:spPr bwMode="auto">
            <a:xfrm>
              <a:off x="456537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52"/>
                    <a:pt x="331" y="652"/>
                  </a:cubicBezTo>
                  <a:cubicBezTo>
                    <a:pt x="508" y="652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71" name="Google Shape;1471;p17"/>
            <p:cNvSpPr/>
            <p:nvPr/>
          </p:nvSpPr>
          <p:spPr bwMode="auto">
            <a:xfrm>
              <a:off x="40306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32"/>
                  </a:cubicBezTo>
                  <a:cubicBezTo>
                    <a:pt x="0" y="509"/>
                    <a:pt x="155" y="652"/>
                    <a:pt x="332" y="652"/>
                  </a:cubicBezTo>
                  <a:cubicBezTo>
                    <a:pt x="508" y="652"/>
                    <a:pt x="652" y="509"/>
                    <a:pt x="652" y="332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72" name="Google Shape;1472;p17"/>
            <p:cNvSpPr/>
            <p:nvPr/>
          </p:nvSpPr>
          <p:spPr bwMode="auto">
            <a:xfrm>
              <a:off x="4097650" y="2142250"/>
              <a:ext cx="16024" cy="16325"/>
            </a:xfrm>
            <a:custGeom>
              <a:avLst/>
              <a:gdLst/>
              <a:ahLst/>
              <a:cxnLst/>
              <a:rect l="l" t="t" r="r" b="b"/>
              <a:pathLst>
                <a:path w="641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7" y="652"/>
                    <a:pt x="641" y="509"/>
                    <a:pt x="641" y="332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73" name="Google Shape;1473;p17"/>
            <p:cNvSpPr/>
            <p:nvPr/>
          </p:nvSpPr>
          <p:spPr bwMode="auto">
            <a:xfrm>
              <a:off x="416442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7" y="652"/>
                    <a:pt x="652" y="509"/>
                    <a:pt x="652" y="332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74" name="Google Shape;1474;p17"/>
            <p:cNvSpPr/>
            <p:nvPr/>
          </p:nvSpPr>
          <p:spPr bwMode="auto">
            <a:xfrm>
              <a:off x="42312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32" y="652"/>
                  </a:cubicBezTo>
                  <a:cubicBezTo>
                    <a:pt x="508" y="652"/>
                    <a:pt x="652" y="509"/>
                    <a:pt x="652" y="332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75" name="Google Shape;1475;p17"/>
            <p:cNvSpPr/>
            <p:nvPr/>
          </p:nvSpPr>
          <p:spPr bwMode="auto">
            <a:xfrm>
              <a:off x="4297975" y="214225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32"/>
                  </a:cubicBezTo>
                  <a:cubicBezTo>
                    <a:pt x="1" y="509"/>
                    <a:pt x="155" y="652"/>
                    <a:pt x="332" y="652"/>
                  </a:cubicBezTo>
                  <a:cubicBezTo>
                    <a:pt x="509" y="652"/>
                    <a:pt x="652" y="509"/>
                    <a:pt x="652" y="332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76" name="Google Shape;1476;p17"/>
            <p:cNvSpPr/>
            <p:nvPr/>
          </p:nvSpPr>
          <p:spPr bwMode="auto">
            <a:xfrm>
              <a:off x="4365025" y="2142250"/>
              <a:ext cx="16050" cy="16325"/>
            </a:xfrm>
            <a:custGeom>
              <a:avLst/>
              <a:gdLst/>
              <a:ahLst/>
              <a:cxnLst/>
              <a:rect l="l" t="t" r="r" b="b"/>
              <a:pathLst>
                <a:path w="642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8" y="652"/>
                    <a:pt x="641" y="509"/>
                    <a:pt x="641" y="33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77" name="Google Shape;1477;p17"/>
            <p:cNvSpPr/>
            <p:nvPr/>
          </p:nvSpPr>
          <p:spPr bwMode="auto">
            <a:xfrm>
              <a:off x="443182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32"/>
                  </a:cubicBezTo>
                  <a:cubicBezTo>
                    <a:pt x="0" y="509"/>
                    <a:pt x="144" y="652"/>
                    <a:pt x="320" y="652"/>
                  </a:cubicBezTo>
                  <a:cubicBezTo>
                    <a:pt x="497" y="652"/>
                    <a:pt x="651" y="509"/>
                    <a:pt x="651" y="332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78" name="Google Shape;1478;p17"/>
            <p:cNvSpPr/>
            <p:nvPr/>
          </p:nvSpPr>
          <p:spPr bwMode="auto">
            <a:xfrm>
              <a:off x="44986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32"/>
                  </a:cubicBezTo>
                  <a:cubicBezTo>
                    <a:pt x="0" y="509"/>
                    <a:pt x="144" y="652"/>
                    <a:pt x="331" y="652"/>
                  </a:cubicBezTo>
                  <a:cubicBezTo>
                    <a:pt x="508" y="652"/>
                    <a:pt x="651" y="509"/>
                    <a:pt x="651" y="332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79" name="Google Shape;1479;p17"/>
            <p:cNvSpPr/>
            <p:nvPr/>
          </p:nvSpPr>
          <p:spPr bwMode="auto">
            <a:xfrm>
              <a:off x="456537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32"/>
                  </a:cubicBezTo>
                  <a:cubicBezTo>
                    <a:pt x="0" y="509"/>
                    <a:pt x="155" y="652"/>
                    <a:pt x="331" y="652"/>
                  </a:cubicBezTo>
                  <a:cubicBezTo>
                    <a:pt x="508" y="652"/>
                    <a:pt x="651" y="509"/>
                    <a:pt x="651" y="332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80" name="Google Shape;1480;p17"/>
            <p:cNvSpPr/>
            <p:nvPr/>
          </p:nvSpPr>
          <p:spPr bwMode="auto">
            <a:xfrm>
              <a:off x="40306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55"/>
                    <a:pt x="0" y="331"/>
                  </a:cubicBezTo>
                  <a:cubicBezTo>
                    <a:pt x="0" y="508"/>
                    <a:pt x="155" y="651"/>
                    <a:pt x="332" y="651"/>
                  </a:cubicBezTo>
                  <a:cubicBezTo>
                    <a:pt x="508" y="651"/>
                    <a:pt x="652" y="508"/>
                    <a:pt x="652" y="331"/>
                  </a:cubicBezTo>
                  <a:cubicBezTo>
                    <a:pt x="652" y="155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81" name="Google Shape;1481;p17"/>
            <p:cNvSpPr/>
            <p:nvPr/>
          </p:nvSpPr>
          <p:spPr bwMode="auto">
            <a:xfrm>
              <a:off x="4097650" y="2202700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41" y="508"/>
                    <a:pt x="641" y="331"/>
                  </a:cubicBezTo>
                  <a:cubicBezTo>
                    <a:pt x="641" y="155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82" name="Google Shape;1482;p17"/>
            <p:cNvSpPr/>
            <p:nvPr/>
          </p:nvSpPr>
          <p:spPr bwMode="auto">
            <a:xfrm>
              <a:off x="416442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52" y="508"/>
                    <a:pt x="652" y="331"/>
                  </a:cubicBezTo>
                  <a:cubicBezTo>
                    <a:pt x="652" y="155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83" name="Google Shape;1483;p17"/>
            <p:cNvSpPr/>
            <p:nvPr/>
          </p:nvSpPr>
          <p:spPr bwMode="auto">
            <a:xfrm>
              <a:off x="42312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32" y="651"/>
                  </a:cubicBezTo>
                  <a:cubicBezTo>
                    <a:pt x="508" y="651"/>
                    <a:pt x="652" y="508"/>
                    <a:pt x="652" y="331"/>
                  </a:cubicBezTo>
                  <a:cubicBezTo>
                    <a:pt x="652" y="155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84" name="Google Shape;1484;p17"/>
            <p:cNvSpPr/>
            <p:nvPr/>
          </p:nvSpPr>
          <p:spPr bwMode="auto">
            <a:xfrm>
              <a:off x="4297975" y="22027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55"/>
                    <a:pt x="1" y="331"/>
                  </a:cubicBezTo>
                  <a:cubicBezTo>
                    <a:pt x="1" y="508"/>
                    <a:pt x="155" y="651"/>
                    <a:pt x="332" y="651"/>
                  </a:cubicBezTo>
                  <a:cubicBezTo>
                    <a:pt x="509" y="651"/>
                    <a:pt x="652" y="508"/>
                    <a:pt x="652" y="331"/>
                  </a:cubicBezTo>
                  <a:cubicBezTo>
                    <a:pt x="652" y="155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85" name="Google Shape;1485;p17"/>
            <p:cNvSpPr/>
            <p:nvPr/>
          </p:nvSpPr>
          <p:spPr bwMode="auto">
            <a:xfrm>
              <a:off x="4365025" y="2202700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8" y="651"/>
                    <a:pt x="641" y="508"/>
                    <a:pt x="641" y="331"/>
                  </a:cubicBezTo>
                  <a:cubicBezTo>
                    <a:pt x="641" y="155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86" name="Google Shape;1486;p17"/>
            <p:cNvSpPr/>
            <p:nvPr/>
          </p:nvSpPr>
          <p:spPr bwMode="auto">
            <a:xfrm>
              <a:off x="443182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55"/>
                    <a:pt x="0" y="331"/>
                  </a:cubicBezTo>
                  <a:cubicBezTo>
                    <a:pt x="0" y="508"/>
                    <a:pt x="144" y="651"/>
                    <a:pt x="320" y="651"/>
                  </a:cubicBezTo>
                  <a:cubicBezTo>
                    <a:pt x="497" y="651"/>
                    <a:pt x="651" y="508"/>
                    <a:pt x="651" y="331"/>
                  </a:cubicBezTo>
                  <a:cubicBezTo>
                    <a:pt x="651" y="155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87" name="Google Shape;1487;p17"/>
            <p:cNvSpPr/>
            <p:nvPr/>
          </p:nvSpPr>
          <p:spPr bwMode="auto">
            <a:xfrm>
              <a:off x="44986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55"/>
                    <a:pt x="0" y="331"/>
                  </a:cubicBezTo>
                  <a:cubicBezTo>
                    <a:pt x="0" y="508"/>
                    <a:pt x="144" y="651"/>
                    <a:pt x="331" y="651"/>
                  </a:cubicBezTo>
                  <a:cubicBezTo>
                    <a:pt x="508" y="651"/>
                    <a:pt x="651" y="508"/>
                    <a:pt x="651" y="331"/>
                  </a:cubicBezTo>
                  <a:cubicBezTo>
                    <a:pt x="651" y="155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88" name="Google Shape;1488;p17"/>
            <p:cNvSpPr/>
            <p:nvPr/>
          </p:nvSpPr>
          <p:spPr bwMode="auto">
            <a:xfrm>
              <a:off x="456537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55"/>
                    <a:pt x="0" y="331"/>
                  </a:cubicBezTo>
                  <a:cubicBezTo>
                    <a:pt x="0" y="508"/>
                    <a:pt x="155" y="651"/>
                    <a:pt x="331" y="651"/>
                  </a:cubicBezTo>
                  <a:cubicBezTo>
                    <a:pt x="508" y="651"/>
                    <a:pt x="651" y="508"/>
                    <a:pt x="651" y="331"/>
                  </a:cubicBezTo>
                  <a:cubicBezTo>
                    <a:pt x="651" y="155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89" name="Google Shape;1489;p17"/>
            <p:cNvSpPr/>
            <p:nvPr/>
          </p:nvSpPr>
          <p:spPr bwMode="auto">
            <a:xfrm>
              <a:off x="40306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41"/>
                    <a:pt x="332" y="641"/>
                  </a:cubicBezTo>
                  <a:cubicBezTo>
                    <a:pt x="508" y="64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0" name="Google Shape;1490;p17"/>
            <p:cNvSpPr/>
            <p:nvPr/>
          </p:nvSpPr>
          <p:spPr bwMode="auto">
            <a:xfrm>
              <a:off x="4097650" y="2263400"/>
              <a:ext cx="16024" cy="16024"/>
            </a:xfrm>
            <a:custGeom>
              <a:avLst/>
              <a:gdLst/>
              <a:ahLst/>
              <a:cxnLst/>
              <a:rect l="l" t="t" r="r" b="b"/>
              <a:pathLst>
                <a:path w="641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41" y="497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1" name="Google Shape;1491;p17"/>
            <p:cNvSpPr/>
            <p:nvPr/>
          </p:nvSpPr>
          <p:spPr bwMode="auto">
            <a:xfrm>
              <a:off x="416442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52" y="497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2" name="Google Shape;1492;p17"/>
            <p:cNvSpPr/>
            <p:nvPr/>
          </p:nvSpPr>
          <p:spPr bwMode="auto">
            <a:xfrm>
              <a:off x="42312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32" y="641"/>
                  </a:cubicBezTo>
                  <a:cubicBezTo>
                    <a:pt x="508" y="64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3" name="Google Shape;1493;p17"/>
            <p:cNvSpPr/>
            <p:nvPr/>
          </p:nvSpPr>
          <p:spPr bwMode="auto">
            <a:xfrm>
              <a:off x="4297975" y="2263400"/>
              <a:ext cx="16325" cy="16024"/>
            </a:xfrm>
            <a:custGeom>
              <a:avLst/>
              <a:gdLst/>
              <a:ahLst/>
              <a:cxnLst/>
              <a:rect l="l" t="t" r="r" b="b"/>
              <a:pathLst>
                <a:path w="653" h="641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497"/>
                    <a:pt x="155" y="641"/>
                    <a:pt x="332" y="641"/>
                  </a:cubicBezTo>
                  <a:cubicBezTo>
                    <a:pt x="509" y="641"/>
                    <a:pt x="652" y="497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4" name="Google Shape;1494;p17"/>
            <p:cNvSpPr/>
            <p:nvPr/>
          </p:nvSpPr>
          <p:spPr bwMode="auto">
            <a:xfrm>
              <a:off x="4365025" y="2263400"/>
              <a:ext cx="16050" cy="16024"/>
            </a:xfrm>
            <a:custGeom>
              <a:avLst/>
              <a:gdLst/>
              <a:ahLst/>
              <a:cxnLst/>
              <a:rect l="l" t="t" r="r" b="b"/>
              <a:pathLst>
                <a:path w="642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5" name="Google Shape;1495;p17"/>
            <p:cNvSpPr/>
            <p:nvPr/>
          </p:nvSpPr>
          <p:spPr bwMode="auto">
            <a:xfrm>
              <a:off x="443182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7" y="641"/>
                    <a:pt x="651" y="497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6" name="Google Shape;1496;p17"/>
            <p:cNvSpPr/>
            <p:nvPr/>
          </p:nvSpPr>
          <p:spPr bwMode="auto">
            <a:xfrm>
              <a:off x="44986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41"/>
                    <a:pt x="331" y="641"/>
                  </a:cubicBezTo>
                  <a:cubicBezTo>
                    <a:pt x="508" y="64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7" name="Google Shape;1497;p17"/>
            <p:cNvSpPr/>
            <p:nvPr/>
          </p:nvSpPr>
          <p:spPr bwMode="auto">
            <a:xfrm>
              <a:off x="456537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41"/>
                    <a:pt x="331" y="641"/>
                  </a:cubicBezTo>
                  <a:cubicBezTo>
                    <a:pt x="508" y="64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8" name="Google Shape;1498;p17"/>
            <p:cNvSpPr/>
            <p:nvPr/>
          </p:nvSpPr>
          <p:spPr bwMode="auto">
            <a:xfrm>
              <a:off x="40306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508"/>
                    <a:pt x="155" y="652"/>
                    <a:pt x="332" y="652"/>
                  </a:cubicBezTo>
                  <a:cubicBezTo>
                    <a:pt x="508" y="652"/>
                    <a:pt x="652" y="508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9" name="Google Shape;1499;p17"/>
            <p:cNvSpPr/>
            <p:nvPr/>
          </p:nvSpPr>
          <p:spPr bwMode="auto">
            <a:xfrm>
              <a:off x="4097650" y="232382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7" y="652"/>
                    <a:pt x="641" y="508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00" name="Google Shape;1500;p17"/>
            <p:cNvSpPr/>
            <p:nvPr/>
          </p:nvSpPr>
          <p:spPr bwMode="auto">
            <a:xfrm>
              <a:off x="416442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7" y="652"/>
                    <a:pt x="652" y="508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01" name="Google Shape;1501;p17"/>
            <p:cNvSpPr/>
            <p:nvPr/>
          </p:nvSpPr>
          <p:spPr bwMode="auto">
            <a:xfrm>
              <a:off x="42312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32" y="652"/>
                  </a:cubicBezTo>
                  <a:cubicBezTo>
                    <a:pt x="508" y="652"/>
                    <a:pt x="652" y="508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02" name="Google Shape;1502;p17"/>
            <p:cNvSpPr/>
            <p:nvPr/>
          </p:nvSpPr>
          <p:spPr bwMode="auto">
            <a:xfrm>
              <a:off x="4297975" y="232382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508"/>
                    <a:pt x="155" y="652"/>
                    <a:pt x="332" y="652"/>
                  </a:cubicBezTo>
                  <a:cubicBezTo>
                    <a:pt x="509" y="652"/>
                    <a:pt x="652" y="508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03" name="Google Shape;1503;p17"/>
            <p:cNvSpPr/>
            <p:nvPr/>
          </p:nvSpPr>
          <p:spPr bwMode="auto">
            <a:xfrm>
              <a:off x="4365025" y="232382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8" y="652"/>
                    <a:pt x="641" y="508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04" name="Google Shape;1504;p17"/>
            <p:cNvSpPr/>
            <p:nvPr/>
          </p:nvSpPr>
          <p:spPr bwMode="auto">
            <a:xfrm>
              <a:off x="443182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508"/>
                    <a:pt x="144" y="652"/>
                    <a:pt x="320" y="652"/>
                  </a:cubicBezTo>
                  <a:cubicBezTo>
                    <a:pt x="497" y="652"/>
                    <a:pt x="651" y="508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05" name="Google Shape;1505;p17"/>
            <p:cNvSpPr/>
            <p:nvPr/>
          </p:nvSpPr>
          <p:spPr bwMode="auto">
            <a:xfrm>
              <a:off x="44986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508"/>
                    <a:pt x="144" y="652"/>
                    <a:pt x="331" y="652"/>
                  </a:cubicBezTo>
                  <a:cubicBezTo>
                    <a:pt x="508" y="652"/>
                    <a:pt x="651" y="508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06" name="Google Shape;1506;p17"/>
            <p:cNvSpPr/>
            <p:nvPr/>
          </p:nvSpPr>
          <p:spPr bwMode="auto">
            <a:xfrm>
              <a:off x="456537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508"/>
                    <a:pt x="155" y="652"/>
                    <a:pt x="331" y="652"/>
                  </a:cubicBezTo>
                  <a:cubicBezTo>
                    <a:pt x="508" y="652"/>
                    <a:pt x="651" y="508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07" name="Google Shape;1507;p17"/>
            <p:cNvSpPr/>
            <p:nvPr/>
          </p:nvSpPr>
          <p:spPr bwMode="auto">
            <a:xfrm>
              <a:off x="4027850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59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3" y="616"/>
                    <a:pt x="353" y="645"/>
                    <a:pt x="431" y="645"/>
                  </a:cubicBezTo>
                  <a:cubicBezTo>
                    <a:pt x="598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08" name="Google Shape;1508;p17"/>
            <p:cNvSpPr/>
            <p:nvPr/>
          </p:nvSpPr>
          <p:spPr bwMode="auto">
            <a:xfrm>
              <a:off x="4094900" y="2384524"/>
              <a:ext cx="18775" cy="16125"/>
            </a:xfrm>
            <a:custGeom>
              <a:avLst/>
              <a:gdLst/>
              <a:ahLst/>
              <a:cxnLst/>
              <a:rect l="l" t="t" r="r" b="b"/>
              <a:pathLst>
                <a:path w="751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199" y="553"/>
                  </a:cubicBezTo>
                  <a:cubicBezTo>
                    <a:pt x="266" y="616"/>
                    <a:pt x="347" y="645"/>
                    <a:pt x="425" y="645"/>
                  </a:cubicBezTo>
                  <a:cubicBezTo>
                    <a:pt x="593" y="645"/>
                    <a:pt x="751" y="516"/>
                    <a:pt x="751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09" name="Google Shape;1509;p17"/>
            <p:cNvSpPr/>
            <p:nvPr/>
          </p:nvSpPr>
          <p:spPr bwMode="auto">
            <a:xfrm>
              <a:off x="4161675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199" y="553"/>
                  </a:cubicBezTo>
                  <a:cubicBezTo>
                    <a:pt x="266" y="616"/>
                    <a:pt x="348" y="645"/>
                    <a:pt x="428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10" name="Google Shape;1510;p17"/>
            <p:cNvSpPr/>
            <p:nvPr/>
          </p:nvSpPr>
          <p:spPr bwMode="auto">
            <a:xfrm>
              <a:off x="4228450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50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4" y="616"/>
                    <a:pt x="353" y="645"/>
                    <a:pt x="432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11" name="Google Shape;1511;p17"/>
            <p:cNvSpPr/>
            <p:nvPr/>
          </p:nvSpPr>
          <p:spPr bwMode="auto">
            <a:xfrm>
              <a:off x="4295225" y="2384524"/>
              <a:ext cx="19075" cy="16125"/>
            </a:xfrm>
            <a:custGeom>
              <a:avLst/>
              <a:gdLst/>
              <a:ahLst/>
              <a:cxnLst/>
              <a:rect l="l" t="t" r="r" b="b"/>
              <a:pathLst>
                <a:path w="763" h="645" fill="norm" stroke="1" extrusionOk="0">
                  <a:moveTo>
                    <a:pt x="460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4" y="616"/>
                    <a:pt x="353" y="645"/>
                    <a:pt x="432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12" name="Google Shape;1512;p17"/>
            <p:cNvSpPr/>
            <p:nvPr/>
          </p:nvSpPr>
          <p:spPr bwMode="auto">
            <a:xfrm>
              <a:off x="4362275" y="2384524"/>
              <a:ext cx="18800" cy="16125"/>
            </a:xfrm>
            <a:custGeom>
              <a:avLst/>
              <a:gdLst/>
              <a:ahLst/>
              <a:cxnLst/>
              <a:rect l="l" t="t" r="r" b="b"/>
              <a:pathLst>
                <a:path w="752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1" y="343"/>
                    <a:pt x="199" y="553"/>
                  </a:cubicBezTo>
                  <a:cubicBezTo>
                    <a:pt x="266" y="616"/>
                    <a:pt x="347" y="645"/>
                    <a:pt x="426" y="645"/>
                  </a:cubicBezTo>
                  <a:cubicBezTo>
                    <a:pt x="593" y="645"/>
                    <a:pt x="751" y="516"/>
                    <a:pt x="751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13" name="Google Shape;1513;p17"/>
            <p:cNvSpPr/>
            <p:nvPr/>
          </p:nvSpPr>
          <p:spPr bwMode="auto">
            <a:xfrm>
              <a:off x="4429050" y="2384524"/>
              <a:ext cx="19075" cy="16125"/>
            </a:xfrm>
            <a:custGeom>
              <a:avLst/>
              <a:gdLst/>
              <a:ahLst/>
              <a:cxnLst/>
              <a:rect l="l" t="t" r="r" b="b"/>
              <a:pathLst>
                <a:path w="763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1" y="343"/>
                    <a:pt x="199" y="553"/>
                  </a:cubicBezTo>
                  <a:cubicBezTo>
                    <a:pt x="266" y="616"/>
                    <a:pt x="348" y="645"/>
                    <a:pt x="429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52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14" name="Google Shape;1514;p17"/>
            <p:cNvSpPr/>
            <p:nvPr/>
          </p:nvSpPr>
          <p:spPr bwMode="auto">
            <a:xfrm>
              <a:off x="4495900" y="2384524"/>
              <a:ext cx="19000" cy="16125"/>
            </a:xfrm>
            <a:custGeom>
              <a:avLst/>
              <a:gdLst/>
              <a:ahLst/>
              <a:cxnLst/>
              <a:rect l="l" t="t" r="r" b="b"/>
              <a:pathLst>
                <a:path w="760" h="645" fill="norm" stroke="1" extrusionOk="0">
                  <a:moveTo>
                    <a:pt x="426" y="1"/>
                  </a:moveTo>
                  <a:cubicBezTo>
                    <a:pt x="137" y="1"/>
                    <a:pt x="1" y="346"/>
                    <a:pt x="207" y="553"/>
                  </a:cubicBezTo>
                  <a:cubicBezTo>
                    <a:pt x="271" y="616"/>
                    <a:pt x="350" y="645"/>
                    <a:pt x="429" y="645"/>
                  </a:cubicBezTo>
                  <a:cubicBezTo>
                    <a:pt x="596" y="645"/>
                    <a:pt x="759" y="516"/>
                    <a:pt x="759" y="321"/>
                  </a:cubicBezTo>
                  <a:cubicBezTo>
                    <a:pt x="759" y="144"/>
                    <a:pt x="616" y="1"/>
                    <a:pt x="439" y="1"/>
                  </a:cubicBezTo>
                  <a:cubicBezTo>
                    <a:pt x="435" y="1"/>
                    <a:pt x="430" y="1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15" name="Google Shape;1515;p17"/>
            <p:cNvSpPr/>
            <p:nvPr/>
          </p:nvSpPr>
          <p:spPr bwMode="auto">
            <a:xfrm>
              <a:off x="4562950" y="2384524"/>
              <a:ext cx="19000" cy="16125"/>
            </a:xfrm>
            <a:custGeom>
              <a:avLst/>
              <a:gdLst/>
              <a:ahLst/>
              <a:cxnLst/>
              <a:rect l="l" t="t" r="r" b="b"/>
              <a:pathLst>
                <a:path w="760" h="645" fill="norm" stroke="1" extrusionOk="0">
                  <a:moveTo>
                    <a:pt x="415" y="1"/>
                  </a:moveTo>
                  <a:cubicBezTo>
                    <a:pt x="137" y="1"/>
                    <a:pt x="1" y="346"/>
                    <a:pt x="197" y="553"/>
                  </a:cubicBezTo>
                  <a:cubicBezTo>
                    <a:pt x="264" y="616"/>
                    <a:pt x="345" y="645"/>
                    <a:pt x="426" y="645"/>
                  </a:cubicBezTo>
                  <a:cubicBezTo>
                    <a:pt x="596" y="645"/>
                    <a:pt x="759" y="516"/>
                    <a:pt x="759" y="321"/>
                  </a:cubicBezTo>
                  <a:cubicBezTo>
                    <a:pt x="759" y="144"/>
                    <a:pt x="616" y="1"/>
                    <a:pt x="428" y="1"/>
                  </a:cubicBezTo>
                  <a:cubicBezTo>
                    <a:pt x="424" y="1"/>
                    <a:pt x="420" y="1"/>
                    <a:pt x="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516" name="Google Shape;1516;p17"/>
          <p:cNvSpPr/>
          <p:nvPr/>
        </p:nvSpPr>
        <p:spPr bwMode="auto">
          <a:xfrm>
            <a:off x="4468413" y="4699347"/>
            <a:ext cx="1483353" cy="682260"/>
          </a:xfrm>
          <a:custGeom>
            <a:avLst/>
            <a:gdLst/>
            <a:ahLst/>
            <a:cxnLst/>
            <a:rect l="l" t="t" r="r" b="b"/>
            <a:pathLst>
              <a:path w="31943" h="14692" fill="norm" stroke="1" extrusionOk="0">
                <a:moveTo>
                  <a:pt x="15972" y="1"/>
                </a:moveTo>
                <a:cubicBezTo>
                  <a:pt x="7638" y="1"/>
                  <a:pt x="696" y="6391"/>
                  <a:pt x="0" y="14691"/>
                </a:cubicBezTo>
                <a:lnTo>
                  <a:pt x="31943" y="14691"/>
                </a:lnTo>
                <a:cubicBezTo>
                  <a:pt x="31247" y="6391"/>
                  <a:pt x="24305" y="1"/>
                  <a:pt x="159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3" preserve="0" showMasterPhAnim="0" userDrawn="1">
  <p:cSld name="ONE_COLUMN_TEXT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8" name="Google Shape;1518;p18"/>
          <p:cNvSpPr txBox="1"/>
          <p:nvPr>
            <p:ph type="title"/>
          </p:nvPr>
        </p:nvSpPr>
        <p:spPr bwMode="auto">
          <a:xfrm>
            <a:off x="3825475" y="445025"/>
            <a:ext cx="4598400" cy="11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19" name="Google Shape;1519;p18"/>
          <p:cNvSpPr txBox="1"/>
          <p:nvPr>
            <p:ph type="body" idx="1"/>
          </p:nvPr>
        </p:nvSpPr>
        <p:spPr bwMode="auto">
          <a:xfrm>
            <a:off x="3825475" y="1768075"/>
            <a:ext cx="4598400" cy="27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520" name="Google Shape;1520;p18"/>
          <p:cNvGrpSpPr/>
          <p:nvPr/>
        </p:nvGrpSpPr>
        <p:grpSpPr bwMode="auto">
          <a:xfrm>
            <a:off x="7136429" y="4589915"/>
            <a:ext cx="1287580" cy="422567"/>
            <a:chOff x="4056250" y="4869625"/>
            <a:chExt cx="587775" cy="192900"/>
          </a:xfrm>
        </p:grpSpPr>
        <p:sp>
          <p:nvSpPr>
            <p:cNvPr id="1521" name="Google Shape;1521;p18"/>
            <p:cNvSpPr/>
            <p:nvPr/>
          </p:nvSpPr>
          <p:spPr bwMode="auto">
            <a:xfrm>
              <a:off x="4056250" y="4975850"/>
              <a:ext cx="587775" cy="86675"/>
            </a:xfrm>
            <a:custGeom>
              <a:avLst/>
              <a:gdLst/>
              <a:ahLst/>
              <a:cxnLst/>
              <a:rect l="l" t="t" r="r" b="b"/>
              <a:pathLst>
                <a:path w="23511" h="3467" fill="norm" stroke="1" extrusionOk="0">
                  <a:moveTo>
                    <a:pt x="12" y="1"/>
                  </a:moveTo>
                  <a:lnTo>
                    <a:pt x="1" y="2197"/>
                  </a:lnTo>
                  <a:cubicBezTo>
                    <a:pt x="89" y="2274"/>
                    <a:pt x="167" y="2352"/>
                    <a:pt x="233" y="2440"/>
                  </a:cubicBezTo>
                  <a:cubicBezTo>
                    <a:pt x="564" y="2826"/>
                    <a:pt x="1105" y="3466"/>
                    <a:pt x="2142" y="3466"/>
                  </a:cubicBezTo>
                  <a:cubicBezTo>
                    <a:pt x="3191" y="3466"/>
                    <a:pt x="3732" y="2826"/>
                    <a:pt x="4052" y="2440"/>
                  </a:cubicBezTo>
                  <a:cubicBezTo>
                    <a:pt x="4140" y="2352"/>
                    <a:pt x="4239" y="2219"/>
                    <a:pt x="4272" y="2197"/>
                  </a:cubicBezTo>
                  <a:cubicBezTo>
                    <a:pt x="4361" y="2274"/>
                    <a:pt x="4438" y="2352"/>
                    <a:pt x="4504" y="2440"/>
                  </a:cubicBezTo>
                  <a:cubicBezTo>
                    <a:pt x="4835" y="2826"/>
                    <a:pt x="5376" y="3466"/>
                    <a:pt x="6414" y="3466"/>
                  </a:cubicBezTo>
                  <a:cubicBezTo>
                    <a:pt x="7462" y="3466"/>
                    <a:pt x="8003" y="2826"/>
                    <a:pt x="8323" y="2440"/>
                  </a:cubicBezTo>
                  <a:cubicBezTo>
                    <a:pt x="8412" y="2352"/>
                    <a:pt x="8511" y="2219"/>
                    <a:pt x="8544" y="2197"/>
                  </a:cubicBezTo>
                  <a:cubicBezTo>
                    <a:pt x="8632" y="2274"/>
                    <a:pt x="8710" y="2352"/>
                    <a:pt x="8776" y="2440"/>
                  </a:cubicBezTo>
                  <a:cubicBezTo>
                    <a:pt x="9096" y="2826"/>
                    <a:pt x="9637" y="3466"/>
                    <a:pt x="10685" y="3466"/>
                  </a:cubicBezTo>
                  <a:cubicBezTo>
                    <a:pt x="11734" y="3466"/>
                    <a:pt x="12275" y="2826"/>
                    <a:pt x="12595" y="2440"/>
                  </a:cubicBezTo>
                  <a:cubicBezTo>
                    <a:pt x="12683" y="2352"/>
                    <a:pt x="12782" y="2219"/>
                    <a:pt x="12816" y="2197"/>
                  </a:cubicBezTo>
                  <a:cubicBezTo>
                    <a:pt x="12904" y="2274"/>
                    <a:pt x="12981" y="2352"/>
                    <a:pt x="13047" y="2440"/>
                  </a:cubicBezTo>
                  <a:cubicBezTo>
                    <a:pt x="13367" y="2826"/>
                    <a:pt x="13908" y="3466"/>
                    <a:pt x="14957" y="3466"/>
                  </a:cubicBezTo>
                  <a:cubicBezTo>
                    <a:pt x="16005" y="3466"/>
                    <a:pt x="16546" y="2826"/>
                    <a:pt x="16866" y="2440"/>
                  </a:cubicBezTo>
                  <a:cubicBezTo>
                    <a:pt x="16955" y="2352"/>
                    <a:pt x="17054" y="2219"/>
                    <a:pt x="17087" y="2197"/>
                  </a:cubicBezTo>
                  <a:cubicBezTo>
                    <a:pt x="17175" y="2274"/>
                    <a:pt x="17253" y="2352"/>
                    <a:pt x="17319" y="2440"/>
                  </a:cubicBezTo>
                  <a:cubicBezTo>
                    <a:pt x="17639" y="2826"/>
                    <a:pt x="18180" y="3466"/>
                    <a:pt x="19228" y="3466"/>
                  </a:cubicBezTo>
                  <a:cubicBezTo>
                    <a:pt x="20277" y="3466"/>
                    <a:pt x="20818" y="2826"/>
                    <a:pt x="21138" y="2440"/>
                  </a:cubicBezTo>
                  <a:cubicBezTo>
                    <a:pt x="21215" y="2352"/>
                    <a:pt x="21325" y="2219"/>
                    <a:pt x="21359" y="2197"/>
                  </a:cubicBezTo>
                  <a:cubicBezTo>
                    <a:pt x="21447" y="2274"/>
                    <a:pt x="21524" y="2352"/>
                    <a:pt x="21601" y="2440"/>
                  </a:cubicBezTo>
                  <a:cubicBezTo>
                    <a:pt x="21921" y="2826"/>
                    <a:pt x="22462" y="3466"/>
                    <a:pt x="23511" y="3466"/>
                  </a:cubicBezTo>
                  <a:lnTo>
                    <a:pt x="23511" y="1270"/>
                  </a:lnTo>
                  <a:cubicBezTo>
                    <a:pt x="23423" y="1193"/>
                    <a:pt x="23345" y="1104"/>
                    <a:pt x="23279" y="1016"/>
                  </a:cubicBezTo>
                  <a:cubicBezTo>
                    <a:pt x="22959" y="641"/>
                    <a:pt x="22418" y="1"/>
                    <a:pt x="21370" y="1"/>
                  </a:cubicBezTo>
                  <a:cubicBezTo>
                    <a:pt x="20321" y="1"/>
                    <a:pt x="19780" y="641"/>
                    <a:pt x="19460" y="1016"/>
                  </a:cubicBezTo>
                  <a:cubicBezTo>
                    <a:pt x="19383" y="1104"/>
                    <a:pt x="19272" y="1237"/>
                    <a:pt x="19239" y="1270"/>
                  </a:cubicBezTo>
                  <a:cubicBezTo>
                    <a:pt x="19151" y="1193"/>
                    <a:pt x="19074" y="1104"/>
                    <a:pt x="19008" y="1016"/>
                  </a:cubicBezTo>
                  <a:cubicBezTo>
                    <a:pt x="18676" y="641"/>
                    <a:pt x="18136" y="1"/>
                    <a:pt x="17098" y="1"/>
                  </a:cubicBezTo>
                  <a:cubicBezTo>
                    <a:pt x="16050" y="1"/>
                    <a:pt x="15509" y="641"/>
                    <a:pt x="15189" y="1016"/>
                  </a:cubicBezTo>
                  <a:cubicBezTo>
                    <a:pt x="15100" y="1104"/>
                    <a:pt x="15001" y="1237"/>
                    <a:pt x="14968" y="1270"/>
                  </a:cubicBezTo>
                  <a:cubicBezTo>
                    <a:pt x="14880" y="1193"/>
                    <a:pt x="14802" y="1104"/>
                    <a:pt x="14736" y="1016"/>
                  </a:cubicBezTo>
                  <a:cubicBezTo>
                    <a:pt x="14405" y="641"/>
                    <a:pt x="13864" y="1"/>
                    <a:pt x="12827" y="1"/>
                  </a:cubicBezTo>
                  <a:cubicBezTo>
                    <a:pt x="11778" y="1"/>
                    <a:pt x="11237" y="641"/>
                    <a:pt x="10917" y="1016"/>
                  </a:cubicBezTo>
                  <a:cubicBezTo>
                    <a:pt x="10840" y="1104"/>
                    <a:pt x="10729" y="1237"/>
                    <a:pt x="10696" y="1270"/>
                  </a:cubicBezTo>
                  <a:cubicBezTo>
                    <a:pt x="10608" y="1193"/>
                    <a:pt x="10531" y="1104"/>
                    <a:pt x="10465" y="1016"/>
                  </a:cubicBezTo>
                  <a:cubicBezTo>
                    <a:pt x="10133" y="641"/>
                    <a:pt x="9593" y="1"/>
                    <a:pt x="8555" y="1"/>
                  </a:cubicBezTo>
                  <a:cubicBezTo>
                    <a:pt x="7506" y="1"/>
                    <a:pt x="6966" y="641"/>
                    <a:pt x="6646" y="1016"/>
                  </a:cubicBezTo>
                  <a:cubicBezTo>
                    <a:pt x="6557" y="1104"/>
                    <a:pt x="6458" y="1237"/>
                    <a:pt x="6425" y="1270"/>
                  </a:cubicBezTo>
                  <a:cubicBezTo>
                    <a:pt x="6337" y="1193"/>
                    <a:pt x="6259" y="1104"/>
                    <a:pt x="6193" y="1016"/>
                  </a:cubicBezTo>
                  <a:cubicBezTo>
                    <a:pt x="5873" y="641"/>
                    <a:pt x="5321" y="1"/>
                    <a:pt x="4284" y="1"/>
                  </a:cubicBezTo>
                  <a:cubicBezTo>
                    <a:pt x="3235" y="1"/>
                    <a:pt x="2694" y="641"/>
                    <a:pt x="2374" y="1016"/>
                  </a:cubicBezTo>
                  <a:cubicBezTo>
                    <a:pt x="2297" y="1104"/>
                    <a:pt x="2186" y="1237"/>
                    <a:pt x="2153" y="1270"/>
                  </a:cubicBezTo>
                  <a:cubicBezTo>
                    <a:pt x="2065" y="1193"/>
                    <a:pt x="1988" y="1104"/>
                    <a:pt x="1922" y="1016"/>
                  </a:cubicBezTo>
                  <a:cubicBezTo>
                    <a:pt x="1601" y="641"/>
                    <a:pt x="1061" y="1"/>
                    <a:pt x="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22" name="Google Shape;1522;p18"/>
            <p:cNvSpPr/>
            <p:nvPr/>
          </p:nvSpPr>
          <p:spPr bwMode="auto">
            <a:xfrm>
              <a:off x="4056250" y="4869625"/>
              <a:ext cx="587775" cy="86650"/>
            </a:xfrm>
            <a:custGeom>
              <a:avLst/>
              <a:gdLst/>
              <a:ahLst/>
              <a:cxnLst/>
              <a:rect l="l" t="t" r="r" b="b"/>
              <a:pathLst>
                <a:path w="23511" h="3466" fill="norm" stroke="1" extrusionOk="0">
                  <a:moveTo>
                    <a:pt x="12" y="0"/>
                  </a:moveTo>
                  <a:lnTo>
                    <a:pt x="1" y="2197"/>
                  </a:lnTo>
                  <a:cubicBezTo>
                    <a:pt x="89" y="2274"/>
                    <a:pt x="167" y="2351"/>
                    <a:pt x="233" y="2439"/>
                  </a:cubicBezTo>
                  <a:cubicBezTo>
                    <a:pt x="564" y="2826"/>
                    <a:pt x="1105" y="3466"/>
                    <a:pt x="2142" y="3466"/>
                  </a:cubicBezTo>
                  <a:cubicBezTo>
                    <a:pt x="3191" y="3466"/>
                    <a:pt x="3732" y="2826"/>
                    <a:pt x="4052" y="2439"/>
                  </a:cubicBezTo>
                  <a:cubicBezTo>
                    <a:pt x="4140" y="2351"/>
                    <a:pt x="4239" y="2219"/>
                    <a:pt x="4272" y="2197"/>
                  </a:cubicBezTo>
                  <a:cubicBezTo>
                    <a:pt x="4361" y="2274"/>
                    <a:pt x="4438" y="2351"/>
                    <a:pt x="4504" y="2439"/>
                  </a:cubicBezTo>
                  <a:cubicBezTo>
                    <a:pt x="4835" y="2826"/>
                    <a:pt x="5376" y="3466"/>
                    <a:pt x="6414" y="3466"/>
                  </a:cubicBezTo>
                  <a:cubicBezTo>
                    <a:pt x="7462" y="3466"/>
                    <a:pt x="8003" y="2826"/>
                    <a:pt x="8323" y="2439"/>
                  </a:cubicBezTo>
                  <a:cubicBezTo>
                    <a:pt x="8412" y="2351"/>
                    <a:pt x="8511" y="2219"/>
                    <a:pt x="8544" y="2197"/>
                  </a:cubicBezTo>
                  <a:cubicBezTo>
                    <a:pt x="8632" y="2274"/>
                    <a:pt x="8710" y="2351"/>
                    <a:pt x="8776" y="2439"/>
                  </a:cubicBezTo>
                  <a:cubicBezTo>
                    <a:pt x="9096" y="2826"/>
                    <a:pt x="9637" y="3466"/>
                    <a:pt x="10685" y="3466"/>
                  </a:cubicBezTo>
                  <a:cubicBezTo>
                    <a:pt x="11734" y="3466"/>
                    <a:pt x="12275" y="2826"/>
                    <a:pt x="12595" y="2439"/>
                  </a:cubicBezTo>
                  <a:cubicBezTo>
                    <a:pt x="12683" y="2351"/>
                    <a:pt x="12782" y="2219"/>
                    <a:pt x="12816" y="2197"/>
                  </a:cubicBezTo>
                  <a:cubicBezTo>
                    <a:pt x="12904" y="2274"/>
                    <a:pt x="12981" y="2351"/>
                    <a:pt x="13047" y="2439"/>
                  </a:cubicBezTo>
                  <a:cubicBezTo>
                    <a:pt x="13367" y="2826"/>
                    <a:pt x="13908" y="3466"/>
                    <a:pt x="14957" y="3466"/>
                  </a:cubicBezTo>
                  <a:cubicBezTo>
                    <a:pt x="16005" y="3466"/>
                    <a:pt x="16546" y="2826"/>
                    <a:pt x="16866" y="2439"/>
                  </a:cubicBezTo>
                  <a:cubicBezTo>
                    <a:pt x="16955" y="2351"/>
                    <a:pt x="17054" y="2219"/>
                    <a:pt x="17087" y="2197"/>
                  </a:cubicBezTo>
                  <a:cubicBezTo>
                    <a:pt x="17175" y="2274"/>
                    <a:pt x="17253" y="2351"/>
                    <a:pt x="17319" y="2439"/>
                  </a:cubicBezTo>
                  <a:cubicBezTo>
                    <a:pt x="17639" y="2826"/>
                    <a:pt x="18180" y="3466"/>
                    <a:pt x="19228" y="3466"/>
                  </a:cubicBezTo>
                  <a:cubicBezTo>
                    <a:pt x="20277" y="3466"/>
                    <a:pt x="20818" y="2826"/>
                    <a:pt x="21138" y="2439"/>
                  </a:cubicBezTo>
                  <a:cubicBezTo>
                    <a:pt x="21215" y="2351"/>
                    <a:pt x="21325" y="2219"/>
                    <a:pt x="21359" y="2197"/>
                  </a:cubicBezTo>
                  <a:cubicBezTo>
                    <a:pt x="21447" y="2274"/>
                    <a:pt x="21524" y="2351"/>
                    <a:pt x="21601" y="2439"/>
                  </a:cubicBezTo>
                  <a:cubicBezTo>
                    <a:pt x="21921" y="2826"/>
                    <a:pt x="22462" y="3466"/>
                    <a:pt x="23511" y="3466"/>
                  </a:cubicBezTo>
                  <a:lnTo>
                    <a:pt x="23511" y="1269"/>
                  </a:lnTo>
                  <a:cubicBezTo>
                    <a:pt x="23423" y="1192"/>
                    <a:pt x="23345" y="1104"/>
                    <a:pt x="23279" y="1016"/>
                  </a:cubicBezTo>
                  <a:cubicBezTo>
                    <a:pt x="22959" y="640"/>
                    <a:pt x="22418" y="0"/>
                    <a:pt x="21370" y="0"/>
                  </a:cubicBezTo>
                  <a:cubicBezTo>
                    <a:pt x="20321" y="0"/>
                    <a:pt x="19780" y="640"/>
                    <a:pt x="19460" y="1016"/>
                  </a:cubicBezTo>
                  <a:cubicBezTo>
                    <a:pt x="19383" y="1104"/>
                    <a:pt x="19272" y="1236"/>
                    <a:pt x="19239" y="1269"/>
                  </a:cubicBezTo>
                  <a:cubicBezTo>
                    <a:pt x="19151" y="1192"/>
                    <a:pt x="19074" y="1104"/>
                    <a:pt x="19008" y="1016"/>
                  </a:cubicBezTo>
                  <a:cubicBezTo>
                    <a:pt x="18676" y="640"/>
                    <a:pt x="18136" y="0"/>
                    <a:pt x="17098" y="0"/>
                  </a:cubicBezTo>
                  <a:cubicBezTo>
                    <a:pt x="16050" y="0"/>
                    <a:pt x="15509" y="640"/>
                    <a:pt x="15189" y="1016"/>
                  </a:cubicBezTo>
                  <a:cubicBezTo>
                    <a:pt x="15100" y="1104"/>
                    <a:pt x="15001" y="1236"/>
                    <a:pt x="14968" y="1269"/>
                  </a:cubicBezTo>
                  <a:cubicBezTo>
                    <a:pt x="14880" y="1192"/>
                    <a:pt x="14802" y="1104"/>
                    <a:pt x="14736" y="1016"/>
                  </a:cubicBezTo>
                  <a:cubicBezTo>
                    <a:pt x="14405" y="640"/>
                    <a:pt x="13864" y="0"/>
                    <a:pt x="12827" y="0"/>
                  </a:cubicBezTo>
                  <a:cubicBezTo>
                    <a:pt x="11778" y="0"/>
                    <a:pt x="11237" y="640"/>
                    <a:pt x="10917" y="1016"/>
                  </a:cubicBezTo>
                  <a:cubicBezTo>
                    <a:pt x="10840" y="1104"/>
                    <a:pt x="10729" y="1236"/>
                    <a:pt x="10696" y="1269"/>
                  </a:cubicBezTo>
                  <a:cubicBezTo>
                    <a:pt x="10608" y="1192"/>
                    <a:pt x="10531" y="1104"/>
                    <a:pt x="10465" y="1016"/>
                  </a:cubicBezTo>
                  <a:cubicBezTo>
                    <a:pt x="10133" y="640"/>
                    <a:pt x="9593" y="0"/>
                    <a:pt x="8555" y="0"/>
                  </a:cubicBezTo>
                  <a:cubicBezTo>
                    <a:pt x="7506" y="0"/>
                    <a:pt x="6966" y="640"/>
                    <a:pt x="6646" y="1016"/>
                  </a:cubicBezTo>
                  <a:cubicBezTo>
                    <a:pt x="6557" y="1104"/>
                    <a:pt x="6458" y="1236"/>
                    <a:pt x="6425" y="1269"/>
                  </a:cubicBezTo>
                  <a:cubicBezTo>
                    <a:pt x="6337" y="1192"/>
                    <a:pt x="6259" y="1104"/>
                    <a:pt x="6193" y="1016"/>
                  </a:cubicBezTo>
                  <a:cubicBezTo>
                    <a:pt x="5873" y="640"/>
                    <a:pt x="5321" y="0"/>
                    <a:pt x="4284" y="0"/>
                  </a:cubicBezTo>
                  <a:cubicBezTo>
                    <a:pt x="3235" y="0"/>
                    <a:pt x="2694" y="640"/>
                    <a:pt x="2374" y="1016"/>
                  </a:cubicBezTo>
                  <a:cubicBezTo>
                    <a:pt x="2297" y="1104"/>
                    <a:pt x="2186" y="1236"/>
                    <a:pt x="2153" y="1269"/>
                  </a:cubicBezTo>
                  <a:cubicBezTo>
                    <a:pt x="2065" y="1192"/>
                    <a:pt x="1988" y="1104"/>
                    <a:pt x="1922" y="1016"/>
                  </a:cubicBezTo>
                  <a:cubicBezTo>
                    <a:pt x="1601" y="640"/>
                    <a:pt x="1061" y="0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523" name="Google Shape;1523;p18"/>
          <p:cNvGrpSpPr/>
          <p:nvPr/>
        </p:nvGrpSpPr>
        <p:grpSpPr bwMode="auto">
          <a:xfrm rot="5400000">
            <a:off x="-681586" y="2630605"/>
            <a:ext cx="2093391" cy="232398"/>
            <a:chOff x="4858700" y="5055325"/>
            <a:chExt cx="982075" cy="109025"/>
          </a:xfrm>
        </p:grpSpPr>
        <p:sp>
          <p:nvSpPr>
            <p:cNvPr id="1524" name="Google Shape;1524;p18"/>
            <p:cNvSpPr/>
            <p:nvPr/>
          </p:nvSpPr>
          <p:spPr bwMode="auto">
            <a:xfrm>
              <a:off x="4897875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5" y="4360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25" name="Google Shape;1525;p18"/>
            <p:cNvSpPr/>
            <p:nvPr/>
          </p:nvSpPr>
          <p:spPr bwMode="auto">
            <a:xfrm>
              <a:off x="4858700" y="5094775"/>
              <a:ext cx="108725" cy="30375"/>
            </a:xfrm>
            <a:custGeom>
              <a:avLst/>
              <a:gdLst/>
              <a:ahLst/>
              <a:cxnLst/>
              <a:rect l="l" t="t" r="r" b="b"/>
              <a:pathLst>
                <a:path w="4349" h="1215" fill="norm" stroke="1" extrusionOk="0">
                  <a:moveTo>
                    <a:pt x="0" y="1"/>
                  </a:moveTo>
                  <a:lnTo>
                    <a:pt x="0" y="1215"/>
                  </a:lnTo>
                  <a:lnTo>
                    <a:pt x="4349" y="1215"/>
                  </a:lnTo>
                  <a:lnTo>
                    <a:pt x="4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26" name="Google Shape;1526;p18"/>
            <p:cNvSpPr/>
            <p:nvPr/>
          </p:nvSpPr>
          <p:spPr bwMode="auto">
            <a:xfrm>
              <a:off x="5116150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4" y="4360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27" name="Google Shape;1527;p18"/>
            <p:cNvSpPr/>
            <p:nvPr/>
          </p:nvSpPr>
          <p:spPr bwMode="auto">
            <a:xfrm>
              <a:off x="5076950" y="5094775"/>
              <a:ext cx="108750" cy="30375"/>
            </a:xfrm>
            <a:custGeom>
              <a:avLst/>
              <a:gdLst/>
              <a:ahLst/>
              <a:cxnLst/>
              <a:rect l="l" t="t" r="r" b="b"/>
              <a:pathLst>
                <a:path w="4350" h="1215" fill="norm" stroke="1" extrusionOk="0">
                  <a:moveTo>
                    <a:pt x="1" y="1"/>
                  </a:moveTo>
                  <a:lnTo>
                    <a:pt x="1" y="1215"/>
                  </a:lnTo>
                  <a:lnTo>
                    <a:pt x="4349" y="1215"/>
                  </a:lnTo>
                  <a:lnTo>
                    <a:pt x="4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28" name="Google Shape;1528;p18"/>
            <p:cNvSpPr/>
            <p:nvPr/>
          </p:nvSpPr>
          <p:spPr bwMode="auto">
            <a:xfrm>
              <a:off x="5334675" y="5055325"/>
              <a:ext cx="30100" cy="109025"/>
            </a:xfrm>
            <a:custGeom>
              <a:avLst/>
              <a:gdLst/>
              <a:ahLst/>
              <a:cxnLst/>
              <a:rect l="l" t="t" r="r" b="b"/>
              <a:pathLst>
                <a:path w="1204" h="4361" fill="norm" stroke="1" extrusionOk="0">
                  <a:moveTo>
                    <a:pt x="1" y="0"/>
                  </a:moveTo>
                  <a:lnTo>
                    <a:pt x="1" y="4360"/>
                  </a:lnTo>
                  <a:lnTo>
                    <a:pt x="1204" y="4360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29" name="Google Shape;1529;p18"/>
            <p:cNvSpPr/>
            <p:nvPr/>
          </p:nvSpPr>
          <p:spPr bwMode="auto">
            <a:xfrm>
              <a:off x="5295225" y="5094775"/>
              <a:ext cx="109025" cy="30375"/>
            </a:xfrm>
            <a:custGeom>
              <a:avLst/>
              <a:gdLst/>
              <a:ahLst/>
              <a:cxnLst/>
              <a:rect l="l" t="t" r="r" b="b"/>
              <a:pathLst>
                <a:path w="4361" h="1215" fill="norm" stroke="1" extrusionOk="0">
                  <a:moveTo>
                    <a:pt x="0" y="1"/>
                  </a:moveTo>
                  <a:lnTo>
                    <a:pt x="0" y="1215"/>
                  </a:lnTo>
                  <a:lnTo>
                    <a:pt x="4360" y="1215"/>
                  </a:lnTo>
                  <a:lnTo>
                    <a:pt x="4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30" name="Google Shape;1530;p18"/>
            <p:cNvSpPr/>
            <p:nvPr/>
          </p:nvSpPr>
          <p:spPr bwMode="auto">
            <a:xfrm>
              <a:off x="5552950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5" y="4360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31" name="Google Shape;1531;p18"/>
            <p:cNvSpPr/>
            <p:nvPr/>
          </p:nvSpPr>
          <p:spPr bwMode="auto">
            <a:xfrm>
              <a:off x="5513775" y="5094775"/>
              <a:ext cx="108725" cy="30375"/>
            </a:xfrm>
            <a:custGeom>
              <a:avLst/>
              <a:gdLst/>
              <a:ahLst/>
              <a:cxnLst/>
              <a:rect l="l" t="t" r="r" b="b"/>
              <a:pathLst>
                <a:path w="4349" h="1215" fill="norm" stroke="1" extrusionOk="0">
                  <a:moveTo>
                    <a:pt x="0" y="1"/>
                  </a:moveTo>
                  <a:lnTo>
                    <a:pt x="0" y="1215"/>
                  </a:lnTo>
                  <a:lnTo>
                    <a:pt x="4349" y="1215"/>
                  </a:lnTo>
                  <a:lnTo>
                    <a:pt x="4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32" name="Google Shape;1532;p18"/>
            <p:cNvSpPr/>
            <p:nvPr/>
          </p:nvSpPr>
          <p:spPr bwMode="auto">
            <a:xfrm>
              <a:off x="5771225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4" y="4360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33" name="Google Shape;1533;p18"/>
            <p:cNvSpPr/>
            <p:nvPr/>
          </p:nvSpPr>
          <p:spPr bwMode="auto">
            <a:xfrm>
              <a:off x="5732025" y="5094775"/>
              <a:ext cx="108750" cy="30375"/>
            </a:xfrm>
            <a:custGeom>
              <a:avLst/>
              <a:gdLst/>
              <a:ahLst/>
              <a:cxnLst/>
              <a:rect l="l" t="t" r="r" b="b"/>
              <a:pathLst>
                <a:path w="4350" h="1215" fill="norm" stroke="1" extrusionOk="0">
                  <a:moveTo>
                    <a:pt x="1" y="1"/>
                  </a:moveTo>
                  <a:lnTo>
                    <a:pt x="1" y="1215"/>
                  </a:lnTo>
                  <a:lnTo>
                    <a:pt x="4350" y="1215"/>
                  </a:lnTo>
                  <a:lnTo>
                    <a:pt x="43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534" name="Google Shape;1534;p18"/>
          <p:cNvSpPr/>
          <p:nvPr/>
        </p:nvSpPr>
        <p:spPr bwMode="auto">
          <a:xfrm>
            <a:off x="719987" y="4589925"/>
            <a:ext cx="231827" cy="232397"/>
          </a:xfrm>
          <a:custGeom>
            <a:avLst/>
            <a:gdLst/>
            <a:ahLst/>
            <a:cxnLst/>
            <a:rect l="l" t="t" r="r" b="b"/>
            <a:pathLst>
              <a:path w="4394" h="4405" fill="norm" stroke="1" extrusionOk="0">
                <a:moveTo>
                  <a:pt x="2197" y="1"/>
                </a:moveTo>
                <a:lnTo>
                  <a:pt x="0" y="2208"/>
                </a:lnTo>
                <a:lnTo>
                  <a:pt x="2197" y="4405"/>
                </a:lnTo>
                <a:lnTo>
                  <a:pt x="4393" y="2208"/>
                </a:lnTo>
                <a:lnTo>
                  <a:pt x="21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535" name="Google Shape;1535;p18"/>
          <p:cNvGrpSpPr/>
          <p:nvPr/>
        </p:nvGrpSpPr>
        <p:grpSpPr bwMode="auto">
          <a:xfrm>
            <a:off x="8423999" y="-611137"/>
            <a:ext cx="1374390" cy="1241130"/>
            <a:chOff x="4027850" y="1900275"/>
            <a:chExt cx="554100" cy="500375"/>
          </a:xfrm>
        </p:grpSpPr>
        <p:sp>
          <p:nvSpPr>
            <p:cNvPr id="1536" name="Google Shape;1536;p18"/>
            <p:cNvSpPr/>
            <p:nvPr/>
          </p:nvSpPr>
          <p:spPr bwMode="auto">
            <a:xfrm>
              <a:off x="40306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51"/>
                    <a:pt x="332" y="651"/>
                  </a:cubicBezTo>
                  <a:cubicBezTo>
                    <a:pt x="508" y="65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37" name="Google Shape;1537;p18"/>
            <p:cNvSpPr/>
            <p:nvPr/>
          </p:nvSpPr>
          <p:spPr bwMode="auto">
            <a:xfrm>
              <a:off x="4097650" y="190027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7" y="651"/>
                    <a:pt x="641" y="497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38" name="Google Shape;1538;p18"/>
            <p:cNvSpPr/>
            <p:nvPr/>
          </p:nvSpPr>
          <p:spPr bwMode="auto">
            <a:xfrm>
              <a:off x="416442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7" y="651"/>
                    <a:pt x="652" y="497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39" name="Google Shape;1539;p18"/>
            <p:cNvSpPr/>
            <p:nvPr/>
          </p:nvSpPr>
          <p:spPr bwMode="auto">
            <a:xfrm>
              <a:off x="42312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32" y="651"/>
                  </a:cubicBezTo>
                  <a:cubicBezTo>
                    <a:pt x="508" y="65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40" name="Google Shape;1540;p18"/>
            <p:cNvSpPr/>
            <p:nvPr/>
          </p:nvSpPr>
          <p:spPr bwMode="auto">
            <a:xfrm>
              <a:off x="4297975" y="190027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497"/>
                    <a:pt x="155" y="651"/>
                    <a:pt x="332" y="651"/>
                  </a:cubicBezTo>
                  <a:cubicBezTo>
                    <a:pt x="509" y="651"/>
                    <a:pt x="652" y="497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41" name="Google Shape;1541;p18"/>
            <p:cNvSpPr/>
            <p:nvPr/>
          </p:nvSpPr>
          <p:spPr bwMode="auto">
            <a:xfrm>
              <a:off x="4365025" y="190027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8" y="651"/>
                    <a:pt x="641" y="497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42" name="Google Shape;1542;p18"/>
            <p:cNvSpPr/>
            <p:nvPr/>
          </p:nvSpPr>
          <p:spPr bwMode="auto">
            <a:xfrm>
              <a:off x="443182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51"/>
                    <a:pt x="320" y="651"/>
                  </a:cubicBezTo>
                  <a:cubicBezTo>
                    <a:pt x="497" y="651"/>
                    <a:pt x="651" y="497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43" name="Google Shape;1543;p18"/>
            <p:cNvSpPr/>
            <p:nvPr/>
          </p:nvSpPr>
          <p:spPr bwMode="auto">
            <a:xfrm>
              <a:off x="44986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51"/>
                    <a:pt x="331" y="651"/>
                  </a:cubicBezTo>
                  <a:cubicBezTo>
                    <a:pt x="508" y="65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44" name="Google Shape;1544;p18"/>
            <p:cNvSpPr/>
            <p:nvPr/>
          </p:nvSpPr>
          <p:spPr bwMode="auto">
            <a:xfrm>
              <a:off x="456537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51"/>
                    <a:pt x="331" y="651"/>
                  </a:cubicBezTo>
                  <a:cubicBezTo>
                    <a:pt x="508" y="65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45" name="Google Shape;1545;p18"/>
            <p:cNvSpPr/>
            <p:nvPr/>
          </p:nvSpPr>
          <p:spPr bwMode="auto">
            <a:xfrm>
              <a:off x="40306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508"/>
                    <a:pt x="155" y="651"/>
                    <a:pt x="332" y="651"/>
                  </a:cubicBezTo>
                  <a:cubicBezTo>
                    <a:pt x="508" y="651"/>
                    <a:pt x="652" y="508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46" name="Google Shape;1546;p18"/>
            <p:cNvSpPr/>
            <p:nvPr/>
          </p:nvSpPr>
          <p:spPr bwMode="auto">
            <a:xfrm>
              <a:off x="4097650" y="1960700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41" y="508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47" name="Google Shape;1547;p18"/>
            <p:cNvSpPr/>
            <p:nvPr/>
          </p:nvSpPr>
          <p:spPr bwMode="auto">
            <a:xfrm>
              <a:off x="416442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52" y="508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48" name="Google Shape;1548;p18"/>
            <p:cNvSpPr/>
            <p:nvPr/>
          </p:nvSpPr>
          <p:spPr bwMode="auto">
            <a:xfrm>
              <a:off x="42312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32" y="651"/>
                  </a:cubicBezTo>
                  <a:cubicBezTo>
                    <a:pt x="508" y="651"/>
                    <a:pt x="652" y="508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49" name="Google Shape;1549;p18"/>
            <p:cNvSpPr/>
            <p:nvPr/>
          </p:nvSpPr>
          <p:spPr bwMode="auto">
            <a:xfrm>
              <a:off x="4297975" y="19607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508"/>
                    <a:pt x="155" y="651"/>
                    <a:pt x="332" y="651"/>
                  </a:cubicBezTo>
                  <a:cubicBezTo>
                    <a:pt x="509" y="651"/>
                    <a:pt x="652" y="508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50" name="Google Shape;1550;p18"/>
            <p:cNvSpPr/>
            <p:nvPr/>
          </p:nvSpPr>
          <p:spPr bwMode="auto">
            <a:xfrm>
              <a:off x="4365025" y="1960700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8" y="651"/>
                    <a:pt x="641" y="508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51" name="Google Shape;1551;p18"/>
            <p:cNvSpPr/>
            <p:nvPr/>
          </p:nvSpPr>
          <p:spPr bwMode="auto">
            <a:xfrm>
              <a:off x="443182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508"/>
                    <a:pt x="144" y="651"/>
                    <a:pt x="320" y="651"/>
                  </a:cubicBezTo>
                  <a:cubicBezTo>
                    <a:pt x="497" y="651"/>
                    <a:pt x="651" y="508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52" name="Google Shape;1552;p18"/>
            <p:cNvSpPr/>
            <p:nvPr/>
          </p:nvSpPr>
          <p:spPr bwMode="auto">
            <a:xfrm>
              <a:off x="44986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508"/>
                    <a:pt x="144" y="651"/>
                    <a:pt x="331" y="651"/>
                  </a:cubicBezTo>
                  <a:cubicBezTo>
                    <a:pt x="508" y="651"/>
                    <a:pt x="651" y="508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53" name="Google Shape;1553;p18"/>
            <p:cNvSpPr/>
            <p:nvPr/>
          </p:nvSpPr>
          <p:spPr bwMode="auto">
            <a:xfrm>
              <a:off x="456537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508"/>
                    <a:pt x="155" y="651"/>
                    <a:pt x="331" y="651"/>
                  </a:cubicBezTo>
                  <a:cubicBezTo>
                    <a:pt x="508" y="651"/>
                    <a:pt x="651" y="508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54" name="Google Shape;1554;p18"/>
            <p:cNvSpPr/>
            <p:nvPr/>
          </p:nvSpPr>
          <p:spPr bwMode="auto">
            <a:xfrm>
              <a:off x="40306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41"/>
                    <a:pt x="332" y="641"/>
                  </a:cubicBezTo>
                  <a:cubicBezTo>
                    <a:pt x="508" y="641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55" name="Google Shape;1555;p18"/>
            <p:cNvSpPr/>
            <p:nvPr/>
          </p:nvSpPr>
          <p:spPr bwMode="auto">
            <a:xfrm>
              <a:off x="4097650" y="2021400"/>
              <a:ext cx="16024" cy="16024"/>
            </a:xfrm>
            <a:custGeom>
              <a:avLst/>
              <a:gdLst/>
              <a:ahLst/>
              <a:cxnLst/>
              <a:rect l="l" t="t" r="r" b="b"/>
              <a:pathLst>
                <a:path w="641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41" y="497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56" name="Google Shape;1556;p18"/>
            <p:cNvSpPr/>
            <p:nvPr/>
          </p:nvSpPr>
          <p:spPr bwMode="auto">
            <a:xfrm>
              <a:off x="416442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52" y="497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57" name="Google Shape;1557;p18"/>
            <p:cNvSpPr/>
            <p:nvPr/>
          </p:nvSpPr>
          <p:spPr bwMode="auto">
            <a:xfrm>
              <a:off x="42312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32" y="641"/>
                  </a:cubicBezTo>
                  <a:cubicBezTo>
                    <a:pt x="508" y="641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58" name="Google Shape;1558;p18"/>
            <p:cNvSpPr/>
            <p:nvPr/>
          </p:nvSpPr>
          <p:spPr bwMode="auto">
            <a:xfrm>
              <a:off x="4297975" y="2021400"/>
              <a:ext cx="16325" cy="16024"/>
            </a:xfrm>
            <a:custGeom>
              <a:avLst/>
              <a:gdLst/>
              <a:ahLst/>
              <a:cxnLst/>
              <a:rect l="l" t="t" r="r" b="b"/>
              <a:pathLst>
                <a:path w="653" h="641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497"/>
                    <a:pt x="155" y="641"/>
                    <a:pt x="332" y="641"/>
                  </a:cubicBezTo>
                  <a:cubicBezTo>
                    <a:pt x="509" y="641"/>
                    <a:pt x="652" y="497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59" name="Google Shape;1559;p18"/>
            <p:cNvSpPr/>
            <p:nvPr/>
          </p:nvSpPr>
          <p:spPr bwMode="auto">
            <a:xfrm>
              <a:off x="4365025" y="2021400"/>
              <a:ext cx="16050" cy="16024"/>
            </a:xfrm>
            <a:custGeom>
              <a:avLst/>
              <a:gdLst/>
              <a:ahLst/>
              <a:cxnLst/>
              <a:rect l="l" t="t" r="r" b="b"/>
              <a:pathLst>
                <a:path w="642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60" name="Google Shape;1560;p18"/>
            <p:cNvSpPr/>
            <p:nvPr/>
          </p:nvSpPr>
          <p:spPr bwMode="auto">
            <a:xfrm>
              <a:off x="443182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7" y="641"/>
                    <a:pt x="651" y="497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61" name="Google Shape;1561;p18"/>
            <p:cNvSpPr/>
            <p:nvPr/>
          </p:nvSpPr>
          <p:spPr bwMode="auto">
            <a:xfrm>
              <a:off x="44986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41"/>
                    <a:pt x="331" y="641"/>
                  </a:cubicBezTo>
                  <a:cubicBezTo>
                    <a:pt x="508" y="641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62" name="Google Shape;1562;p18"/>
            <p:cNvSpPr/>
            <p:nvPr/>
          </p:nvSpPr>
          <p:spPr bwMode="auto">
            <a:xfrm>
              <a:off x="456537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41"/>
                    <a:pt x="331" y="641"/>
                  </a:cubicBezTo>
                  <a:cubicBezTo>
                    <a:pt x="508" y="641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63" name="Google Shape;1563;p18"/>
            <p:cNvSpPr/>
            <p:nvPr/>
          </p:nvSpPr>
          <p:spPr bwMode="auto">
            <a:xfrm>
              <a:off x="40306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52"/>
                    <a:pt x="332" y="652"/>
                  </a:cubicBezTo>
                  <a:cubicBezTo>
                    <a:pt x="508" y="652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64" name="Google Shape;1564;p18"/>
            <p:cNvSpPr/>
            <p:nvPr/>
          </p:nvSpPr>
          <p:spPr bwMode="auto">
            <a:xfrm>
              <a:off x="4097650" y="208182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7" y="652"/>
                    <a:pt x="641" y="497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65" name="Google Shape;1565;p18"/>
            <p:cNvSpPr/>
            <p:nvPr/>
          </p:nvSpPr>
          <p:spPr bwMode="auto">
            <a:xfrm>
              <a:off x="416442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7" y="652"/>
                    <a:pt x="652" y="497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66" name="Google Shape;1566;p18"/>
            <p:cNvSpPr/>
            <p:nvPr/>
          </p:nvSpPr>
          <p:spPr bwMode="auto">
            <a:xfrm>
              <a:off x="42312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32" y="652"/>
                  </a:cubicBezTo>
                  <a:cubicBezTo>
                    <a:pt x="508" y="652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67" name="Google Shape;1567;p18"/>
            <p:cNvSpPr/>
            <p:nvPr/>
          </p:nvSpPr>
          <p:spPr bwMode="auto">
            <a:xfrm>
              <a:off x="4297975" y="208182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497"/>
                    <a:pt x="155" y="652"/>
                    <a:pt x="332" y="652"/>
                  </a:cubicBezTo>
                  <a:cubicBezTo>
                    <a:pt x="509" y="652"/>
                    <a:pt x="652" y="497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68" name="Google Shape;1568;p18"/>
            <p:cNvSpPr/>
            <p:nvPr/>
          </p:nvSpPr>
          <p:spPr bwMode="auto">
            <a:xfrm>
              <a:off x="4365025" y="208182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8" y="652"/>
                    <a:pt x="641" y="497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69" name="Google Shape;1569;p18"/>
            <p:cNvSpPr/>
            <p:nvPr/>
          </p:nvSpPr>
          <p:spPr bwMode="auto">
            <a:xfrm>
              <a:off x="443182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52"/>
                    <a:pt x="320" y="652"/>
                  </a:cubicBezTo>
                  <a:cubicBezTo>
                    <a:pt x="497" y="652"/>
                    <a:pt x="651" y="497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70" name="Google Shape;1570;p18"/>
            <p:cNvSpPr/>
            <p:nvPr/>
          </p:nvSpPr>
          <p:spPr bwMode="auto">
            <a:xfrm>
              <a:off x="44986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52"/>
                    <a:pt x="331" y="652"/>
                  </a:cubicBezTo>
                  <a:cubicBezTo>
                    <a:pt x="508" y="652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71" name="Google Shape;1571;p18"/>
            <p:cNvSpPr/>
            <p:nvPr/>
          </p:nvSpPr>
          <p:spPr bwMode="auto">
            <a:xfrm>
              <a:off x="456537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52"/>
                    <a:pt x="331" y="652"/>
                  </a:cubicBezTo>
                  <a:cubicBezTo>
                    <a:pt x="508" y="652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72" name="Google Shape;1572;p18"/>
            <p:cNvSpPr/>
            <p:nvPr/>
          </p:nvSpPr>
          <p:spPr bwMode="auto">
            <a:xfrm>
              <a:off x="40306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32"/>
                  </a:cubicBezTo>
                  <a:cubicBezTo>
                    <a:pt x="0" y="509"/>
                    <a:pt x="155" y="652"/>
                    <a:pt x="332" y="652"/>
                  </a:cubicBezTo>
                  <a:cubicBezTo>
                    <a:pt x="508" y="652"/>
                    <a:pt x="652" y="509"/>
                    <a:pt x="652" y="332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73" name="Google Shape;1573;p18"/>
            <p:cNvSpPr/>
            <p:nvPr/>
          </p:nvSpPr>
          <p:spPr bwMode="auto">
            <a:xfrm>
              <a:off x="4097650" y="2142250"/>
              <a:ext cx="16024" cy="16325"/>
            </a:xfrm>
            <a:custGeom>
              <a:avLst/>
              <a:gdLst/>
              <a:ahLst/>
              <a:cxnLst/>
              <a:rect l="l" t="t" r="r" b="b"/>
              <a:pathLst>
                <a:path w="641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7" y="652"/>
                    <a:pt x="641" y="509"/>
                    <a:pt x="641" y="332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74" name="Google Shape;1574;p18"/>
            <p:cNvSpPr/>
            <p:nvPr/>
          </p:nvSpPr>
          <p:spPr bwMode="auto">
            <a:xfrm>
              <a:off x="416442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7" y="652"/>
                    <a:pt x="652" y="509"/>
                    <a:pt x="652" y="332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75" name="Google Shape;1575;p18"/>
            <p:cNvSpPr/>
            <p:nvPr/>
          </p:nvSpPr>
          <p:spPr bwMode="auto">
            <a:xfrm>
              <a:off x="42312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32" y="652"/>
                  </a:cubicBezTo>
                  <a:cubicBezTo>
                    <a:pt x="508" y="652"/>
                    <a:pt x="652" y="509"/>
                    <a:pt x="652" y="332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76" name="Google Shape;1576;p18"/>
            <p:cNvSpPr/>
            <p:nvPr/>
          </p:nvSpPr>
          <p:spPr bwMode="auto">
            <a:xfrm>
              <a:off x="4297975" y="214225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32"/>
                  </a:cubicBezTo>
                  <a:cubicBezTo>
                    <a:pt x="1" y="509"/>
                    <a:pt x="155" y="652"/>
                    <a:pt x="332" y="652"/>
                  </a:cubicBezTo>
                  <a:cubicBezTo>
                    <a:pt x="509" y="652"/>
                    <a:pt x="652" y="509"/>
                    <a:pt x="652" y="332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77" name="Google Shape;1577;p18"/>
            <p:cNvSpPr/>
            <p:nvPr/>
          </p:nvSpPr>
          <p:spPr bwMode="auto">
            <a:xfrm>
              <a:off x="4365025" y="2142250"/>
              <a:ext cx="16050" cy="16325"/>
            </a:xfrm>
            <a:custGeom>
              <a:avLst/>
              <a:gdLst/>
              <a:ahLst/>
              <a:cxnLst/>
              <a:rect l="l" t="t" r="r" b="b"/>
              <a:pathLst>
                <a:path w="642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8" y="652"/>
                    <a:pt x="641" y="509"/>
                    <a:pt x="641" y="33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78" name="Google Shape;1578;p18"/>
            <p:cNvSpPr/>
            <p:nvPr/>
          </p:nvSpPr>
          <p:spPr bwMode="auto">
            <a:xfrm>
              <a:off x="443182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32"/>
                  </a:cubicBezTo>
                  <a:cubicBezTo>
                    <a:pt x="0" y="509"/>
                    <a:pt x="144" y="652"/>
                    <a:pt x="320" y="652"/>
                  </a:cubicBezTo>
                  <a:cubicBezTo>
                    <a:pt x="497" y="652"/>
                    <a:pt x="651" y="509"/>
                    <a:pt x="651" y="332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79" name="Google Shape;1579;p18"/>
            <p:cNvSpPr/>
            <p:nvPr/>
          </p:nvSpPr>
          <p:spPr bwMode="auto">
            <a:xfrm>
              <a:off x="44986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32"/>
                  </a:cubicBezTo>
                  <a:cubicBezTo>
                    <a:pt x="0" y="509"/>
                    <a:pt x="144" y="652"/>
                    <a:pt x="331" y="652"/>
                  </a:cubicBezTo>
                  <a:cubicBezTo>
                    <a:pt x="508" y="652"/>
                    <a:pt x="651" y="509"/>
                    <a:pt x="651" y="332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80" name="Google Shape;1580;p18"/>
            <p:cNvSpPr/>
            <p:nvPr/>
          </p:nvSpPr>
          <p:spPr bwMode="auto">
            <a:xfrm>
              <a:off x="456537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32"/>
                  </a:cubicBezTo>
                  <a:cubicBezTo>
                    <a:pt x="0" y="509"/>
                    <a:pt x="155" y="652"/>
                    <a:pt x="331" y="652"/>
                  </a:cubicBezTo>
                  <a:cubicBezTo>
                    <a:pt x="508" y="652"/>
                    <a:pt x="651" y="509"/>
                    <a:pt x="651" y="332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81" name="Google Shape;1581;p18"/>
            <p:cNvSpPr/>
            <p:nvPr/>
          </p:nvSpPr>
          <p:spPr bwMode="auto">
            <a:xfrm>
              <a:off x="40306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55"/>
                    <a:pt x="0" y="331"/>
                  </a:cubicBezTo>
                  <a:cubicBezTo>
                    <a:pt x="0" y="508"/>
                    <a:pt x="155" y="651"/>
                    <a:pt x="332" y="651"/>
                  </a:cubicBezTo>
                  <a:cubicBezTo>
                    <a:pt x="508" y="651"/>
                    <a:pt x="652" y="508"/>
                    <a:pt x="652" y="331"/>
                  </a:cubicBezTo>
                  <a:cubicBezTo>
                    <a:pt x="652" y="155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82" name="Google Shape;1582;p18"/>
            <p:cNvSpPr/>
            <p:nvPr/>
          </p:nvSpPr>
          <p:spPr bwMode="auto">
            <a:xfrm>
              <a:off x="4097650" y="2202700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41" y="508"/>
                    <a:pt x="641" y="331"/>
                  </a:cubicBezTo>
                  <a:cubicBezTo>
                    <a:pt x="641" y="155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83" name="Google Shape;1583;p18"/>
            <p:cNvSpPr/>
            <p:nvPr/>
          </p:nvSpPr>
          <p:spPr bwMode="auto">
            <a:xfrm>
              <a:off x="416442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52" y="508"/>
                    <a:pt x="652" y="331"/>
                  </a:cubicBezTo>
                  <a:cubicBezTo>
                    <a:pt x="652" y="155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84" name="Google Shape;1584;p18"/>
            <p:cNvSpPr/>
            <p:nvPr/>
          </p:nvSpPr>
          <p:spPr bwMode="auto">
            <a:xfrm>
              <a:off x="42312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32" y="651"/>
                  </a:cubicBezTo>
                  <a:cubicBezTo>
                    <a:pt x="508" y="651"/>
                    <a:pt x="652" y="508"/>
                    <a:pt x="652" y="331"/>
                  </a:cubicBezTo>
                  <a:cubicBezTo>
                    <a:pt x="652" y="155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85" name="Google Shape;1585;p18"/>
            <p:cNvSpPr/>
            <p:nvPr/>
          </p:nvSpPr>
          <p:spPr bwMode="auto">
            <a:xfrm>
              <a:off x="4297975" y="22027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55"/>
                    <a:pt x="1" y="331"/>
                  </a:cubicBezTo>
                  <a:cubicBezTo>
                    <a:pt x="1" y="508"/>
                    <a:pt x="155" y="651"/>
                    <a:pt x="332" y="651"/>
                  </a:cubicBezTo>
                  <a:cubicBezTo>
                    <a:pt x="509" y="651"/>
                    <a:pt x="652" y="508"/>
                    <a:pt x="652" y="331"/>
                  </a:cubicBezTo>
                  <a:cubicBezTo>
                    <a:pt x="652" y="155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86" name="Google Shape;1586;p18"/>
            <p:cNvSpPr/>
            <p:nvPr/>
          </p:nvSpPr>
          <p:spPr bwMode="auto">
            <a:xfrm>
              <a:off x="4365025" y="2202700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8" y="651"/>
                    <a:pt x="641" y="508"/>
                    <a:pt x="641" y="331"/>
                  </a:cubicBezTo>
                  <a:cubicBezTo>
                    <a:pt x="641" y="155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87" name="Google Shape;1587;p18"/>
            <p:cNvSpPr/>
            <p:nvPr/>
          </p:nvSpPr>
          <p:spPr bwMode="auto">
            <a:xfrm>
              <a:off x="443182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55"/>
                    <a:pt x="0" y="331"/>
                  </a:cubicBezTo>
                  <a:cubicBezTo>
                    <a:pt x="0" y="508"/>
                    <a:pt x="144" y="651"/>
                    <a:pt x="320" y="651"/>
                  </a:cubicBezTo>
                  <a:cubicBezTo>
                    <a:pt x="497" y="651"/>
                    <a:pt x="651" y="508"/>
                    <a:pt x="651" y="331"/>
                  </a:cubicBezTo>
                  <a:cubicBezTo>
                    <a:pt x="651" y="155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88" name="Google Shape;1588;p18"/>
            <p:cNvSpPr/>
            <p:nvPr/>
          </p:nvSpPr>
          <p:spPr bwMode="auto">
            <a:xfrm>
              <a:off x="44986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55"/>
                    <a:pt x="0" y="331"/>
                  </a:cubicBezTo>
                  <a:cubicBezTo>
                    <a:pt x="0" y="508"/>
                    <a:pt x="144" y="651"/>
                    <a:pt x="331" y="651"/>
                  </a:cubicBezTo>
                  <a:cubicBezTo>
                    <a:pt x="508" y="651"/>
                    <a:pt x="651" y="508"/>
                    <a:pt x="651" y="331"/>
                  </a:cubicBezTo>
                  <a:cubicBezTo>
                    <a:pt x="651" y="155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89" name="Google Shape;1589;p18"/>
            <p:cNvSpPr/>
            <p:nvPr/>
          </p:nvSpPr>
          <p:spPr bwMode="auto">
            <a:xfrm>
              <a:off x="456537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55"/>
                    <a:pt x="0" y="331"/>
                  </a:cubicBezTo>
                  <a:cubicBezTo>
                    <a:pt x="0" y="508"/>
                    <a:pt x="155" y="651"/>
                    <a:pt x="331" y="651"/>
                  </a:cubicBezTo>
                  <a:cubicBezTo>
                    <a:pt x="508" y="651"/>
                    <a:pt x="651" y="508"/>
                    <a:pt x="651" y="331"/>
                  </a:cubicBezTo>
                  <a:cubicBezTo>
                    <a:pt x="651" y="155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90" name="Google Shape;1590;p18"/>
            <p:cNvSpPr/>
            <p:nvPr/>
          </p:nvSpPr>
          <p:spPr bwMode="auto">
            <a:xfrm>
              <a:off x="40306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41"/>
                    <a:pt x="332" y="641"/>
                  </a:cubicBezTo>
                  <a:cubicBezTo>
                    <a:pt x="508" y="64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91" name="Google Shape;1591;p18"/>
            <p:cNvSpPr/>
            <p:nvPr/>
          </p:nvSpPr>
          <p:spPr bwMode="auto">
            <a:xfrm>
              <a:off x="4097650" y="2263400"/>
              <a:ext cx="16024" cy="16024"/>
            </a:xfrm>
            <a:custGeom>
              <a:avLst/>
              <a:gdLst/>
              <a:ahLst/>
              <a:cxnLst/>
              <a:rect l="l" t="t" r="r" b="b"/>
              <a:pathLst>
                <a:path w="641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41" y="497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92" name="Google Shape;1592;p18"/>
            <p:cNvSpPr/>
            <p:nvPr/>
          </p:nvSpPr>
          <p:spPr bwMode="auto">
            <a:xfrm>
              <a:off x="416442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52" y="497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93" name="Google Shape;1593;p18"/>
            <p:cNvSpPr/>
            <p:nvPr/>
          </p:nvSpPr>
          <p:spPr bwMode="auto">
            <a:xfrm>
              <a:off x="42312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32" y="641"/>
                  </a:cubicBezTo>
                  <a:cubicBezTo>
                    <a:pt x="508" y="64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94" name="Google Shape;1594;p18"/>
            <p:cNvSpPr/>
            <p:nvPr/>
          </p:nvSpPr>
          <p:spPr bwMode="auto">
            <a:xfrm>
              <a:off x="4297975" y="2263400"/>
              <a:ext cx="16325" cy="16024"/>
            </a:xfrm>
            <a:custGeom>
              <a:avLst/>
              <a:gdLst/>
              <a:ahLst/>
              <a:cxnLst/>
              <a:rect l="l" t="t" r="r" b="b"/>
              <a:pathLst>
                <a:path w="653" h="641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497"/>
                    <a:pt x="155" y="641"/>
                    <a:pt x="332" y="641"/>
                  </a:cubicBezTo>
                  <a:cubicBezTo>
                    <a:pt x="509" y="641"/>
                    <a:pt x="652" y="497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95" name="Google Shape;1595;p18"/>
            <p:cNvSpPr/>
            <p:nvPr/>
          </p:nvSpPr>
          <p:spPr bwMode="auto">
            <a:xfrm>
              <a:off x="4365025" y="2263400"/>
              <a:ext cx="16050" cy="16024"/>
            </a:xfrm>
            <a:custGeom>
              <a:avLst/>
              <a:gdLst/>
              <a:ahLst/>
              <a:cxnLst/>
              <a:rect l="l" t="t" r="r" b="b"/>
              <a:pathLst>
                <a:path w="642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96" name="Google Shape;1596;p18"/>
            <p:cNvSpPr/>
            <p:nvPr/>
          </p:nvSpPr>
          <p:spPr bwMode="auto">
            <a:xfrm>
              <a:off x="443182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7" y="641"/>
                    <a:pt x="651" y="497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97" name="Google Shape;1597;p18"/>
            <p:cNvSpPr/>
            <p:nvPr/>
          </p:nvSpPr>
          <p:spPr bwMode="auto">
            <a:xfrm>
              <a:off x="44986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41"/>
                    <a:pt x="331" y="641"/>
                  </a:cubicBezTo>
                  <a:cubicBezTo>
                    <a:pt x="508" y="64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98" name="Google Shape;1598;p18"/>
            <p:cNvSpPr/>
            <p:nvPr/>
          </p:nvSpPr>
          <p:spPr bwMode="auto">
            <a:xfrm>
              <a:off x="456537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41"/>
                    <a:pt x="331" y="641"/>
                  </a:cubicBezTo>
                  <a:cubicBezTo>
                    <a:pt x="508" y="64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99" name="Google Shape;1599;p18"/>
            <p:cNvSpPr/>
            <p:nvPr/>
          </p:nvSpPr>
          <p:spPr bwMode="auto">
            <a:xfrm>
              <a:off x="40306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508"/>
                    <a:pt x="155" y="652"/>
                    <a:pt x="332" y="652"/>
                  </a:cubicBezTo>
                  <a:cubicBezTo>
                    <a:pt x="508" y="652"/>
                    <a:pt x="652" y="508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0" name="Google Shape;1600;p18"/>
            <p:cNvSpPr/>
            <p:nvPr/>
          </p:nvSpPr>
          <p:spPr bwMode="auto">
            <a:xfrm>
              <a:off x="4097650" y="232382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7" y="652"/>
                    <a:pt x="641" y="508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1" name="Google Shape;1601;p18"/>
            <p:cNvSpPr/>
            <p:nvPr/>
          </p:nvSpPr>
          <p:spPr bwMode="auto">
            <a:xfrm>
              <a:off x="416442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7" y="652"/>
                    <a:pt x="652" y="508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2" name="Google Shape;1602;p18"/>
            <p:cNvSpPr/>
            <p:nvPr/>
          </p:nvSpPr>
          <p:spPr bwMode="auto">
            <a:xfrm>
              <a:off x="42312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32" y="652"/>
                  </a:cubicBezTo>
                  <a:cubicBezTo>
                    <a:pt x="508" y="652"/>
                    <a:pt x="652" y="508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3" name="Google Shape;1603;p18"/>
            <p:cNvSpPr/>
            <p:nvPr/>
          </p:nvSpPr>
          <p:spPr bwMode="auto">
            <a:xfrm>
              <a:off x="4297975" y="232382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508"/>
                    <a:pt x="155" y="652"/>
                    <a:pt x="332" y="652"/>
                  </a:cubicBezTo>
                  <a:cubicBezTo>
                    <a:pt x="509" y="652"/>
                    <a:pt x="652" y="508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4" name="Google Shape;1604;p18"/>
            <p:cNvSpPr/>
            <p:nvPr/>
          </p:nvSpPr>
          <p:spPr bwMode="auto">
            <a:xfrm>
              <a:off x="4365025" y="232382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8" y="652"/>
                    <a:pt x="641" y="508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5" name="Google Shape;1605;p18"/>
            <p:cNvSpPr/>
            <p:nvPr/>
          </p:nvSpPr>
          <p:spPr bwMode="auto">
            <a:xfrm>
              <a:off x="443182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508"/>
                    <a:pt x="144" y="652"/>
                    <a:pt x="320" y="652"/>
                  </a:cubicBezTo>
                  <a:cubicBezTo>
                    <a:pt x="497" y="652"/>
                    <a:pt x="651" y="508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6" name="Google Shape;1606;p18"/>
            <p:cNvSpPr/>
            <p:nvPr/>
          </p:nvSpPr>
          <p:spPr bwMode="auto">
            <a:xfrm>
              <a:off x="44986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508"/>
                    <a:pt x="144" y="652"/>
                    <a:pt x="331" y="652"/>
                  </a:cubicBezTo>
                  <a:cubicBezTo>
                    <a:pt x="508" y="652"/>
                    <a:pt x="651" y="508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7" name="Google Shape;1607;p18"/>
            <p:cNvSpPr/>
            <p:nvPr/>
          </p:nvSpPr>
          <p:spPr bwMode="auto">
            <a:xfrm>
              <a:off x="456537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508"/>
                    <a:pt x="155" y="652"/>
                    <a:pt x="331" y="652"/>
                  </a:cubicBezTo>
                  <a:cubicBezTo>
                    <a:pt x="508" y="652"/>
                    <a:pt x="651" y="508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8" name="Google Shape;1608;p18"/>
            <p:cNvSpPr/>
            <p:nvPr/>
          </p:nvSpPr>
          <p:spPr bwMode="auto">
            <a:xfrm>
              <a:off x="4027850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59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3" y="616"/>
                    <a:pt x="353" y="645"/>
                    <a:pt x="431" y="645"/>
                  </a:cubicBezTo>
                  <a:cubicBezTo>
                    <a:pt x="598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9" name="Google Shape;1609;p18"/>
            <p:cNvSpPr/>
            <p:nvPr/>
          </p:nvSpPr>
          <p:spPr bwMode="auto">
            <a:xfrm>
              <a:off x="4094900" y="2384524"/>
              <a:ext cx="18775" cy="16125"/>
            </a:xfrm>
            <a:custGeom>
              <a:avLst/>
              <a:gdLst/>
              <a:ahLst/>
              <a:cxnLst/>
              <a:rect l="l" t="t" r="r" b="b"/>
              <a:pathLst>
                <a:path w="751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199" y="553"/>
                  </a:cubicBezTo>
                  <a:cubicBezTo>
                    <a:pt x="266" y="616"/>
                    <a:pt x="347" y="645"/>
                    <a:pt x="425" y="645"/>
                  </a:cubicBezTo>
                  <a:cubicBezTo>
                    <a:pt x="593" y="645"/>
                    <a:pt x="751" y="516"/>
                    <a:pt x="751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10" name="Google Shape;1610;p18"/>
            <p:cNvSpPr/>
            <p:nvPr/>
          </p:nvSpPr>
          <p:spPr bwMode="auto">
            <a:xfrm>
              <a:off x="4161675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199" y="553"/>
                  </a:cubicBezTo>
                  <a:cubicBezTo>
                    <a:pt x="266" y="616"/>
                    <a:pt x="348" y="645"/>
                    <a:pt x="428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11" name="Google Shape;1611;p18"/>
            <p:cNvSpPr/>
            <p:nvPr/>
          </p:nvSpPr>
          <p:spPr bwMode="auto">
            <a:xfrm>
              <a:off x="4228450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50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4" y="616"/>
                    <a:pt x="353" y="645"/>
                    <a:pt x="432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12" name="Google Shape;1612;p18"/>
            <p:cNvSpPr/>
            <p:nvPr/>
          </p:nvSpPr>
          <p:spPr bwMode="auto">
            <a:xfrm>
              <a:off x="4295225" y="2384524"/>
              <a:ext cx="19075" cy="16125"/>
            </a:xfrm>
            <a:custGeom>
              <a:avLst/>
              <a:gdLst/>
              <a:ahLst/>
              <a:cxnLst/>
              <a:rect l="l" t="t" r="r" b="b"/>
              <a:pathLst>
                <a:path w="763" h="645" fill="norm" stroke="1" extrusionOk="0">
                  <a:moveTo>
                    <a:pt x="460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4" y="616"/>
                    <a:pt x="353" y="645"/>
                    <a:pt x="432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13" name="Google Shape;1613;p18"/>
            <p:cNvSpPr/>
            <p:nvPr/>
          </p:nvSpPr>
          <p:spPr bwMode="auto">
            <a:xfrm>
              <a:off x="4362275" y="2384524"/>
              <a:ext cx="18800" cy="16125"/>
            </a:xfrm>
            <a:custGeom>
              <a:avLst/>
              <a:gdLst/>
              <a:ahLst/>
              <a:cxnLst/>
              <a:rect l="l" t="t" r="r" b="b"/>
              <a:pathLst>
                <a:path w="752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1" y="343"/>
                    <a:pt x="199" y="553"/>
                  </a:cubicBezTo>
                  <a:cubicBezTo>
                    <a:pt x="266" y="616"/>
                    <a:pt x="347" y="645"/>
                    <a:pt x="426" y="645"/>
                  </a:cubicBezTo>
                  <a:cubicBezTo>
                    <a:pt x="593" y="645"/>
                    <a:pt x="751" y="516"/>
                    <a:pt x="751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14" name="Google Shape;1614;p18"/>
            <p:cNvSpPr/>
            <p:nvPr/>
          </p:nvSpPr>
          <p:spPr bwMode="auto">
            <a:xfrm>
              <a:off x="4429050" y="2384524"/>
              <a:ext cx="19075" cy="16125"/>
            </a:xfrm>
            <a:custGeom>
              <a:avLst/>
              <a:gdLst/>
              <a:ahLst/>
              <a:cxnLst/>
              <a:rect l="l" t="t" r="r" b="b"/>
              <a:pathLst>
                <a:path w="763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1" y="343"/>
                    <a:pt x="199" y="553"/>
                  </a:cubicBezTo>
                  <a:cubicBezTo>
                    <a:pt x="266" y="616"/>
                    <a:pt x="348" y="645"/>
                    <a:pt x="429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52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15" name="Google Shape;1615;p18"/>
            <p:cNvSpPr/>
            <p:nvPr/>
          </p:nvSpPr>
          <p:spPr bwMode="auto">
            <a:xfrm>
              <a:off x="4495900" y="2384524"/>
              <a:ext cx="19000" cy="16125"/>
            </a:xfrm>
            <a:custGeom>
              <a:avLst/>
              <a:gdLst/>
              <a:ahLst/>
              <a:cxnLst/>
              <a:rect l="l" t="t" r="r" b="b"/>
              <a:pathLst>
                <a:path w="760" h="645" fill="norm" stroke="1" extrusionOk="0">
                  <a:moveTo>
                    <a:pt x="426" y="1"/>
                  </a:moveTo>
                  <a:cubicBezTo>
                    <a:pt x="137" y="1"/>
                    <a:pt x="1" y="346"/>
                    <a:pt x="207" y="553"/>
                  </a:cubicBezTo>
                  <a:cubicBezTo>
                    <a:pt x="271" y="616"/>
                    <a:pt x="350" y="645"/>
                    <a:pt x="429" y="645"/>
                  </a:cubicBezTo>
                  <a:cubicBezTo>
                    <a:pt x="596" y="645"/>
                    <a:pt x="759" y="516"/>
                    <a:pt x="759" y="321"/>
                  </a:cubicBezTo>
                  <a:cubicBezTo>
                    <a:pt x="759" y="144"/>
                    <a:pt x="616" y="1"/>
                    <a:pt x="439" y="1"/>
                  </a:cubicBezTo>
                  <a:cubicBezTo>
                    <a:pt x="435" y="1"/>
                    <a:pt x="430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16" name="Google Shape;1616;p18"/>
            <p:cNvSpPr/>
            <p:nvPr/>
          </p:nvSpPr>
          <p:spPr bwMode="auto">
            <a:xfrm>
              <a:off x="4562950" y="2384524"/>
              <a:ext cx="19000" cy="16125"/>
            </a:xfrm>
            <a:custGeom>
              <a:avLst/>
              <a:gdLst/>
              <a:ahLst/>
              <a:cxnLst/>
              <a:rect l="l" t="t" r="r" b="b"/>
              <a:pathLst>
                <a:path w="760" h="645" fill="norm" stroke="1" extrusionOk="0">
                  <a:moveTo>
                    <a:pt x="415" y="1"/>
                  </a:moveTo>
                  <a:cubicBezTo>
                    <a:pt x="137" y="1"/>
                    <a:pt x="1" y="346"/>
                    <a:pt x="197" y="553"/>
                  </a:cubicBezTo>
                  <a:cubicBezTo>
                    <a:pt x="264" y="616"/>
                    <a:pt x="345" y="645"/>
                    <a:pt x="426" y="645"/>
                  </a:cubicBezTo>
                  <a:cubicBezTo>
                    <a:pt x="596" y="645"/>
                    <a:pt x="759" y="516"/>
                    <a:pt x="759" y="321"/>
                  </a:cubicBezTo>
                  <a:cubicBezTo>
                    <a:pt x="759" y="144"/>
                    <a:pt x="616" y="1"/>
                    <a:pt x="428" y="1"/>
                  </a:cubicBezTo>
                  <a:cubicBezTo>
                    <a:pt x="424" y="1"/>
                    <a:pt x="420" y="1"/>
                    <a:pt x="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4" preserve="0" showMasterPhAnim="0" userDrawn="1">
  <p:cSld name="TITLE_AND_BODY_1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8" name="Google Shape;1618;p19"/>
          <p:cNvSpPr txBox="1"/>
          <p:nvPr>
            <p:ph type="title"/>
          </p:nvPr>
        </p:nvSpPr>
        <p:spPr bwMode="auto"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19" name="Google Shape;1619;p19"/>
          <p:cNvSpPr txBox="1"/>
          <p:nvPr>
            <p:ph type="body" idx="1"/>
          </p:nvPr>
        </p:nvSpPr>
        <p:spPr bwMode="auto">
          <a:xfrm>
            <a:off x="720000" y="1215750"/>
            <a:ext cx="7704000" cy="32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620" name="Google Shape;1620;p19"/>
          <p:cNvGrpSpPr/>
          <p:nvPr/>
        </p:nvGrpSpPr>
        <p:grpSpPr bwMode="auto">
          <a:xfrm rot="10800000">
            <a:off x="3113075" y="4706381"/>
            <a:ext cx="2745547" cy="2230711"/>
            <a:chOff x="6674350" y="4063602"/>
            <a:chExt cx="698986" cy="567900"/>
          </a:xfrm>
        </p:grpSpPr>
        <p:sp>
          <p:nvSpPr>
            <p:cNvPr id="1621" name="Google Shape;1621;p19"/>
            <p:cNvSpPr/>
            <p:nvPr/>
          </p:nvSpPr>
          <p:spPr bwMode="auto">
            <a:xfrm>
              <a:off x="6674373" y="4146378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22" name="Google Shape;1622;p19"/>
            <p:cNvSpPr/>
            <p:nvPr/>
          </p:nvSpPr>
          <p:spPr bwMode="auto">
            <a:xfrm>
              <a:off x="6674373" y="4227227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23" name="Google Shape;1623;p19"/>
            <p:cNvSpPr/>
            <p:nvPr/>
          </p:nvSpPr>
          <p:spPr bwMode="auto">
            <a:xfrm>
              <a:off x="6674373" y="4308076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24" name="Google Shape;1624;p19"/>
            <p:cNvSpPr/>
            <p:nvPr/>
          </p:nvSpPr>
          <p:spPr bwMode="auto">
            <a:xfrm>
              <a:off x="6674373" y="4388925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25" name="Google Shape;1625;p19"/>
            <p:cNvSpPr/>
            <p:nvPr/>
          </p:nvSpPr>
          <p:spPr bwMode="auto">
            <a:xfrm>
              <a:off x="6674373" y="4469774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26" name="Google Shape;1626;p19"/>
            <p:cNvSpPr/>
            <p:nvPr/>
          </p:nvSpPr>
          <p:spPr bwMode="auto">
            <a:xfrm>
              <a:off x="6674373" y="4550623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27" name="Google Shape;1627;p19"/>
            <p:cNvSpPr/>
            <p:nvPr/>
          </p:nvSpPr>
          <p:spPr bwMode="auto">
            <a:xfrm>
              <a:off x="6674373" y="4631471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28" name="Google Shape;1628;p19"/>
            <p:cNvSpPr/>
            <p:nvPr/>
          </p:nvSpPr>
          <p:spPr bwMode="auto">
            <a:xfrm>
              <a:off x="667435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29" name="Google Shape;1629;p19"/>
            <p:cNvSpPr/>
            <p:nvPr/>
          </p:nvSpPr>
          <p:spPr bwMode="auto">
            <a:xfrm>
              <a:off x="67441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0" name="Google Shape;1630;p19"/>
            <p:cNvSpPr/>
            <p:nvPr/>
          </p:nvSpPr>
          <p:spPr bwMode="auto">
            <a:xfrm>
              <a:off x="68139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1" name="Google Shape;1631;p19"/>
            <p:cNvSpPr/>
            <p:nvPr/>
          </p:nvSpPr>
          <p:spPr bwMode="auto">
            <a:xfrm>
              <a:off x="68840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2" name="Google Shape;1632;p19"/>
            <p:cNvSpPr/>
            <p:nvPr/>
          </p:nvSpPr>
          <p:spPr bwMode="auto">
            <a:xfrm>
              <a:off x="69538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3" name="Google Shape;1633;p19"/>
            <p:cNvSpPr/>
            <p:nvPr/>
          </p:nvSpPr>
          <p:spPr bwMode="auto">
            <a:xfrm>
              <a:off x="70237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4" name="Google Shape;1634;p19"/>
            <p:cNvSpPr/>
            <p:nvPr/>
          </p:nvSpPr>
          <p:spPr bwMode="auto">
            <a:xfrm>
              <a:off x="70937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5" name="Google Shape;1635;p19"/>
            <p:cNvSpPr/>
            <p:nvPr/>
          </p:nvSpPr>
          <p:spPr bwMode="auto">
            <a:xfrm>
              <a:off x="71636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6" name="Google Shape;1636;p19"/>
            <p:cNvSpPr/>
            <p:nvPr/>
          </p:nvSpPr>
          <p:spPr bwMode="auto">
            <a:xfrm>
              <a:off x="72336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7" name="Google Shape;1637;p19"/>
            <p:cNvSpPr/>
            <p:nvPr/>
          </p:nvSpPr>
          <p:spPr bwMode="auto">
            <a:xfrm>
              <a:off x="73035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8" name="Google Shape;1638;p19"/>
            <p:cNvSpPr/>
            <p:nvPr/>
          </p:nvSpPr>
          <p:spPr bwMode="auto">
            <a:xfrm>
              <a:off x="73733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639" name="Google Shape;1639;p19"/>
          <p:cNvSpPr/>
          <p:nvPr/>
        </p:nvSpPr>
        <p:spPr bwMode="auto">
          <a:xfrm rot="2700000" flipH="1">
            <a:off x="8549022" y="2623553"/>
            <a:ext cx="293157" cy="292934"/>
          </a:xfrm>
          <a:custGeom>
            <a:avLst/>
            <a:gdLst/>
            <a:ahLst/>
            <a:cxnLst/>
            <a:rect l="l" t="t" r="r" b="b"/>
            <a:pathLst>
              <a:path w="14438" h="14427" fill="norm" stroke="1" extrusionOk="0">
                <a:moveTo>
                  <a:pt x="4680" y="1"/>
                </a:moveTo>
                <a:lnTo>
                  <a:pt x="4680" y="4670"/>
                </a:lnTo>
                <a:lnTo>
                  <a:pt x="0" y="4670"/>
                </a:lnTo>
                <a:lnTo>
                  <a:pt x="0" y="9758"/>
                </a:lnTo>
                <a:lnTo>
                  <a:pt x="4680" y="9758"/>
                </a:lnTo>
                <a:lnTo>
                  <a:pt x="4680" y="14427"/>
                </a:lnTo>
                <a:lnTo>
                  <a:pt x="9768" y="14427"/>
                </a:lnTo>
                <a:lnTo>
                  <a:pt x="9768" y="9758"/>
                </a:lnTo>
                <a:lnTo>
                  <a:pt x="14437" y="9758"/>
                </a:lnTo>
                <a:lnTo>
                  <a:pt x="14437" y="4670"/>
                </a:lnTo>
                <a:lnTo>
                  <a:pt x="9768" y="4670"/>
                </a:lnTo>
                <a:lnTo>
                  <a:pt x="9768" y="1"/>
                </a:lnTo>
                <a:close/>
              </a:path>
            </a:pathLst>
          </a:custGeom>
          <a:solidFill>
            <a:srgbClr val="FFC5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40" name="Google Shape;1640;p19"/>
          <p:cNvSpPr/>
          <p:nvPr/>
        </p:nvSpPr>
        <p:spPr bwMode="auto">
          <a:xfrm flipH="1">
            <a:off x="155025" y="4513725"/>
            <a:ext cx="231827" cy="232397"/>
          </a:xfrm>
          <a:custGeom>
            <a:avLst/>
            <a:gdLst/>
            <a:ahLst/>
            <a:cxnLst/>
            <a:rect l="l" t="t" r="r" b="b"/>
            <a:pathLst>
              <a:path w="4394" h="4405" fill="norm" stroke="1" extrusionOk="0">
                <a:moveTo>
                  <a:pt x="2197" y="1"/>
                </a:moveTo>
                <a:lnTo>
                  <a:pt x="0" y="2208"/>
                </a:lnTo>
                <a:lnTo>
                  <a:pt x="2197" y="4405"/>
                </a:lnTo>
                <a:lnTo>
                  <a:pt x="4393" y="2208"/>
                </a:lnTo>
                <a:lnTo>
                  <a:pt x="21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 1" preserve="0" showMasterPhAnim="0" userDrawn="1">
  <p:cSld name="TITLE_AND_BODY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2" name="Google Shape;1642;p20"/>
          <p:cNvSpPr txBox="1"/>
          <p:nvPr>
            <p:ph type="body" idx="1"/>
          </p:nvPr>
        </p:nvSpPr>
        <p:spPr bwMode="auto">
          <a:xfrm>
            <a:off x="1191132" y="1829400"/>
            <a:ext cx="3144900" cy="26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/>
            </a:lvl1pPr>
            <a:lvl2pPr marL="914400" lvl="1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43" name="Google Shape;1643;p20"/>
          <p:cNvSpPr txBox="1"/>
          <p:nvPr>
            <p:ph type="body" idx="2"/>
          </p:nvPr>
        </p:nvSpPr>
        <p:spPr bwMode="auto">
          <a:xfrm>
            <a:off x="4807968" y="1829400"/>
            <a:ext cx="3144900" cy="26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/>
            </a:lvl1pPr>
            <a:lvl2pPr marL="914400" lvl="1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44" name="Google Shape;1644;p20"/>
          <p:cNvSpPr txBox="1"/>
          <p:nvPr>
            <p:ph type="subTitle" idx="3"/>
          </p:nvPr>
        </p:nvSpPr>
        <p:spPr bwMode="auto">
          <a:xfrm>
            <a:off x="1191132" y="1374725"/>
            <a:ext cx="3144900" cy="3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pPr>
              <a:defRPr/>
            </a:pPr>
            <a:endParaRPr/>
          </a:p>
        </p:txBody>
      </p:sp>
      <p:sp>
        <p:nvSpPr>
          <p:cNvPr id="1645" name="Google Shape;1645;p20"/>
          <p:cNvSpPr txBox="1"/>
          <p:nvPr>
            <p:ph type="subTitle" idx="4"/>
          </p:nvPr>
        </p:nvSpPr>
        <p:spPr bwMode="auto">
          <a:xfrm>
            <a:off x="4807968" y="1374725"/>
            <a:ext cx="3144900" cy="3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pPr>
              <a:defRPr/>
            </a:pPr>
            <a:endParaRPr/>
          </a:p>
        </p:txBody>
      </p:sp>
      <p:grpSp>
        <p:nvGrpSpPr>
          <p:cNvPr id="1646" name="Google Shape;1646;p20"/>
          <p:cNvGrpSpPr/>
          <p:nvPr/>
        </p:nvGrpSpPr>
        <p:grpSpPr bwMode="auto">
          <a:xfrm rot="5400000" flipH="1">
            <a:off x="8415768" y="1500355"/>
            <a:ext cx="2745547" cy="2230711"/>
            <a:chOff x="6674350" y="4063602"/>
            <a:chExt cx="698986" cy="567900"/>
          </a:xfrm>
        </p:grpSpPr>
        <p:sp>
          <p:nvSpPr>
            <p:cNvPr id="1647" name="Google Shape;1647;p20"/>
            <p:cNvSpPr/>
            <p:nvPr/>
          </p:nvSpPr>
          <p:spPr bwMode="auto">
            <a:xfrm>
              <a:off x="6674373" y="4146378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48" name="Google Shape;1648;p20"/>
            <p:cNvSpPr/>
            <p:nvPr/>
          </p:nvSpPr>
          <p:spPr bwMode="auto">
            <a:xfrm>
              <a:off x="6674373" y="4227227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49" name="Google Shape;1649;p20"/>
            <p:cNvSpPr/>
            <p:nvPr/>
          </p:nvSpPr>
          <p:spPr bwMode="auto">
            <a:xfrm>
              <a:off x="6674373" y="4308076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50" name="Google Shape;1650;p20"/>
            <p:cNvSpPr/>
            <p:nvPr/>
          </p:nvSpPr>
          <p:spPr bwMode="auto">
            <a:xfrm>
              <a:off x="6674373" y="4388925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51" name="Google Shape;1651;p20"/>
            <p:cNvSpPr/>
            <p:nvPr/>
          </p:nvSpPr>
          <p:spPr bwMode="auto">
            <a:xfrm>
              <a:off x="6674373" y="4469774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52" name="Google Shape;1652;p20"/>
            <p:cNvSpPr/>
            <p:nvPr/>
          </p:nvSpPr>
          <p:spPr bwMode="auto">
            <a:xfrm>
              <a:off x="6674373" y="4550623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53" name="Google Shape;1653;p20"/>
            <p:cNvSpPr/>
            <p:nvPr/>
          </p:nvSpPr>
          <p:spPr bwMode="auto">
            <a:xfrm>
              <a:off x="6674373" y="4631471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54" name="Google Shape;1654;p20"/>
            <p:cNvSpPr/>
            <p:nvPr/>
          </p:nvSpPr>
          <p:spPr bwMode="auto">
            <a:xfrm>
              <a:off x="667435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55" name="Google Shape;1655;p20"/>
            <p:cNvSpPr/>
            <p:nvPr/>
          </p:nvSpPr>
          <p:spPr bwMode="auto">
            <a:xfrm>
              <a:off x="67441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56" name="Google Shape;1656;p20"/>
            <p:cNvSpPr/>
            <p:nvPr/>
          </p:nvSpPr>
          <p:spPr bwMode="auto">
            <a:xfrm>
              <a:off x="68139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57" name="Google Shape;1657;p20"/>
            <p:cNvSpPr/>
            <p:nvPr/>
          </p:nvSpPr>
          <p:spPr bwMode="auto">
            <a:xfrm>
              <a:off x="68840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58" name="Google Shape;1658;p20"/>
            <p:cNvSpPr/>
            <p:nvPr/>
          </p:nvSpPr>
          <p:spPr bwMode="auto">
            <a:xfrm>
              <a:off x="69538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59" name="Google Shape;1659;p20"/>
            <p:cNvSpPr/>
            <p:nvPr/>
          </p:nvSpPr>
          <p:spPr bwMode="auto">
            <a:xfrm>
              <a:off x="70237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60" name="Google Shape;1660;p20"/>
            <p:cNvSpPr/>
            <p:nvPr/>
          </p:nvSpPr>
          <p:spPr bwMode="auto">
            <a:xfrm>
              <a:off x="70937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61" name="Google Shape;1661;p20"/>
            <p:cNvSpPr/>
            <p:nvPr/>
          </p:nvSpPr>
          <p:spPr bwMode="auto">
            <a:xfrm>
              <a:off x="71636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62" name="Google Shape;1662;p20"/>
            <p:cNvSpPr/>
            <p:nvPr/>
          </p:nvSpPr>
          <p:spPr bwMode="auto">
            <a:xfrm>
              <a:off x="72336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63" name="Google Shape;1663;p20"/>
            <p:cNvSpPr/>
            <p:nvPr/>
          </p:nvSpPr>
          <p:spPr bwMode="auto">
            <a:xfrm>
              <a:off x="73035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64" name="Google Shape;1664;p20"/>
            <p:cNvSpPr/>
            <p:nvPr/>
          </p:nvSpPr>
          <p:spPr bwMode="auto">
            <a:xfrm>
              <a:off x="73733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665" name="Google Shape;1665;p20"/>
          <p:cNvGrpSpPr/>
          <p:nvPr/>
        </p:nvGrpSpPr>
        <p:grpSpPr bwMode="auto">
          <a:xfrm>
            <a:off x="-833551" y="3272363"/>
            <a:ext cx="1374390" cy="1241130"/>
            <a:chOff x="4027850" y="1900275"/>
            <a:chExt cx="554100" cy="500375"/>
          </a:xfrm>
        </p:grpSpPr>
        <p:sp>
          <p:nvSpPr>
            <p:cNvPr id="1666" name="Google Shape;1666;p20"/>
            <p:cNvSpPr/>
            <p:nvPr/>
          </p:nvSpPr>
          <p:spPr bwMode="auto">
            <a:xfrm>
              <a:off x="40306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51"/>
                    <a:pt x="332" y="651"/>
                  </a:cubicBezTo>
                  <a:cubicBezTo>
                    <a:pt x="508" y="65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67" name="Google Shape;1667;p20"/>
            <p:cNvSpPr/>
            <p:nvPr/>
          </p:nvSpPr>
          <p:spPr bwMode="auto">
            <a:xfrm>
              <a:off x="4097650" y="190027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7" y="651"/>
                    <a:pt x="641" y="497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68" name="Google Shape;1668;p20"/>
            <p:cNvSpPr/>
            <p:nvPr/>
          </p:nvSpPr>
          <p:spPr bwMode="auto">
            <a:xfrm>
              <a:off x="416442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7" y="651"/>
                    <a:pt x="652" y="497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69" name="Google Shape;1669;p20"/>
            <p:cNvSpPr/>
            <p:nvPr/>
          </p:nvSpPr>
          <p:spPr bwMode="auto">
            <a:xfrm>
              <a:off x="42312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32" y="651"/>
                  </a:cubicBezTo>
                  <a:cubicBezTo>
                    <a:pt x="508" y="65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70" name="Google Shape;1670;p20"/>
            <p:cNvSpPr/>
            <p:nvPr/>
          </p:nvSpPr>
          <p:spPr bwMode="auto">
            <a:xfrm>
              <a:off x="4297975" y="190027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497"/>
                    <a:pt x="155" y="651"/>
                    <a:pt x="332" y="651"/>
                  </a:cubicBezTo>
                  <a:cubicBezTo>
                    <a:pt x="509" y="651"/>
                    <a:pt x="652" y="497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71" name="Google Shape;1671;p20"/>
            <p:cNvSpPr/>
            <p:nvPr/>
          </p:nvSpPr>
          <p:spPr bwMode="auto">
            <a:xfrm>
              <a:off x="4365025" y="190027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8" y="651"/>
                    <a:pt x="641" y="497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72" name="Google Shape;1672;p20"/>
            <p:cNvSpPr/>
            <p:nvPr/>
          </p:nvSpPr>
          <p:spPr bwMode="auto">
            <a:xfrm>
              <a:off x="443182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51"/>
                    <a:pt x="320" y="651"/>
                  </a:cubicBezTo>
                  <a:cubicBezTo>
                    <a:pt x="497" y="651"/>
                    <a:pt x="651" y="497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73" name="Google Shape;1673;p20"/>
            <p:cNvSpPr/>
            <p:nvPr/>
          </p:nvSpPr>
          <p:spPr bwMode="auto">
            <a:xfrm>
              <a:off x="44986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51"/>
                    <a:pt x="331" y="651"/>
                  </a:cubicBezTo>
                  <a:cubicBezTo>
                    <a:pt x="508" y="65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74" name="Google Shape;1674;p20"/>
            <p:cNvSpPr/>
            <p:nvPr/>
          </p:nvSpPr>
          <p:spPr bwMode="auto">
            <a:xfrm>
              <a:off x="456537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51"/>
                    <a:pt x="331" y="651"/>
                  </a:cubicBezTo>
                  <a:cubicBezTo>
                    <a:pt x="508" y="65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75" name="Google Shape;1675;p20"/>
            <p:cNvSpPr/>
            <p:nvPr/>
          </p:nvSpPr>
          <p:spPr bwMode="auto">
            <a:xfrm>
              <a:off x="40306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508"/>
                    <a:pt x="155" y="651"/>
                    <a:pt x="332" y="651"/>
                  </a:cubicBezTo>
                  <a:cubicBezTo>
                    <a:pt x="508" y="651"/>
                    <a:pt x="652" y="508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76" name="Google Shape;1676;p20"/>
            <p:cNvSpPr/>
            <p:nvPr/>
          </p:nvSpPr>
          <p:spPr bwMode="auto">
            <a:xfrm>
              <a:off x="4097650" y="1960700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41" y="508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77" name="Google Shape;1677;p20"/>
            <p:cNvSpPr/>
            <p:nvPr/>
          </p:nvSpPr>
          <p:spPr bwMode="auto">
            <a:xfrm>
              <a:off x="416442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52" y="508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78" name="Google Shape;1678;p20"/>
            <p:cNvSpPr/>
            <p:nvPr/>
          </p:nvSpPr>
          <p:spPr bwMode="auto">
            <a:xfrm>
              <a:off x="42312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32" y="651"/>
                  </a:cubicBezTo>
                  <a:cubicBezTo>
                    <a:pt x="508" y="651"/>
                    <a:pt x="652" y="508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79" name="Google Shape;1679;p20"/>
            <p:cNvSpPr/>
            <p:nvPr/>
          </p:nvSpPr>
          <p:spPr bwMode="auto">
            <a:xfrm>
              <a:off x="4297975" y="19607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508"/>
                    <a:pt x="155" y="651"/>
                    <a:pt x="332" y="651"/>
                  </a:cubicBezTo>
                  <a:cubicBezTo>
                    <a:pt x="509" y="651"/>
                    <a:pt x="652" y="508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80" name="Google Shape;1680;p20"/>
            <p:cNvSpPr/>
            <p:nvPr/>
          </p:nvSpPr>
          <p:spPr bwMode="auto">
            <a:xfrm>
              <a:off x="4365025" y="1960700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8" y="651"/>
                    <a:pt x="641" y="508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81" name="Google Shape;1681;p20"/>
            <p:cNvSpPr/>
            <p:nvPr/>
          </p:nvSpPr>
          <p:spPr bwMode="auto">
            <a:xfrm>
              <a:off x="443182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508"/>
                    <a:pt x="144" y="651"/>
                    <a:pt x="320" y="651"/>
                  </a:cubicBezTo>
                  <a:cubicBezTo>
                    <a:pt x="497" y="651"/>
                    <a:pt x="651" y="508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82" name="Google Shape;1682;p20"/>
            <p:cNvSpPr/>
            <p:nvPr/>
          </p:nvSpPr>
          <p:spPr bwMode="auto">
            <a:xfrm>
              <a:off x="44986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508"/>
                    <a:pt x="144" y="651"/>
                    <a:pt x="331" y="651"/>
                  </a:cubicBezTo>
                  <a:cubicBezTo>
                    <a:pt x="508" y="651"/>
                    <a:pt x="651" y="508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83" name="Google Shape;1683;p20"/>
            <p:cNvSpPr/>
            <p:nvPr/>
          </p:nvSpPr>
          <p:spPr bwMode="auto">
            <a:xfrm>
              <a:off x="456537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508"/>
                    <a:pt x="155" y="651"/>
                    <a:pt x="331" y="651"/>
                  </a:cubicBezTo>
                  <a:cubicBezTo>
                    <a:pt x="508" y="651"/>
                    <a:pt x="651" y="508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84" name="Google Shape;1684;p20"/>
            <p:cNvSpPr/>
            <p:nvPr/>
          </p:nvSpPr>
          <p:spPr bwMode="auto">
            <a:xfrm>
              <a:off x="40306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41"/>
                    <a:pt x="332" y="641"/>
                  </a:cubicBezTo>
                  <a:cubicBezTo>
                    <a:pt x="508" y="641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85" name="Google Shape;1685;p20"/>
            <p:cNvSpPr/>
            <p:nvPr/>
          </p:nvSpPr>
          <p:spPr bwMode="auto">
            <a:xfrm>
              <a:off x="4097650" y="2021400"/>
              <a:ext cx="16024" cy="16024"/>
            </a:xfrm>
            <a:custGeom>
              <a:avLst/>
              <a:gdLst/>
              <a:ahLst/>
              <a:cxnLst/>
              <a:rect l="l" t="t" r="r" b="b"/>
              <a:pathLst>
                <a:path w="641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41" y="497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86" name="Google Shape;1686;p20"/>
            <p:cNvSpPr/>
            <p:nvPr/>
          </p:nvSpPr>
          <p:spPr bwMode="auto">
            <a:xfrm>
              <a:off x="416442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52" y="497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87" name="Google Shape;1687;p20"/>
            <p:cNvSpPr/>
            <p:nvPr/>
          </p:nvSpPr>
          <p:spPr bwMode="auto">
            <a:xfrm>
              <a:off x="42312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32" y="641"/>
                  </a:cubicBezTo>
                  <a:cubicBezTo>
                    <a:pt x="508" y="641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88" name="Google Shape;1688;p20"/>
            <p:cNvSpPr/>
            <p:nvPr/>
          </p:nvSpPr>
          <p:spPr bwMode="auto">
            <a:xfrm>
              <a:off x="4297975" y="2021400"/>
              <a:ext cx="16325" cy="16024"/>
            </a:xfrm>
            <a:custGeom>
              <a:avLst/>
              <a:gdLst/>
              <a:ahLst/>
              <a:cxnLst/>
              <a:rect l="l" t="t" r="r" b="b"/>
              <a:pathLst>
                <a:path w="653" h="641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497"/>
                    <a:pt x="155" y="641"/>
                    <a:pt x="332" y="641"/>
                  </a:cubicBezTo>
                  <a:cubicBezTo>
                    <a:pt x="509" y="641"/>
                    <a:pt x="652" y="497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89" name="Google Shape;1689;p20"/>
            <p:cNvSpPr/>
            <p:nvPr/>
          </p:nvSpPr>
          <p:spPr bwMode="auto">
            <a:xfrm>
              <a:off x="4365025" y="2021400"/>
              <a:ext cx="16050" cy="16024"/>
            </a:xfrm>
            <a:custGeom>
              <a:avLst/>
              <a:gdLst/>
              <a:ahLst/>
              <a:cxnLst/>
              <a:rect l="l" t="t" r="r" b="b"/>
              <a:pathLst>
                <a:path w="642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90" name="Google Shape;1690;p20"/>
            <p:cNvSpPr/>
            <p:nvPr/>
          </p:nvSpPr>
          <p:spPr bwMode="auto">
            <a:xfrm>
              <a:off x="443182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7" y="641"/>
                    <a:pt x="651" y="497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91" name="Google Shape;1691;p20"/>
            <p:cNvSpPr/>
            <p:nvPr/>
          </p:nvSpPr>
          <p:spPr bwMode="auto">
            <a:xfrm>
              <a:off x="44986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41"/>
                    <a:pt x="331" y="641"/>
                  </a:cubicBezTo>
                  <a:cubicBezTo>
                    <a:pt x="508" y="641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92" name="Google Shape;1692;p20"/>
            <p:cNvSpPr/>
            <p:nvPr/>
          </p:nvSpPr>
          <p:spPr bwMode="auto">
            <a:xfrm>
              <a:off x="456537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41"/>
                    <a:pt x="331" y="641"/>
                  </a:cubicBezTo>
                  <a:cubicBezTo>
                    <a:pt x="508" y="641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93" name="Google Shape;1693;p20"/>
            <p:cNvSpPr/>
            <p:nvPr/>
          </p:nvSpPr>
          <p:spPr bwMode="auto">
            <a:xfrm>
              <a:off x="40306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52"/>
                    <a:pt x="332" y="652"/>
                  </a:cubicBezTo>
                  <a:cubicBezTo>
                    <a:pt x="508" y="652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94" name="Google Shape;1694;p20"/>
            <p:cNvSpPr/>
            <p:nvPr/>
          </p:nvSpPr>
          <p:spPr bwMode="auto">
            <a:xfrm>
              <a:off x="4097650" y="208182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7" y="652"/>
                    <a:pt x="641" y="497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95" name="Google Shape;1695;p20"/>
            <p:cNvSpPr/>
            <p:nvPr/>
          </p:nvSpPr>
          <p:spPr bwMode="auto">
            <a:xfrm>
              <a:off x="416442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7" y="652"/>
                    <a:pt x="652" y="497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96" name="Google Shape;1696;p20"/>
            <p:cNvSpPr/>
            <p:nvPr/>
          </p:nvSpPr>
          <p:spPr bwMode="auto">
            <a:xfrm>
              <a:off x="42312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32" y="652"/>
                  </a:cubicBezTo>
                  <a:cubicBezTo>
                    <a:pt x="508" y="652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97" name="Google Shape;1697;p20"/>
            <p:cNvSpPr/>
            <p:nvPr/>
          </p:nvSpPr>
          <p:spPr bwMode="auto">
            <a:xfrm>
              <a:off x="4297975" y="208182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497"/>
                    <a:pt x="155" y="652"/>
                    <a:pt x="332" y="652"/>
                  </a:cubicBezTo>
                  <a:cubicBezTo>
                    <a:pt x="509" y="652"/>
                    <a:pt x="652" y="497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98" name="Google Shape;1698;p20"/>
            <p:cNvSpPr/>
            <p:nvPr/>
          </p:nvSpPr>
          <p:spPr bwMode="auto">
            <a:xfrm>
              <a:off x="4365025" y="208182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8" y="652"/>
                    <a:pt x="641" y="497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99" name="Google Shape;1699;p20"/>
            <p:cNvSpPr/>
            <p:nvPr/>
          </p:nvSpPr>
          <p:spPr bwMode="auto">
            <a:xfrm>
              <a:off x="443182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52"/>
                    <a:pt x="320" y="652"/>
                  </a:cubicBezTo>
                  <a:cubicBezTo>
                    <a:pt x="497" y="652"/>
                    <a:pt x="651" y="497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00" name="Google Shape;1700;p20"/>
            <p:cNvSpPr/>
            <p:nvPr/>
          </p:nvSpPr>
          <p:spPr bwMode="auto">
            <a:xfrm>
              <a:off x="44986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52"/>
                    <a:pt x="331" y="652"/>
                  </a:cubicBezTo>
                  <a:cubicBezTo>
                    <a:pt x="508" y="652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01" name="Google Shape;1701;p20"/>
            <p:cNvSpPr/>
            <p:nvPr/>
          </p:nvSpPr>
          <p:spPr bwMode="auto">
            <a:xfrm>
              <a:off x="456537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52"/>
                    <a:pt x="331" y="652"/>
                  </a:cubicBezTo>
                  <a:cubicBezTo>
                    <a:pt x="508" y="652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02" name="Google Shape;1702;p20"/>
            <p:cNvSpPr/>
            <p:nvPr/>
          </p:nvSpPr>
          <p:spPr bwMode="auto">
            <a:xfrm>
              <a:off x="40306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32"/>
                  </a:cubicBezTo>
                  <a:cubicBezTo>
                    <a:pt x="0" y="509"/>
                    <a:pt x="155" y="652"/>
                    <a:pt x="332" y="652"/>
                  </a:cubicBezTo>
                  <a:cubicBezTo>
                    <a:pt x="508" y="652"/>
                    <a:pt x="652" y="509"/>
                    <a:pt x="652" y="332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03" name="Google Shape;1703;p20"/>
            <p:cNvSpPr/>
            <p:nvPr/>
          </p:nvSpPr>
          <p:spPr bwMode="auto">
            <a:xfrm>
              <a:off x="4097650" y="2142250"/>
              <a:ext cx="16024" cy="16325"/>
            </a:xfrm>
            <a:custGeom>
              <a:avLst/>
              <a:gdLst/>
              <a:ahLst/>
              <a:cxnLst/>
              <a:rect l="l" t="t" r="r" b="b"/>
              <a:pathLst>
                <a:path w="641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7" y="652"/>
                    <a:pt x="641" y="509"/>
                    <a:pt x="641" y="332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04" name="Google Shape;1704;p20"/>
            <p:cNvSpPr/>
            <p:nvPr/>
          </p:nvSpPr>
          <p:spPr bwMode="auto">
            <a:xfrm>
              <a:off x="416442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7" y="652"/>
                    <a:pt x="652" y="509"/>
                    <a:pt x="652" y="332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05" name="Google Shape;1705;p20"/>
            <p:cNvSpPr/>
            <p:nvPr/>
          </p:nvSpPr>
          <p:spPr bwMode="auto">
            <a:xfrm>
              <a:off x="42312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32" y="652"/>
                  </a:cubicBezTo>
                  <a:cubicBezTo>
                    <a:pt x="508" y="652"/>
                    <a:pt x="652" y="509"/>
                    <a:pt x="652" y="332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06" name="Google Shape;1706;p20"/>
            <p:cNvSpPr/>
            <p:nvPr/>
          </p:nvSpPr>
          <p:spPr bwMode="auto">
            <a:xfrm>
              <a:off x="4297975" y="214225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32"/>
                  </a:cubicBezTo>
                  <a:cubicBezTo>
                    <a:pt x="1" y="509"/>
                    <a:pt x="155" y="652"/>
                    <a:pt x="332" y="652"/>
                  </a:cubicBezTo>
                  <a:cubicBezTo>
                    <a:pt x="509" y="652"/>
                    <a:pt x="652" y="509"/>
                    <a:pt x="652" y="332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07" name="Google Shape;1707;p20"/>
            <p:cNvSpPr/>
            <p:nvPr/>
          </p:nvSpPr>
          <p:spPr bwMode="auto">
            <a:xfrm>
              <a:off x="4365025" y="2142250"/>
              <a:ext cx="16050" cy="16325"/>
            </a:xfrm>
            <a:custGeom>
              <a:avLst/>
              <a:gdLst/>
              <a:ahLst/>
              <a:cxnLst/>
              <a:rect l="l" t="t" r="r" b="b"/>
              <a:pathLst>
                <a:path w="642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8" y="652"/>
                    <a:pt x="641" y="509"/>
                    <a:pt x="641" y="33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08" name="Google Shape;1708;p20"/>
            <p:cNvSpPr/>
            <p:nvPr/>
          </p:nvSpPr>
          <p:spPr bwMode="auto">
            <a:xfrm>
              <a:off x="443182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32"/>
                  </a:cubicBezTo>
                  <a:cubicBezTo>
                    <a:pt x="0" y="509"/>
                    <a:pt x="144" y="652"/>
                    <a:pt x="320" y="652"/>
                  </a:cubicBezTo>
                  <a:cubicBezTo>
                    <a:pt x="497" y="652"/>
                    <a:pt x="651" y="509"/>
                    <a:pt x="651" y="332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09" name="Google Shape;1709;p20"/>
            <p:cNvSpPr/>
            <p:nvPr/>
          </p:nvSpPr>
          <p:spPr bwMode="auto">
            <a:xfrm>
              <a:off x="44986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32"/>
                  </a:cubicBezTo>
                  <a:cubicBezTo>
                    <a:pt x="0" y="509"/>
                    <a:pt x="144" y="652"/>
                    <a:pt x="331" y="652"/>
                  </a:cubicBezTo>
                  <a:cubicBezTo>
                    <a:pt x="508" y="652"/>
                    <a:pt x="651" y="509"/>
                    <a:pt x="651" y="332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10" name="Google Shape;1710;p20"/>
            <p:cNvSpPr/>
            <p:nvPr/>
          </p:nvSpPr>
          <p:spPr bwMode="auto">
            <a:xfrm>
              <a:off x="456537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32"/>
                  </a:cubicBezTo>
                  <a:cubicBezTo>
                    <a:pt x="0" y="509"/>
                    <a:pt x="155" y="652"/>
                    <a:pt x="331" y="652"/>
                  </a:cubicBezTo>
                  <a:cubicBezTo>
                    <a:pt x="508" y="652"/>
                    <a:pt x="651" y="509"/>
                    <a:pt x="651" y="332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11" name="Google Shape;1711;p20"/>
            <p:cNvSpPr/>
            <p:nvPr/>
          </p:nvSpPr>
          <p:spPr bwMode="auto">
            <a:xfrm>
              <a:off x="40306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55"/>
                    <a:pt x="0" y="331"/>
                  </a:cubicBezTo>
                  <a:cubicBezTo>
                    <a:pt x="0" y="508"/>
                    <a:pt x="155" y="651"/>
                    <a:pt x="332" y="651"/>
                  </a:cubicBezTo>
                  <a:cubicBezTo>
                    <a:pt x="508" y="651"/>
                    <a:pt x="652" y="508"/>
                    <a:pt x="652" y="331"/>
                  </a:cubicBezTo>
                  <a:cubicBezTo>
                    <a:pt x="652" y="155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12" name="Google Shape;1712;p20"/>
            <p:cNvSpPr/>
            <p:nvPr/>
          </p:nvSpPr>
          <p:spPr bwMode="auto">
            <a:xfrm>
              <a:off x="4097650" y="2202700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41" y="508"/>
                    <a:pt x="641" y="331"/>
                  </a:cubicBezTo>
                  <a:cubicBezTo>
                    <a:pt x="641" y="155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13" name="Google Shape;1713;p20"/>
            <p:cNvSpPr/>
            <p:nvPr/>
          </p:nvSpPr>
          <p:spPr bwMode="auto">
            <a:xfrm>
              <a:off x="416442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52" y="508"/>
                    <a:pt x="652" y="331"/>
                  </a:cubicBezTo>
                  <a:cubicBezTo>
                    <a:pt x="652" y="155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14" name="Google Shape;1714;p20"/>
            <p:cNvSpPr/>
            <p:nvPr/>
          </p:nvSpPr>
          <p:spPr bwMode="auto">
            <a:xfrm>
              <a:off x="42312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32" y="651"/>
                  </a:cubicBezTo>
                  <a:cubicBezTo>
                    <a:pt x="508" y="651"/>
                    <a:pt x="652" y="508"/>
                    <a:pt x="652" y="331"/>
                  </a:cubicBezTo>
                  <a:cubicBezTo>
                    <a:pt x="652" y="155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15" name="Google Shape;1715;p20"/>
            <p:cNvSpPr/>
            <p:nvPr/>
          </p:nvSpPr>
          <p:spPr bwMode="auto">
            <a:xfrm>
              <a:off x="4297975" y="22027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55"/>
                    <a:pt x="1" y="331"/>
                  </a:cubicBezTo>
                  <a:cubicBezTo>
                    <a:pt x="1" y="508"/>
                    <a:pt x="155" y="651"/>
                    <a:pt x="332" y="651"/>
                  </a:cubicBezTo>
                  <a:cubicBezTo>
                    <a:pt x="509" y="651"/>
                    <a:pt x="652" y="508"/>
                    <a:pt x="652" y="331"/>
                  </a:cubicBezTo>
                  <a:cubicBezTo>
                    <a:pt x="652" y="155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16" name="Google Shape;1716;p20"/>
            <p:cNvSpPr/>
            <p:nvPr/>
          </p:nvSpPr>
          <p:spPr bwMode="auto">
            <a:xfrm>
              <a:off x="4365025" y="2202700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8" y="651"/>
                    <a:pt x="641" y="508"/>
                    <a:pt x="641" y="331"/>
                  </a:cubicBezTo>
                  <a:cubicBezTo>
                    <a:pt x="641" y="155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17" name="Google Shape;1717;p20"/>
            <p:cNvSpPr/>
            <p:nvPr/>
          </p:nvSpPr>
          <p:spPr bwMode="auto">
            <a:xfrm>
              <a:off x="443182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55"/>
                    <a:pt x="0" y="331"/>
                  </a:cubicBezTo>
                  <a:cubicBezTo>
                    <a:pt x="0" y="508"/>
                    <a:pt x="144" y="651"/>
                    <a:pt x="320" y="651"/>
                  </a:cubicBezTo>
                  <a:cubicBezTo>
                    <a:pt x="497" y="651"/>
                    <a:pt x="651" y="508"/>
                    <a:pt x="651" y="331"/>
                  </a:cubicBezTo>
                  <a:cubicBezTo>
                    <a:pt x="651" y="155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18" name="Google Shape;1718;p20"/>
            <p:cNvSpPr/>
            <p:nvPr/>
          </p:nvSpPr>
          <p:spPr bwMode="auto">
            <a:xfrm>
              <a:off x="44986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55"/>
                    <a:pt x="0" y="331"/>
                  </a:cubicBezTo>
                  <a:cubicBezTo>
                    <a:pt x="0" y="508"/>
                    <a:pt x="144" y="651"/>
                    <a:pt x="331" y="651"/>
                  </a:cubicBezTo>
                  <a:cubicBezTo>
                    <a:pt x="508" y="651"/>
                    <a:pt x="651" y="508"/>
                    <a:pt x="651" y="331"/>
                  </a:cubicBezTo>
                  <a:cubicBezTo>
                    <a:pt x="651" y="155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19" name="Google Shape;1719;p20"/>
            <p:cNvSpPr/>
            <p:nvPr/>
          </p:nvSpPr>
          <p:spPr bwMode="auto">
            <a:xfrm>
              <a:off x="456537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55"/>
                    <a:pt x="0" y="331"/>
                  </a:cubicBezTo>
                  <a:cubicBezTo>
                    <a:pt x="0" y="508"/>
                    <a:pt x="155" y="651"/>
                    <a:pt x="331" y="651"/>
                  </a:cubicBezTo>
                  <a:cubicBezTo>
                    <a:pt x="508" y="651"/>
                    <a:pt x="651" y="508"/>
                    <a:pt x="651" y="331"/>
                  </a:cubicBezTo>
                  <a:cubicBezTo>
                    <a:pt x="651" y="155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0" name="Google Shape;1720;p20"/>
            <p:cNvSpPr/>
            <p:nvPr/>
          </p:nvSpPr>
          <p:spPr bwMode="auto">
            <a:xfrm>
              <a:off x="40306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41"/>
                    <a:pt x="332" y="641"/>
                  </a:cubicBezTo>
                  <a:cubicBezTo>
                    <a:pt x="508" y="64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1" name="Google Shape;1721;p20"/>
            <p:cNvSpPr/>
            <p:nvPr/>
          </p:nvSpPr>
          <p:spPr bwMode="auto">
            <a:xfrm>
              <a:off x="4097650" y="2263400"/>
              <a:ext cx="16024" cy="16024"/>
            </a:xfrm>
            <a:custGeom>
              <a:avLst/>
              <a:gdLst/>
              <a:ahLst/>
              <a:cxnLst/>
              <a:rect l="l" t="t" r="r" b="b"/>
              <a:pathLst>
                <a:path w="641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41" y="497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2" name="Google Shape;1722;p20"/>
            <p:cNvSpPr/>
            <p:nvPr/>
          </p:nvSpPr>
          <p:spPr bwMode="auto">
            <a:xfrm>
              <a:off x="416442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52" y="497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3" name="Google Shape;1723;p20"/>
            <p:cNvSpPr/>
            <p:nvPr/>
          </p:nvSpPr>
          <p:spPr bwMode="auto">
            <a:xfrm>
              <a:off x="42312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32" y="641"/>
                  </a:cubicBezTo>
                  <a:cubicBezTo>
                    <a:pt x="508" y="64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4" name="Google Shape;1724;p20"/>
            <p:cNvSpPr/>
            <p:nvPr/>
          </p:nvSpPr>
          <p:spPr bwMode="auto">
            <a:xfrm>
              <a:off x="4297975" y="2263400"/>
              <a:ext cx="16325" cy="16024"/>
            </a:xfrm>
            <a:custGeom>
              <a:avLst/>
              <a:gdLst/>
              <a:ahLst/>
              <a:cxnLst/>
              <a:rect l="l" t="t" r="r" b="b"/>
              <a:pathLst>
                <a:path w="653" h="641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497"/>
                    <a:pt x="155" y="641"/>
                    <a:pt x="332" y="641"/>
                  </a:cubicBezTo>
                  <a:cubicBezTo>
                    <a:pt x="509" y="641"/>
                    <a:pt x="652" y="497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5" name="Google Shape;1725;p20"/>
            <p:cNvSpPr/>
            <p:nvPr/>
          </p:nvSpPr>
          <p:spPr bwMode="auto">
            <a:xfrm>
              <a:off x="4365025" y="2263400"/>
              <a:ext cx="16050" cy="16024"/>
            </a:xfrm>
            <a:custGeom>
              <a:avLst/>
              <a:gdLst/>
              <a:ahLst/>
              <a:cxnLst/>
              <a:rect l="l" t="t" r="r" b="b"/>
              <a:pathLst>
                <a:path w="642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6" name="Google Shape;1726;p20"/>
            <p:cNvSpPr/>
            <p:nvPr/>
          </p:nvSpPr>
          <p:spPr bwMode="auto">
            <a:xfrm>
              <a:off x="443182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7" y="641"/>
                    <a:pt x="651" y="497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7" name="Google Shape;1727;p20"/>
            <p:cNvSpPr/>
            <p:nvPr/>
          </p:nvSpPr>
          <p:spPr bwMode="auto">
            <a:xfrm>
              <a:off x="44986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41"/>
                    <a:pt x="331" y="641"/>
                  </a:cubicBezTo>
                  <a:cubicBezTo>
                    <a:pt x="508" y="64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8" name="Google Shape;1728;p20"/>
            <p:cNvSpPr/>
            <p:nvPr/>
          </p:nvSpPr>
          <p:spPr bwMode="auto">
            <a:xfrm>
              <a:off x="456537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41"/>
                    <a:pt x="331" y="641"/>
                  </a:cubicBezTo>
                  <a:cubicBezTo>
                    <a:pt x="508" y="64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9" name="Google Shape;1729;p20"/>
            <p:cNvSpPr/>
            <p:nvPr/>
          </p:nvSpPr>
          <p:spPr bwMode="auto">
            <a:xfrm>
              <a:off x="40306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508"/>
                    <a:pt x="155" y="652"/>
                    <a:pt x="332" y="652"/>
                  </a:cubicBezTo>
                  <a:cubicBezTo>
                    <a:pt x="508" y="652"/>
                    <a:pt x="652" y="508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30" name="Google Shape;1730;p20"/>
            <p:cNvSpPr/>
            <p:nvPr/>
          </p:nvSpPr>
          <p:spPr bwMode="auto">
            <a:xfrm>
              <a:off x="4097650" y="232382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7" y="652"/>
                    <a:pt x="641" y="508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31" name="Google Shape;1731;p20"/>
            <p:cNvSpPr/>
            <p:nvPr/>
          </p:nvSpPr>
          <p:spPr bwMode="auto">
            <a:xfrm>
              <a:off x="416442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7" y="652"/>
                    <a:pt x="652" y="508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32" name="Google Shape;1732;p20"/>
            <p:cNvSpPr/>
            <p:nvPr/>
          </p:nvSpPr>
          <p:spPr bwMode="auto">
            <a:xfrm>
              <a:off x="42312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32" y="652"/>
                  </a:cubicBezTo>
                  <a:cubicBezTo>
                    <a:pt x="508" y="652"/>
                    <a:pt x="652" y="508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33" name="Google Shape;1733;p20"/>
            <p:cNvSpPr/>
            <p:nvPr/>
          </p:nvSpPr>
          <p:spPr bwMode="auto">
            <a:xfrm>
              <a:off x="4297975" y="232382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508"/>
                    <a:pt x="155" y="652"/>
                    <a:pt x="332" y="652"/>
                  </a:cubicBezTo>
                  <a:cubicBezTo>
                    <a:pt x="509" y="652"/>
                    <a:pt x="652" y="508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34" name="Google Shape;1734;p20"/>
            <p:cNvSpPr/>
            <p:nvPr/>
          </p:nvSpPr>
          <p:spPr bwMode="auto">
            <a:xfrm>
              <a:off x="4365025" y="232382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8" y="652"/>
                    <a:pt x="641" y="508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35" name="Google Shape;1735;p20"/>
            <p:cNvSpPr/>
            <p:nvPr/>
          </p:nvSpPr>
          <p:spPr bwMode="auto">
            <a:xfrm>
              <a:off x="443182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508"/>
                    <a:pt x="144" y="652"/>
                    <a:pt x="320" y="652"/>
                  </a:cubicBezTo>
                  <a:cubicBezTo>
                    <a:pt x="497" y="652"/>
                    <a:pt x="651" y="508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36" name="Google Shape;1736;p20"/>
            <p:cNvSpPr/>
            <p:nvPr/>
          </p:nvSpPr>
          <p:spPr bwMode="auto">
            <a:xfrm>
              <a:off x="44986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508"/>
                    <a:pt x="144" y="652"/>
                    <a:pt x="331" y="652"/>
                  </a:cubicBezTo>
                  <a:cubicBezTo>
                    <a:pt x="508" y="652"/>
                    <a:pt x="651" y="508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37" name="Google Shape;1737;p20"/>
            <p:cNvSpPr/>
            <p:nvPr/>
          </p:nvSpPr>
          <p:spPr bwMode="auto">
            <a:xfrm>
              <a:off x="456537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508"/>
                    <a:pt x="155" y="652"/>
                    <a:pt x="331" y="652"/>
                  </a:cubicBezTo>
                  <a:cubicBezTo>
                    <a:pt x="508" y="652"/>
                    <a:pt x="651" y="508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38" name="Google Shape;1738;p20"/>
            <p:cNvSpPr/>
            <p:nvPr/>
          </p:nvSpPr>
          <p:spPr bwMode="auto">
            <a:xfrm>
              <a:off x="4027850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59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3" y="616"/>
                    <a:pt x="353" y="645"/>
                    <a:pt x="431" y="645"/>
                  </a:cubicBezTo>
                  <a:cubicBezTo>
                    <a:pt x="598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39" name="Google Shape;1739;p20"/>
            <p:cNvSpPr/>
            <p:nvPr/>
          </p:nvSpPr>
          <p:spPr bwMode="auto">
            <a:xfrm>
              <a:off x="4094900" y="2384524"/>
              <a:ext cx="18775" cy="16125"/>
            </a:xfrm>
            <a:custGeom>
              <a:avLst/>
              <a:gdLst/>
              <a:ahLst/>
              <a:cxnLst/>
              <a:rect l="l" t="t" r="r" b="b"/>
              <a:pathLst>
                <a:path w="751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199" y="553"/>
                  </a:cubicBezTo>
                  <a:cubicBezTo>
                    <a:pt x="266" y="616"/>
                    <a:pt x="347" y="645"/>
                    <a:pt x="425" y="645"/>
                  </a:cubicBezTo>
                  <a:cubicBezTo>
                    <a:pt x="593" y="645"/>
                    <a:pt x="751" y="516"/>
                    <a:pt x="751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40" name="Google Shape;1740;p20"/>
            <p:cNvSpPr/>
            <p:nvPr/>
          </p:nvSpPr>
          <p:spPr bwMode="auto">
            <a:xfrm>
              <a:off x="4161675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199" y="553"/>
                  </a:cubicBezTo>
                  <a:cubicBezTo>
                    <a:pt x="266" y="616"/>
                    <a:pt x="348" y="645"/>
                    <a:pt x="428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41" name="Google Shape;1741;p20"/>
            <p:cNvSpPr/>
            <p:nvPr/>
          </p:nvSpPr>
          <p:spPr bwMode="auto">
            <a:xfrm>
              <a:off x="4228450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50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4" y="616"/>
                    <a:pt x="353" y="645"/>
                    <a:pt x="432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42" name="Google Shape;1742;p20"/>
            <p:cNvSpPr/>
            <p:nvPr/>
          </p:nvSpPr>
          <p:spPr bwMode="auto">
            <a:xfrm>
              <a:off x="4295225" y="2384524"/>
              <a:ext cx="19075" cy="16125"/>
            </a:xfrm>
            <a:custGeom>
              <a:avLst/>
              <a:gdLst/>
              <a:ahLst/>
              <a:cxnLst/>
              <a:rect l="l" t="t" r="r" b="b"/>
              <a:pathLst>
                <a:path w="763" h="645" fill="norm" stroke="1" extrusionOk="0">
                  <a:moveTo>
                    <a:pt x="460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4" y="616"/>
                    <a:pt x="353" y="645"/>
                    <a:pt x="432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43" name="Google Shape;1743;p20"/>
            <p:cNvSpPr/>
            <p:nvPr/>
          </p:nvSpPr>
          <p:spPr bwMode="auto">
            <a:xfrm>
              <a:off x="4362275" y="2384524"/>
              <a:ext cx="18800" cy="16125"/>
            </a:xfrm>
            <a:custGeom>
              <a:avLst/>
              <a:gdLst/>
              <a:ahLst/>
              <a:cxnLst/>
              <a:rect l="l" t="t" r="r" b="b"/>
              <a:pathLst>
                <a:path w="752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1" y="343"/>
                    <a:pt x="199" y="553"/>
                  </a:cubicBezTo>
                  <a:cubicBezTo>
                    <a:pt x="266" y="616"/>
                    <a:pt x="347" y="645"/>
                    <a:pt x="426" y="645"/>
                  </a:cubicBezTo>
                  <a:cubicBezTo>
                    <a:pt x="593" y="645"/>
                    <a:pt x="751" y="516"/>
                    <a:pt x="751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44" name="Google Shape;1744;p20"/>
            <p:cNvSpPr/>
            <p:nvPr/>
          </p:nvSpPr>
          <p:spPr bwMode="auto">
            <a:xfrm>
              <a:off x="4429050" y="2384524"/>
              <a:ext cx="19075" cy="16125"/>
            </a:xfrm>
            <a:custGeom>
              <a:avLst/>
              <a:gdLst/>
              <a:ahLst/>
              <a:cxnLst/>
              <a:rect l="l" t="t" r="r" b="b"/>
              <a:pathLst>
                <a:path w="763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1" y="343"/>
                    <a:pt x="199" y="553"/>
                  </a:cubicBezTo>
                  <a:cubicBezTo>
                    <a:pt x="266" y="616"/>
                    <a:pt x="348" y="645"/>
                    <a:pt x="429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52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45" name="Google Shape;1745;p20"/>
            <p:cNvSpPr/>
            <p:nvPr/>
          </p:nvSpPr>
          <p:spPr bwMode="auto">
            <a:xfrm>
              <a:off x="4495900" y="2384524"/>
              <a:ext cx="19000" cy="16125"/>
            </a:xfrm>
            <a:custGeom>
              <a:avLst/>
              <a:gdLst/>
              <a:ahLst/>
              <a:cxnLst/>
              <a:rect l="l" t="t" r="r" b="b"/>
              <a:pathLst>
                <a:path w="760" h="645" fill="norm" stroke="1" extrusionOk="0">
                  <a:moveTo>
                    <a:pt x="426" y="1"/>
                  </a:moveTo>
                  <a:cubicBezTo>
                    <a:pt x="137" y="1"/>
                    <a:pt x="1" y="346"/>
                    <a:pt x="207" y="553"/>
                  </a:cubicBezTo>
                  <a:cubicBezTo>
                    <a:pt x="271" y="616"/>
                    <a:pt x="350" y="645"/>
                    <a:pt x="429" y="645"/>
                  </a:cubicBezTo>
                  <a:cubicBezTo>
                    <a:pt x="596" y="645"/>
                    <a:pt x="759" y="516"/>
                    <a:pt x="759" y="321"/>
                  </a:cubicBezTo>
                  <a:cubicBezTo>
                    <a:pt x="759" y="144"/>
                    <a:pt x="616" y="1"/>
                    <a:pt x="439" y="1"/>
                  </a:cubicBezTo>
                  <a:cubicBezTo>
                    <a:pt x="435" y="1"/>
                    <a:pt x="430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46" name="Google Shape;1746;p20"/>
            <p:cNvSpPr/>
            <p:nvPr/>
          </p:nvSpPr>
          <p:spPr bwMode="auto">
            <a:xfrm>
              <a:off x="4562950" y="2384524"/>
              <a:ext cx="19000" cy="16125"/>
            </a:xfrm>
            <a:custGeom>
              <a:avLst/>
              <a:gdLst/>
              <a:ahLst/>
              <a:cxnLst/>
              <a:rect l="l" t="t" r="r" b="b"/>
              <a:pathLst>
                <a:path w="760" h="645" fill="norm" stroke="1" extrusionOk="0">
                  <a:moveTo>
                    <a:pt x="415" y="1"/>
                  </a:moveTo>
                  <a:cubicBezTo>
                    <a:pt x="137" y="1"/>
                    <a:pt x="1" y="346"/>
                    <a:pt x="197" y="553"/>
                  </a:cubicBezTo>
                  <a:cubicBezTo>
                    <a:pt x="264" y="616"/>
                    <a:pt x="345" y="645"/>
                    <a:pt x="426" y="645"/>
                  </a:cubicBezTo>
                  <a:cubicBezTo>
                    <a:pt x="596" y="645"/>
                    <a:pt x="759" y="516"/>
                    <a:pt x="759" y="321"/>
                  </a:cubicBezTo>
                  <a:cubicBezTo>
                    <a:pt x="759" y="144"/>
                    <a:pt x="616" y="1"/>
                    <a:pt x="428" y="1"/>
                  </a:cubicBezTo>
                  <a:cubicBezTo>
                    <a:pt x="424" y="1"/>
                    <a:pt x="420" y="1"/>
                    <a:pt x="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747" name="Google Shape;1747;p20"/>
          <p:cNvSpPr/>
          <p:nvPr/>
        </p:nvSpPr>
        <p:spPr bwMode="auto">
          <a:xfrm>
            <a:off x="8673175" y="4514625"/>
            <a:ext cx="231827" cy="232397"/>
          </a:xfrm>
          <a:custGeom>
            <a:avLst/>
            <a:gdLst/>
            <a:ahLst/>
            <a:cxnLst/>
            <a:rect l="l" t="t" r="r" b="b"/>
            <a:pathLst>
              <a:path w="4394" h="4405" fill="norm" stroke="1" extrusionOk="0">
                <a:moveTo>
                  <a:pt x="2197" y="1"/>
                </a:moveTo>
                <a:lnTo>
                  <a:pt x="0" y="2208"/>
                </a:lnTo>
                <a:lnTo>
                  <a:pt x="2197" y="4405"/>
                </a:lnTo>
                <a:lnTo>
                  <a:pt x="4393" y="2208"/>
                </a:lnTo>
                <a:lnTo>
                  <a:pt x="21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48" name="Google Shape;1748;p20"/>
          <p:cNvSpPr txBox="1"/>
          <p:nvPr>
            <p:ph type="title"/>
          </p:nvPr>
        </p:nvSpPr>
        <p:spPr bwMode="auto"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>
            <p:ph type="title"/>
          </p:nvPr>
        </p:nvSpPr>
        <p:spPr bwMode="auto">
          <a:xfrm>
            <a:off x="4811325" y="1775525"/>
            <a:ext cx="3333900" cy="15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33" name="Google Shape;133;p3"/>
          <p:cNvSpPr txBox="1"/>
          <p:nvPr>
            <p:ph type="title" idx="2" hasCustomPrompt="1"/>
          </p:nvPr>
        </p:nvSpPr>
        <p:spPr bwMode="auto">
          <a:xfrm>
            <a:off x="7114300" y="630000"/>
            <a:ext cx="1031100" cy="103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34" name="Google Shape;134;p3"/>
          <p:cNvSpPr txBox="1"/>
          <p:nvPr>
            <p:ph type="subTitle" idx="1"/>
          </p:nvPr>
        </p:nvSpPr>
        <p:spPr bwMode="auto">
          <a:xfrm>
            <a:off x="5064400" y="3657562"/>
            <a:ext cx="3081000" cy="6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35" name="Google Shape;135;p3"/>
          <p:cNvGrpSpPr/>
          <p:nvPr/>
        </p:nvGrpSpPr>
        <p:grpSpPr bwMode="auto">
          <a:xfrm flipH="1">
            <a:off x="3768618" y="-1285719"/>
            <a:ext cx="2745547" cy="2230711"/>
            <a:chOff x="6674350" y="4063602"/>
            <a:chExt cx="698986" cy="567900"/>
          </a:xfrm>
        </p:grpSpPr>
        <p:sp>
          <p:nvSpPr>
            <p:cNvPr id="136" name="Google Shape;136;p3"/>
            <p:cNvSpPr/>
            <p:nvPr/>
          </p:nvSpPr>
          <p:spPr bwMode="auto">
            <a:xfrm>
              <a:off x="6674373" y="4146378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 bwMode="auto">
            <a:xfrm>
              <a:off x="6674373" y="4227227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 bwMode="auto">
            <a:xfrm>
              <a:off x="6674373" y="4308076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 bwMode="auto">
            <a:xfrm>
              <a:off x="6674373" y="4388925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 bwMode="auto">
            <a:xfrm>
              <a:off x="6674373" y="4469774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 bwMode="auto">
            <a:xfrm>
              <a:off x="6674373" y="4550623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 bwMode="auto">
            <a:xfrm>
              <a:off x="6674373" y="4631471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 bwMode="auto">
            <a:xfrm>
              <a:off x="667435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 bwMode="auto">
            <a:xfrm>
              <a:off x="67441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 bwMode="auto">
            <a:xfrm>
              <a:off x="68139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 bwMode="auto">
            <a:xfrm>
              <a:off x="68840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 bwMode="auto">
            <a:xfrm>
              <a:off x="69538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 bwMode="auto">
            <a:xfrm>
              <a:off x="70237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 bwMode="auto">
            <a:xfrm>
              <a:off x="70937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 bwMode="auto">
            <a:xfrm>
              <a:off x="71636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 bwMode="auto">
            <a:xfrm>
              <a:off x="72336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 bwMode="auto">
            <a:xfrm>
              <a:off x="73035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 bwMode="auto">
            <a:xfrm>
              <a:off x="73733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54" name="Google Shape;154;p3"/>
          <p:cNvGrpSpPr/>
          <p:nvPr/>
        </p:nvGrpSpPr>
        <p:grpSpPr bwMode="auto">
          <a:xfrm rot="-5400000" flipH="1">
            <a:off x="-927326" y="542277"/>
            <a:ext cx="1559600" cy="1735046"/>
            <a:chOff x="-406173" y="4493202"/>
            <a:chExt cx="1559600" cy="1735046"/>
          </a:xfrm>
        </p:grpSpPr>
        <p:sp>
          <p:nvSpPr>
            <p:cNvPr id="155" name="Google Shape;155;p3"/>
            <p:cNvSpPr/>
            <p:nvPr/>
          </p:nvSpPr>
          <p:spPr bwMode="auto">
            <a:xfrm rot="-5400000">
              <a:off x="-406173" y="4665277"/>
              <a:ext cx="1390800" cy="1390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 bwMode="auto">
            <a:xfrm rot="5400000">
              <a:off x="-133119" y="4941703"/>
              <a:ext cx="1735046" cy="838045"/>
            </a:xfrm>
            <a:custGeom>
              <a:avLst/>
              <a:gdLst/>
              <a:ahLst/>
              <a:cxnLst/>
              <a:rect l="l" t="t" r="r" b="b"/>
              <a:pathLst>
                <a:path w="64626" h="31215" fill="norm" stroke="1" extrusionOk="0">
                  <a:moveTo>
                    <a:pt x="32319" y="1"/>
                  </a:moveTo>
                  <a:cubicBezTo>
                    <a:pt x="17573" y="1"/>
                    <a:pt x="5133" y="9824"/>
                    <a:pt x="1171" y="23279"/>
                  </a:cubicBezTo>
                  <a:cubicBezTo>
                    <a:pt x="1" y="27241"/>
                    <a:pt x="3003" y="31215"/>
                    <a:pt x="7131" y="31215"/>
                  </a:cubicBezTo>
                  <a:lnTo>
                    <a:pt x="7286" y="31215"/>
                  </a:lnTo>
                  <a:cubicBezTo>
                    <a:pt x="10067" y="31215"/>
                    <a:pt x="12451" y="29360"/>
                    <a:pt x="13257" y="26700"/>
                  </a:cubicBezTo>
                  <a:cubicBezTo>
                    <a:pt x="15796" y="18290"/>
                    <a:pt x="23533" y="12539"/>
                    <a:pt x="32319" y="12539"/>
                  </a:cubicBezTo>
                  <a:cubicBezTo>
                    <a:pt x="41094" y="12539"/>
                    <a:pt x="48831" y="18290"/>
                    <a:pt x="51369" y="26700"/>
                  </a:cubicBezTo>
                  <a:cubicBezTo>
                    <a:pt x="52175" y="29360"/>
                    <a:pt x="54559" y="31215"/>
                    <a:pt x="57341" y="31215"/>
                  </a:cubicBezTo>
                  <a:lnTo>
                    <a:pt x="57495" y="31215"/>
                  </a:lnTo>
                  <a:cubicBezTo>
                    <a:pt x="61634" y="31215"/>
                    <a:pt x="64625" y="27241"/>
                    <a:pt x="63456" y="23279"/>
                  </a:cubicBezTo>
                  <a:cubicBezTo>
                    <a:pt x="59493" y="9824"/>
                    <a:pt x="47054" y="1"/>
                    <a:pt x="32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57" name="Google Shape;157;p3"/>
          <p:cNvGrpSpPr/>
          <p:nvPr/>
        </p:nvGrpSpPr>
        <p:grpSpPr bwMode="auto">
          <a:xfrm>
            <a:off x="719989" y="397493"/>
            <a:ext cx="2093391" cy="232398"/>
            <a:chOff x="4858700" y="5055325"/>
            <a:chExt cx="982075" cy="109025"/>
          </a:xfrm>
        </p:grpSpPr>
        <p:sp>
          <p:nvSpPr>
            <p:cNvPr id="158" name="Google Shape;158;p3"/>
            <p:cNvSpPr/>
            <p:nvPr/>
          </p:nvSpPr>
          <p:spPr bwMode="auto">
            <a:xfrm>
              <a:off x="4897875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5" y="4360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 bwMode="auto">
            <a:xfrm>
              <a:off x="4858700" y="5094775"/>
              <a:ext cx="108725" cy="30375"/>
            </a:xfrm>
            <a:custGeom>
              <a:avLst/>
              <a:gdLst/>
              <a:ahLst/>
              <a:cxnLst/>
              <a:rect l="l" t="t" r="r" b="b"/>
              <a:pathLst>
                <a:path w="4349" h="1215" fill="norm" stroke="1" extrusionOk="0">
                  <a:moveTo>
                    <a:pt x="0" y="1"/>
                  </a:moveTo>
                  <a:lnTo>
                    <a:pt x="0" y="1215"/>
                  </a:lnTo>
                  <a:lnTo>
                    <a:pt x="4349" y="1215"/>
                  </a:lnTo>
                  <a:lnTo>
                    <a:pt x="4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 bwMode="auto">
            <a:xfrm>
              <a:off x="5116150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4" y="4360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 bwMode="auto">
            <a:xfrm>
              <a:off x="5076950" y="5094775"/>
              <a:ext cx="108750" cy="30375"/>
            </a:xfrm>
            <a:custGeom>
              <a:avLst/>
              <a:gdLst/>
              <a:ahLst/>
              <a:cxnLst/>
              <a:rect l="l" t="t" r="r" b="b"/>
              <a:pathLst>
                <a:path w="4350" h="1215" fill="norm" stroke="1" extrusionOk="0">
                  <a:moveTo>
                    <a:pt x="1" y="1"/>
                  </a:moveTo>
                  <a:lnTo>
                    <a:pt x="1" y="1215"/>
                  </a:lnTo>
                  <a:lnTo>
                    <a:pt x="4349" y="1215"/>
                  </a:lnTo>
                  <a:lnTo>
                    <a:pt x="4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 bwMode="auto">
            <a:xfrm>
              <a:off x="5334675" y="5055325"/>
              <a:ext cx="30100" cy="109025"/>
            </a:xfrm>
            <a:custGeom>
              <a:avLst/>
              <a:gdLst/>
              <a:ahLst/>
              <a:cxnLst/>
              <a:rect l="l" t="t" r="r" b="b"/>
              <a:pathLst>
                <a:path w="1204" h="4361" fill="norm" stroke="1" extrusionOk="0">
                  <a:moveTo>
                    <a:pt x="1" y="0"/>
                  </a:moveTo>
                  <a:lnTo>
                    <a:pt x="1" y="4360"/>
                  </a:lnTo>
                  <a:lnTo>
                    <a:pt x="1204" y="4360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 bwMode="auto">
            <a:xfrm>
              <a:off x="5295225" y="5094775"/>
              <a:ext cx="109025" cy="30375"/>
            </a:xfrm>
            <a:custGeom>
              <a:avLst/>
              <a:gdLst/>
              <a:ahLst/>
              <a:cxnLst/>
              <a:rect l="l" t="t" r="r" b="b"/>
              <a:pathLst>
                <a:path w="4361" h="1215" fill="norm" stroke="1" extrusionOk="0">
                  <a:moveTo>
                    <a:pt x="0" y="1"/>
                  </a:moveTo>
                  <a:lnTo>
                    <a:pt x="0" y="1215"/>
                  </a:lnTo>
                  <a:lnTo>
                    <a:pt x="4360" y="1215"/>
                  </a:lnTo>
                  <a:lnTo>
                    <a:pt x="4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 bwMode="auto">
            <a:xfrm>
              <a:off x="5552950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5" y="4360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 bwMode="auto">
            <a:xfrm>
              <a:off x="5513775" y="5094775"/>
              <a:ext cx="108725" cy="30375"/>
            </a:xfrm>
            <a:custGeom>
              <a:avLst/>
              <a:gdLst/>
              <a:ahLst/>
              <a:cxnLst/>
              <a:rect l="l" t="t" r="r" b="b"/>
              <a:pathLst>
                <a:path w="4349" h="1215" fill="norm" stroke="1" extrusionOk="0">
                  <a:moveTo>
                    <a:pt x="0" y="1"/>
                  </a:moveTo>
                  <a:lnTo>
                    <a:pt x="0" y="1215"/>
                  </a:lnTo>
                  <a:lnTo>
                    <a:pt x="4349" y="1215"/>
                  </a:lnTo>
                  <a:lnTo>
                    <a:pt x="4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 bwMode="auto">
            <a:xfrm>
              <a:off x="5771225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4" y="4360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 bwMode="auto">
            <a:xfrm>
              <a:off x="5732025" y="5094775"/>
              <a:ext cx="108750" cy="30375"/>
            </a:xfrm>
            <a:custGeom>
              <a:avLst/>
              <a:gdLst/>
              <a:ahLst/>
              <a:cxnLst/>
              <a:rect l="l" t="t" r="r" b="b"/>
              <a:pathLst>
                <a:path w="4350" h="1215" fill="norm" stroke="1" extrusionOk="0">
                  <a:moveTo>
                    <a:pt x="1" y="1"/>
                  </a:moveTo>
                  <a:lnTo>
                    <a:pt x="1" y="1215"/>
                  </a:lnTo>
                  <a:lnTo>
                    <a:pt x="4350" y="1215"/>
                  </a:lnTo>
                  <a:lnTo>
                    <a:pt x="43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68" name="Google Shape;168;p3"/>
          <p:cNvSpPr/>
          <p:nvPr/>
        </p:nvSpPr>
        <p:spPr bwMode="auto">
          <a:xfrm>
            <a:off x="8424000" y="4514625"/>
            <a:ext cx="1564500" cy="156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9" name="Google Shape;169;p3"/>
          <p:cNvSpPr/>
          <p:nvPr/>
        </p:nvSpPr>
        <p:spPr bwMode="auto">
          <a:xfrm>
            <a:off x="8664000" y="4754625"/>
            <a:ext cx="1084500" cy="108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70" name="Google Shape;170;p3"/>
          <p:cNvGrpSpPr/>
          <p:nvPr/>
        </p:nvGrpSpPr>
        <p:grpSpPr bwMode="auto">
          <a:xfrm flipH="1">
            <a:off x="1679600" y="4513500"/>
            <a:ext cx="1374390" cy="1241130"/>
            <a:chOff x="4027850" y="1900275"/>
            <a:chExt cx="554100" cy="500375"/>
          </a:xfrm>
        </p:grpSpPr>
        <p:sp>
          <p:nvSpPr>
            <p:cNvPr id="171" name="Google Shape;171;p3"/>
            <p:cNvSpPr/>
            <p:nvPr/>
          </p:nvSpPr>
          <p:spPr bwMode="auto">
            <a:xfrm>
              <a:off x="40306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51"/>
                    <a:pt x="332" y="651"/>
                  </a:cubicBezTo>
                  <a:cubicBezTo>
                    <a:pt x="508" y="65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 bwMode="auto">
            <a:xfrm>
              <a:off x="4097650" y="190027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7" y="651"/>
                    <a:pt x="641" y="497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 bwMode="auto">
            <a:xfrm>
              <a:off x="416442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7" y="651"/>
                    <a:pt x="652" y="497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 bwMode="auto">
            <a:xfrm>
              <a:off x="42312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32" y="651"/>
                  </a:cubicBezTo>
                  <a:cubicBezTo>
                    <a:pt x="508" y="65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 bwMode="auto">
            <a:xfrm>
              <a:off x="4297975" y="190027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497"/>
                    <a:pt x="155" y="651"/>
                    <a:pt x="332" y="651"/>
                  </a:cubicBezTo>
                  <a:cubicBezTo>
                    <a:pt x="509" y="651"/>
                    <a:pt x="652" y="497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 bwMode="auto">
            <a:xfrm>
              <a:off x="4365025" y="190027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8" y="651"/>
                    <a:pt x="641" y="497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 bwMode="auto">
            <a:xfrm>
              <a:off x="443182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51"/>
                    <a:pt x="320" y="651"/>
                  </a:cubicBezTo>
                  <a:cubicBezTo>
                    <a:pt x="497" y="651"/>
                    <a:pt x="651" y="497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 bwMode="auto">
            <a:xfrm>
              <a:off x="44986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51"/>
                    <a:pt x="331" y="651"/>
                  </a:cubicBezTo>
                  <a:cubicBezTo>
                    <a:pt x="508" y="65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 bwMode="auto">
            <a:xfrm>
              <a:off x="456537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51"/>
                    <a:pt x="331" y="651"/>
                  </a:cubicBezTo>
                  <a:cubicBezTo>
                    <a:pt x="508" y="65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 bwMode="auto">
            <a:xfrm>
              <a:off x="40306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508"/>
                    <a:pt x="155" y="651"/>
                    <a:pt x="332" y="651"/>
                  </a:cubicBezTo>
                  <a:cubicBezTo>
                    <a:pt x="508" y="651"/>
                    <a:pt x="652" y="508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 bwMode="auto">
            <a:xfrm>
              <a:off x="4097650" y="1960700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41" y="508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 bwMode="auto">
            <a:xfrm>
              <a:off x="416442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52" y="508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 bwMode="auto">
            <a:xfrm>
              <a:off x="42312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32" y="651"/>
                  </a:cubicBezTo>
                  <a:cubicBezTo>
                    <a:pt x="508" y="651"/>
                    <a:pt x="652" y="508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 bwMode="auto">
            <a:xfrm>
              <a:off x="4297975" y="19607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508"/>
                    <a:pt x="155" y="651"/>
                    <a:pt x="332" y="651"/>
                  </a:cubicBezTo>
                  <a:cubicBezTo>
                    <a:pt x="509" y="651"/>
                    <a:pt x="652" y="508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 bwMode="auto">
            <a:xfrm>
              <a:off x="4365025" y="1960700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8" y="651"/>
                    <a:pt x="641" y="508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 bwMode="auto">
            <a:xfrm>
              <a:off x="443182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508"/>
                    <a:pt x="144" y="651"/>
                    <a:pt x="320" y="651"/>
                  </a:cubicBezTo>
                  <a:cubicBezTo>
                    <a:pt x="497" y="651"/>
                    <a:pt x="651" y="508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 bwMode="auto">
            <a:xfrm>
              <a:off x="44986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508"/>
                    <a:pt x="144" y="651"/>
                    <a:pt x="331" y="651"/>
                  </a:cubicBezTo>
                  <a:cubicBezTo>
                    <a:pt x="508" y="651"/>
                    <a:pt x="651" y="508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 bwMode="auto">
            <a:xfrm>
              <a:off x="456537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508"/>
                    <a:pt x="155" y="651"/>
                    <a:pt x="331" y="651"/>
                  </a:cubicBezTo>
                  <a:cubicBezTo>
                    <a:pt x="508" y="651"/>
                    <a:pt x="651" y="508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 bwMode="auto">
            <a:xfrm>
              <a:off x="40306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41"/>
                    <a:pt x="332" y="641"/>
                  </a:cubicBezTo>
                  <a:cubicBezTo>
                    <a:pt x="508" y="641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 bwMode="auto">
            <a:xfrm>
              <a:off x="4097650" y="2021400"/>
              <a:ext cx="16024" cy="16024"/>
            </a:xfrm>
            <a:custGeom>
              <a:avLst/>
              <a:gdLst/>
              <a:ahLst/>
              <a:cxnLst/>
              <a:rect l="l" t="t" r="r" b="b"/>
              <a:pathLst>
                <a:path w="641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41" y="497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 bwMode="auto">
            <a:xfrm>
              <a:off x="416442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52" y="497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 bwMode="auto">
            <a:xfrm>
              <a:off x="42312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32" y="641"/>
                  </a:cubicBezTo>
                  <a:cubicBezTo>
                    <a:pt x="508" y="641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 bwMode="auto">
            <a:xfrm>
              <a:off x="4297975" y="2021400"/>
              <a:ext cx="16325" cy="16024"/>
            </a:xfrm>
            <a:custGeom>
              <a:avLst/>
              <a:gdLst/>
              <a:ahLst/>
              <a:cxnLst/>
              <a:rect l="l" t="t" r="r" b="b"/>
              <a:pathLst>
                <a:path w="653" h="641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497"/>
                    <a:pt x="155" y="641"/>
                    <a:pt x="332" y="641"/>
                  </a:cubicBezTo>
                  <a:cubicBezTo>
                    <a:pt x="509" y="641"/>
                    <a:pt x="652" y="497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 bwMode="auto">
            <a:xfrm>
              <a:off x="4365025" y="2021400"/>
              <a:ext cx="16050" cy="16024"/>
            </a:xfrm>
            <a:custGeom>
              <a:avLst/>
              <a:gdLst/>
              <a:ahLst/>
              <a:cxnLst/>
              <a:rect l="l" t="t" r="r" b="b"/>
              <a:pathLst>
                <a:path w="642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 bwMode="auto">
            <a:xfrm>
              <a:off x="443182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7" y="641"/>
                    <a:pt x="651" y="497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 bwMode="auto">
            <a:xfrm>
              <a:off x="44986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41"/>
                    <a:pt x="331" y="641"/>
                  </a:cubicBezTo>
                  <a:cubicBezTo>
                    <a:pt x="508" y="641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 bwMode="auto">
            <a:xfrm>
              <a:off x="456537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41"/>
                    <a:pt x="331" y="641"/>
                  </a:cubicBezTo>
                  <a:cubicBezTo>
                    <a:pt x="508" y="641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 bwMode="auto">
            <a:xfrm>
              <a:off x="40306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52"/>
                    <a:pt x="332" y="652"/>
                  </a:cubicBezTo>
                  <a:cubicBezTo>
                    <a:pt x="508" y="652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 bwMode="auto">
            <a:xfrm>
              <a:off x="4097650" y="208182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7" y="652"/>
                    <a:pt x="641" y="497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 bwMode="auto">
            <a:xfrm>
              <a:off x="416442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7" y="652"/>
                    <a:pt x="652" y="497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 bwMode="auto">
            <a:xfrm>
              <a:off x="42312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32" y="652"/>
                  </a:cubicBezTo>
                  <a:cubicBezTo>
                    <a:pt x="508" y="652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 bwMode="auto">
            <a:xfrm>
              <a:off x="4297975" y="208182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497"/>
                    <a:pt x="155" y="652"/>
                    <a:pt x="332" y="652"/>
                  </a:cubicBezTo>
                  <a:cubicBezTo>
                    <a:pt x="509" y="652"/>
                    <a:pt x="652" y="497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 bwMode="auto">
            <a:xfrm>
              <a:off x="4365025" y="208182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8" y="652"/>
                    <a:pt x="641" y="497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 bwMode="auto">
            <a:xfrm>
              <a:off x="443182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52"/>
                    <a:pt x="320" y="652"/>
                  </a:cubicBezTo>
                  <a:cubicBezTo>
                    <a:pt x="497" y="652"/>
                    <a:pt x="651" y="497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 bwMode="auto">
            <a:xfrm>
              <a:off x="44986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52"/>
                    <a:pt x="331" y="652"/>
                  </a:cubicBezTo>
                  <a:cubicBezTo>
                    <a:pt x="508" y="652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 bwMode="auto">
            <a:xfrm>
              <a:off x="456537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52"/>
                    <a:pt x="331" y="652"/>
                  </a:cubicBezTo>
                  <a:cubicBezTo>
                    <a:pt x="508" y="652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 bwMode="auto">
            <a:xfrm>
              <a:off x="40306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32"/>
                  </a:cubicBezTo>
                  <a:cubicBezTo>
                    <a:pt x="0" y="509"/>
                    <a:pt x="155" y="652"/>
                    <a:pt x="332" y="652"/>
                  </a:cubicBezTo>
                  <a:cubicBezTo>
                    <a:pt x="508" y="652"/>
                    <a:pt x="652" y="509"/>
                    <a:pt x="652" y="332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 bwMode="auto">
            <a:xfrm>
              <a:off x="4097650" y="2142250"/>
              <a:ext cx="16024" cy="16325"/>
            </a:xfrm>
            <a:custGeom>
              <a:avLst/>
              <a:gdLst/>
              <a:ahLst/>
              <a:cxnLst/>
              <a:rect l="l" t="t" r="r" b="b"/>
              <a:pathLst>
                <a:path w="641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7" y="652"/>
                    <a:pt x="641" y="509"/>
                    <a:pt x="641" y="332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 bwMode="auto">
            <a:xfrm>
              <a:off x="416442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7" y="652"/>
                    <a:pt x="652" y="509"/>
                    <a:pt x="652" y="332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 bwMode="auto">
            <a:xfrm>
              <a:off x="42312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32" y="652"/>
                  </a:cubicBezTo>
                  <a:cubicBezTo>
                    <a:pt x="508" y="652"/>
                    <a:pt x="652" y="509"/>
                    <a:pt x="652" y="332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 bwMode="auto">
            <a:xfrm>
              <a:off x="4297975" y="214225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32"/>
                  </a:cubicBezTo>
                  <a:cubicBezTo>
                    <a:pt x="1" y="509"/>
                    <a:pt x="155" y="652"/>
                    <a:pt x="332" y="652"/>
                  </a:cubicBezTo>
                  <a:cubicBezTo>
                    <a:pt x="509" y="652"/>
                    <a:pt x="652" y="509"/>
                    <a:pt x="652" y="332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 bwMode="auto">
            <a:xfrm>
              <a:off x="4365025" y="2142250"/>
              <a:ext cx="16050" cy="16325"/>
            </a:xfrm>
            <a:custGeom>
              <a:avLst/>
              <a:gdLst/>
              <a:ahLst/>
              <a:cxnLst/>
              <a:rect l="l" t="t" r="r" b="b"/>
              <a:pathLst>
                <a:path w="642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8" y="652"/>
                    <a:pt x="641" y="509"/>
                    <a:pt x="641" y="33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 bwMode="auto">
            <a:xfrm>
              <a:off x="443182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32"/>
                  </a:cubicBezTo>
                  <a:cubicBezTo>
                    <a:pt x="0" y="509"/>
                    <a:pt x="144" y="652"/>
                    <a:pt x="320" y="652"/>
                  </a:cubicBezTo>
                  <a:cubicBezTo>
                    <a:pt x="497" y="652"/>
                    <a:pt x="651" y="509"/>
                    <a:pt x="651" y="332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 bwMode="auto">
            <a:xfrm>
              <a:off x="44986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32"/>
                  </a:cubicBezTo>
                  <a:cubicBezTo>
                    <a:pt x="0" y="509"/>
                    <a:pt x="144" y="652"/>
                    <a:pt x="331" y="652"/>
                  </a:cubicBezTo>
                  <a:cubicBezTo>
                    <a:pt x="508" y="652"/>
                    <a:pt x="651" y="509"/>
                    <a:pt x="651" y="332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 bwMode="auto">
            <a:xfrm>
              <a:off x="456537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32"/>
                  </a:cubicBezTo>
                  <a:cubicBezTo>
                    <a:pt x="0" y="509"/>
                    <a:pt x="155" y="652"/>
                    <a:pt x="331" y="652"/>
                  </a:cubicBezTo>
                  <a:cubicBezTo>
                    <a:pt x="508" y="652"/>
                    <a:pt x="651" y="509"/>
                    <a:pt x="651" y="332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 bwMode="auto">
            <a:xfrm>
              <a:off x="40306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55"/>
                    <a:pt x="0" y="331"/>
                  </a:cubicBezTo>
                  <a:cubicBezTo>
                    <a:pt x="0" y="508"/>
                    <a:pt x="155" y="651"/>
                    <a:pt x="332" y="651"/>
                  </a:cubicBezTo>
                  <a:cubicBezTo>
                    <a:pt x="508" y="651"/>
                    <a:pt x="652" y="508"/>
                    <a:pt x="652" y="331"/>
                  </a:cubicBezTo>
                  <a:cubicBezTo>
                    <a:pt x="652" y="155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 bwMode="auto">
            <a:xfrm>
              <a:off x="4097650" y="2202700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41" y="508"/>
                    <a:pt x="641" y="331"/>
                  </a:cubicBezTo>
                  <a:cubicBezTo>
                    <a:pt x="641" y="155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 bwMode="auto">
            <a:xfrm>
              <a:off x="416442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52" y="508"/>
                    <a:pt x="652" y="331"/>
                  </a:cubicBezTo>
                  <a:cubicBezTo>
                    <a:pt x="652" y="155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 bwMode="auto">
            <a:xfrm>
              <a:off x="42312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32" y="651"/>
                  </a:cubicBezTo>
                  <a:cubicBezTo>
                    <a:pt x="508" y="651"/>
                    <a:pt x="652" y="508"/>
                    <a:pt x="652" y="331"/>
                  </a:cubicBezTo>
                  <a:cubicBezTo>
                    <a:pt x="652" y="155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 bwMode="auto">
            <a:xfrm>
              <a:off x="4297975" y="22027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55"/>
                    <a:pt x="1" y="331"/>
                  </a:cubicBezTo>
                  <a:cubicBezTo>
                    <a:pt x="1" y="508"/>
                    <a:pt x="155" y="651"/>
                    <a:pt x="332" y="651"/>
                  </a:cubicBezTo>
                  <a:cubicBezTo>
                    <a:pt x="509" y="651"/>
                    <a:pt x="652" y="508"/>
                    <a:pt x="652" y="331"/>
                  </a:cubicBezTo>
                  <a:cubicBezTo>
                    <a:pt x="652" y="155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 bwMode="auto">
            <a:xfrm>
              <a:off x="4365025" y="2202700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8" y="651"/>
                    <a:pt x="641" y="508"/>
                    <a:pt x="641" y="331"/>
                  </a:cubicBezTo>
                  <a:cubicBezTo>
                    <a:pt x="641" y="155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 bwMode="auto">
            <a:xfrm>
              <a:off x="443182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55"/>
                    <a:pt x="0" y="331"/>
                  </a:cubicBezTo>
                  <a:cubicBezTo>
                    <a:pt x="0" y="508"/>
                    <a:pt x="144" y="651"/>
                    <a:pt x="320" y="651"/>
                  </a:cubicBezTo>
                  <a:cubicBezTo>
                    <a:pt x="497" y="651"/>
                    <a:pt x="651" y="508"/>
                    <a:pt x="651" y="331"/>
                  </a:cubicBezTo>
                  <a:cubicBezTo>
                    <a:pt x="651" y="155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 bwMode="auto">
            <a:xfrm>
              <a:off x="44986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55"/>
                    <a:pt x="0" y="331"/>
                  </a:cubicBezTo>
                  <a:cubicBezTo>
                    <a:pt x="0" y="508"/>
                    <a:pt x="144" y="651"/>
                    <a:pt x="331" y="651"/>
                  </a:cubicBezTo>
                  <a:cubicBezTo>
                    <a:pt x="508" y="651"/>
                    <a:pt x="651" y="508"/>
                    <a:pt x="651" y="331"/>
                  </a:cubicBezTo>
                  <a:cubicBezTo>
                    <a:pt x="651" y="155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 bwMode="auto">
            <a:xfrm>
              <a:off x="456537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55"/>
                    <a:pt x="0" y="331"/>
                  </a:cubicBezTo>
                  <a:cubicBezTo>
                    <a:pt x="0" y="508"/>
                    <a:pt x="155" y="651"/>
                    <a:pt x="331" y="651"/>
                  </a:cubicBezTo>
                  <a:cubicBezTo>
                    <a:pt x="508" y="651"/>
                    <a:pt x="651" y="508"/>
                    <a:pt x="651" y="331"/>
                  </a:cubicBezTo>
                  <a:cubicBezTo>
                    <a:pt x="651" y="155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 bwMode="auto">
            <a:xfrm>
              <a:off x="40306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41"/>
                    <a:pt x="332" y="641"/>
                  </a:cubicBezTo>
                  <a:cubicBezTo>
                    <a:pt x="508" y="64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 bwMode="auto">
            <a:xfrm>
              <a:off x="4097650" y="2263400"/>
              <a:ext cx="16024" cy="16024"/>
            </a:xfrm>
            <a:custGeom>
              <a:avLst/>
              <a:gdLst/>
              <a:ahLst/>
              <a:cxnLst/>
              <a:rect l="l" t="t" r="r" b="b"/>
              <a:pathLst>
                <a:path w="641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41" y="497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 bwMode="auto">
            <a:xfrm>
              <a:off x="416442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52" y="497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 bwMode="auto">
            <a:xfrm>
              <a:off x="42312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32" y="641"/>
                  </a:cubicBezTo>
                  <a:cubicBezTo>
                    <a:pt x="508" y="64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 bwMode="auto">
            <a:xfrm>
              <a:off x="4297975" y="2263400"/>
              <a:ext cx="16325" cy="16024"/>
            </a:xfrm>
            <a:custGeom>
              <a:avLst/>
              <a:gdLst/>
              <a:ahLst/>
              <a:cxnLst/>
              <a:rect l="l" t="t" r="r" b="b"/>
              <a:pathLst>
                <a:path w="653" h="641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497"/>
                    <a:pt x="155" y="641"/>
                    <a:pt x="332" y="641"/>
                  </a:cubicBezTo>
                  <a:cubicBezTo>
                    <a:pt x="509" y="641"/>
                    <a:pt x="652" y="497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 bwMode="auto">
            <a:xfrm>
              <a:off x="4365025" y="2263400"/>
              <a:ext cx="16050" cy="16024"/>
            </a:xfrm>
            <a:custGeom>
              <a:avLst/>
              <a:gdLst/>
              <a:ahLst/>
              <a:cxnLst/>
              <a:rect l="l" t="t" r="r" b="b"/>
              <a:pathLst>
                <a:path w="642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 bwMode="auto">
            <a:xfrm>
              <a:off x="443182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7" y="641"/>
                    <a:pt x="651" y="497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 bwMode="auto">
            <a:xfrm>
              <a:off x="44986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41"/>
                    <a:pt x="331" y="641"/>
                  </a:cubicBezTo>
                  <a:cubicBezTo>
                    <a:pt x="508" y="64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 bwMode="auto">
            <a:xfrm>
              <a:off x="456537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41"/>
                    <a:pt x="331" y="641"/>
                  </a:cubicBezTo>
                  <a:cubicBezTo>
                    <a:pt x="508" y="64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 bwMode="auto">
            <a:xfrm>
              <a:off x="40306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508"/>
                    <a:pt x="155" y="652"/>
                    <a:pt x="332" y="652"/>
                  </a:cubicBezTo>
                  <a:cubicBezTo>
                    <a:pt x="508" y="652"/>
                    <a:pt x="652" y="508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 bwMode="auto">
            <a:xfrm>
              <a:off x="4097650" y="232382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7" y="652"/>
                    <a:pt x="641" y="508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 bwMode="auto">
            <a:xfrm>
              <a:off x="416442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7" y="652"/>
                    <a:pt x="652" y="508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 bwMode="auto">
            <a:xfrm>
              <a:off x="42312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32" y="652"/>
                  </a:cubicBezTo>
                  <a:cubicBezTo>
                    <a:pt x="508" y="652"/>
                    <a:pt x="652" y="508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 bwMode="auto">
            <a:xfrm>
              <a:off x="4297975" y="232382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508"/>
                    <a:pt x="155" y="652"/>
                    <a:pt x="332" y="652"/>
                  </a:cubicBezTo>
                  <a:cubicBezTo>
                    <a:pt x="509" y="652"/>
                    <a:pt x="652" y="508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 bwMode="auto">
            <a:xfrm>
              <a:off x="4365025" y="232382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8" y="652"/>
                    <a:pt x="641" y="508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 bwMode="auto">
            <a:xfrm>
              <a:off x="443182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508"/>
                    <a:pt x="144" y="652"/>
                    <a:pt x="320" y="652"/>
                  </a:cubicBezTo>
                  <a:cubicBezTo>
                    <a:pt x="497" y="652"/>
                    <a:pt x="651" y="508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 bwMode="auto">
            <a:xfrm>
              <a:off x="44986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508"/>
                    <a:pt x="144" y="652"/>
                    <a:pt x="331" y="652"/>
                  </a:cubicBezTo>
                  <a:cubicBezTo>
                    <a:pt x="508" y="652"/>
                    <a:pt x="651" y="508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 bwMode="auto">
            <a:xfrm>
              <a:off x="456537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508"/>
                    <a:pt x="155" y="652"/>
                    <a:pt x="331" y="652"/>
                  </a:cubicBezTo>
                  <a:cubicBezTo>
                    <a:pt x="508" y="652"/>
                    <a:pt x="651" y="508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 bwMode="auto">
            <a:xfrm>
              <a:off x="4027850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59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3" y="616"/>
                    <a:pt x="353" y="645"/>
                    <a:pt x="431" y="645"/>
                  </a:cubicBezTo>
                  <a:cubicBezTo>
                    <a:pt x="598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 bwMode="auto">
            <a:xfrm>
              <a:off x="4094900" y="2384524"/>
              <a:ext cx="18775" cy="16125"/>
            </a:xfrm>
            <a:custGeom>
              <a:avLst/>
              <a:gdLst/>
              <a:ahLst/>
              <a:cxnLst/>
              <a:rect l="l" t="t" r="r" b="b"/>
              <a:pathLst>
                <a:path w="751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199" y="553"/>
                  </a:cubicBezTo>
                  <a:cubicBezTo>
                    <a:pt x="266" y="616"/>
                    <a:pt x="347" y="645"/>
                    <a:pt x="425" y="645"/>
                  </a:cubicBezTo>
                  <a:cubicBezTo>
                    <a:pt x="593" y="645"/>
                    <a:pt x="751" y="516"/>
                    <a:pt x="751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 bwMode="auto">
            <a:xfrm>
              <a:off x="4161675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199" y="553"/>
                  </a:cubicBezTo>
                  <a:cubicBezTo>
                    <a:pt x="266" y="616"/>
                    <a:pt x="348" y="645"/>
                    <a:pt x="428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 bwMode="auto">
            <a:xfrm>
              <a:off x="4228450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50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4" y="616"/>
                    <a:pt x="353" y="645"/>
                    <a:pt x="432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 bwMode="auto">
            <a:xfrm>
              <a:off x="4295225" y="2384524"/>
              <a:ext cx="19075" cy="16125"/>
            </a:xfrm>
            <a:custGeom>
              <a:avLst/>
              <a:gdLst/>
              <a:ahLst/>
              <a:cxnLst/>
              <a:rect l="l" t="t" r="r" b="b"/>
              <a:pathLst>
                <a:path w="763" h="645" fill="norm" stroke="1" extrusionOk="0">
                  <a:moveTo>
                    <a:pt x="460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4" y="616"/>
                    <a:pt x="353" y="645"/>
                    <a:pt x="432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 bwMode="auto">
            <a:xfrm>
              <a:off x="4362275" y="2384524"/>
              <a:ext cx="18800" cy="16125"/>
            </a:xfrm>
            <a:custGeom>
              <a:avLst/>
              <a:gdLst/>
              <a:ahLst/>
              <a:cxnLst/>
              <a:rect l="l" t="t" r="r" b="b"/>
              <a:pathLst>
                <a:path w="752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1" y="343"/>
                    <a:pt x="199" y="553"/>
                  </a:cubicBezTo>
                  <a:cubicBezTo>
                    <a:pt x="266" y="616"/>
                    <a:pt x="347" y="645"/>
                    <a:pt x="426" y="645"/>
                  </a:cubicBezTo>
                  <a:cubicBezTo>
                    <a:pt x="593" y="645"/>
                    <a:pt x="751" y="516"/>
                    <a:pt x="751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 bwMode="auto">
            <a:xfrm>
              <a:off x="4429050" y="2384524"/>
              <a:ext cx="19075" cy="16125"/>
            </a:xfrm>
            <a:custGeom>
              <a:avLst/>
              <a:gdLst/>
              <a:ahLst/>
              <a:cxnLst/>
              <a:rect l="l" t="t" r="r" b="b"/>
              <a:pathLst>
                <a:path w="763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1" y="343"/>
                    <a:pt x="199" y="553"/>
                  </a:cubicBezTo>
                  <a:cubicBezTo>
                    <a:pt x="266" y="616"/>
                    <a:pt x="348" y="645"/>
                    <a:pt x="429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52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 bwMode="auto">
            <a:xfrm>
              <a:off x="4495900" y="2384524"/>
              <a:ext cx="19000" cy="16125"/>
            </a:xfrm>
            <a:custGeom>
              <a:avLst/>
              <a:gdLst/>
              <a:ahLst/>
              <a:cxnLst/>
              <a:rect l="l" t="t" r="r" b="b"/>
              <a:pathLst>
                <a:path w="760" h="645" fill="norm" stroke="1" extrusionOk="0">
                  <a:moveTo>
                    <a:pt x="426" y="1"/>
                  </a:moveTo>
                  <a:cubicBezTo>
                    <a:pt x="137" y="1"/>
                    <a:pt x="1" y="346"/>
                    <a:pt x="207" y="553"/>
                  </a:cubicBezTo>
                  <a:cubicBezTo>
                    <a:pt x="271" y="616"/>
                    <a:pt x="350" y="645"/>
                    <a:pt x="429" y="645"/>
                  </a:cubicBezTo>
                  <a:cubicBezTo>
                    <a:pt x="596" y="645"/>
                    <a:pt x="759" y="516"/>
                    <a:pt x="759" y="321"/>
                  </a:cubicBezTo>
                  <a:cubicBezTo>
                    <a:pt x="759" y="144"/>
                    <a:pt x="616" y="1"/>
                    <a:pt x="439" y="1"/>
                  </a:cubicBezTo>
                  <a:cubicBezTo>
                    <a:pt x="435" y="1"/>
                    <a:pt x="430" y="1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 bwMode="auto">
            <a:xfrm>
              <a:off x="4562950" y="2384524"/>
              <a:ext cx="19000" cy="16125"/>
            </a:xfrm>
            <a:custGeom>
              <a:avLst/>
              <a:gdLst/>
              <a:ahLst/>
              <a:cxnLst/>
              <a:rect l="l" t="t" r="r" b="b"/>
              <a:pathLst>
                <a:path w="760" h="645" fill="norm" stroke="1" extrusionOk="0">
                  <a:moveTo>
                    <a:pt x="415" y="1"/>
                  </a:moveTo>
                  <a:cubicBezTo>
                    <a:pt x="137" y="1"/>
                    <a:pt x="1" y="346"/>
                    <a:pt x="197" y="553"/>
                  </a:cubicBezTo>
                  <a:cubicBezTo>
                    <a:pt x="264" y="616"/>
                    <a:pt x="345" y="645"/>
                    <a:pt x="426" y="645"/>
                  </a:cubicBezTo>
                  <a:cubicBezTo>
                    <a:pt x="596" y="645"/>
                    <a:pt x="759" y="516"/>
                    <a:pt x="759" y="321"/>
                  </a:cubicBezTo>
                  <a:cubicBezTo>
                    <a:pt x="759" y="144"/>
                    <a:pt x="616" y="1"/>
                    <a:pt x="428" y="1"/>
                  </a:cubicBezTo>
                  <a:cubicBezTo>
                    <a:pt x="424" y="1"/>
                    <a:pt x="420" y="1"/>
                    <a:pt x="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52" name="Google Shape;252;p3"/>
          <p:cNvSpPr/>
          <p:nvPr/>
        </p:nvSpPr>
        <p:spPr bwMode="auto">
          <a:xfrm flipH="1">
            <a:off x="719999" y="4514625"/>
            <a:ext cx="231827" cy="232397"/>
          </a:xfrm>
          <a:custGeom>
            <a:avLst/>
            <a:gdLst/>
            <a:ahLst/>
            <a:cxnLst/>
            <a:rect l="l" t="t" r="r" b="b"/>
            <a:pathLst>
              <a:path w="4394" h="4405" fill="norm" stroke="1" extrusionOk="0">
                <a:moveTo>
                  <a:pt x="2197" y="1"/>
                </a:moveTo>
                <a:lnTo>
                  <a:pt x="0" y="2208"/>
                </a:lnTo>
                <a:lnTo>
                  <a:pt x="2197" y="4405"/>
                </a:lnTo>
                <a:lnTo>
                  <a:pt x="4393" y="2208"/>
                </a:lnTo>
                <a:lnTo>
                  <a:pt x="21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hree columns" preserve="0" showMasterPhAnim="0" userDrawn="1">
  <p:cSld name="CUSTOM_6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0" name="Google Shape;1750;p21"/>
          <p:cNvSpPr txBox="1"/>
          <p:nvPr>
            <p:ph type="title"/>
          </p:nvPr>
        </p:nvSpPr>
        <p:spPr bwMode="auto">
          <a:xfrm>
            <a:off x="720000" y="4442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51" name="Google Shape;1751;p21"/>
          <p:cNvSpPr txBox="1"/>
          <p:nvPr>
            <p:ph type="subTitle" idx="1"/>
          </p:nvPr>
        </p:nvSpPr>
        <p:spPr bwMode="auto">
          <a:xfrm>
            <a:off x="879825" y="3121198"/>
            <a:ext cx="23232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52" name="Google Shape;1752;p21"/>
          <p:cNvSpPr txBox="1"/>
          <p:nvPr>
            <p:ph type="subTitle" idx="2"/>
          </p:nvPr>
        </p:nvSpPr>
        <p:spPr bwMode="auto">
          <a:xfrm>
            <a:off x="3410418" y="3121198"/>
            <a:ext cx="23232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53" name="Google Shape;1753;p21"/>
          <p:cNvSpPr txBox="1"/>
          <p:nvPr>
            <p:ph type="subTitle" idx="3"/>
          </p:nvPr>
        </p:nvSpPr>
        <p:spPr bwMode="auto">
          <a:xfrm>
            <a:off x="5941011" y="3121198"/>
            <a:ext cx="23232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54" name="Google Shape;1754;p21"/>
          <p:cNvSpPr txBox="1"/>
          <p:nvPr>
            <p:ph type="subTitle" idx="4"/>
          </p:nvPr>
        </p:nvSpPr>
        <p:spPr bwMode="auto">
          <a:xfrm>
            <a:off x="879825" y="2624200"/>
            <a:ext cx="232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000" b="1">
                <a:solidFill>
                  <a:schemeClr val="dk1"/>
                </a:solidFill>
                <a:latin typeface="Sora"/>
                <a:ea typeface="Sora"/>
                <a:cs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755" name="Google Shape;1755;p21"/>
          <p:cNvSpPr txBox="1"/>
          <p:nvPr>
            <p:ph type="subTitle" idx="5"/>
          </p:nvPr>
        </p:nvSpPr>
        <p:spPr bwMode="auto">
          <a:xfrm>
            <a:off x="3410418" y="2624200"/>
            <a:ext cx="232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000" b="1">
                <a:solidFill>
                  <a:schemeClr val="dk1"/>
                </a:solidFill>
                <a:latin typeface="Sora"/>
                <a:ea typeface="Sora"/>
                <a:cs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756" name="Google Shape;1756;p21"/>
          <p:cNvSpPr txBox="1"/>
          <p:nvPr>
            <p:ph type="subTitle" idx="6"/>
          </p:nvPr>
        </p:nvSpPr>
        <p:spPr bwMode="auto">
          <a:xfrm>
            <a:off x="5941011" y="2624200"/>
            <a:ext cx="232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000" b="1">
                <a:solidFill>
                  <a:schemeClr val="dk1"/>
                </a:solidFill>
                <a:latin typeface="Sora"/>
                <a:ea typeface="Sora"/>
                <a:cs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9pPr>
          </a:lstStyle>
          <a:p>
            <a:pPr>
              <a:defRPr/>
            </a:pPr>
            <a:endParaRPr/>
          </a:p>
        </p:txBody>
      </p:sp>
      <p:grpSp>
        <p:nvGrpSpPr>
          <p:cNvPr id="1757" name="Google Shape;1757;p21"/>
          <p:cNvGrpSpPr/>
          <p:nvPr/>
        </p:nvGrpSpPr>
        <p:grpSpPr bwMode="auto">
          <a:xfrm>
            <a:off x="8423999" y="-611137"/>
            <a:ext cx="1374390" cy="1241130"/>
            <a:chOff x="4027850" y="1900275"/>
            <a:chExt cx="554100" cy="500375"/>
          </a:xfrm>
        </p:grpSpPr>
        <p:sp>
          <p:nvSpPr>
            <p:cNvPr id="1758" name="Google Shape;1758;p21"/>
            <p:cNvSpPr/>
            <p:nvPr/>
          </p:nvSpPr>
          <p:spPr bwMode="auto">
            <a:xfrm>
              <a:off x="40306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51"/>
                    <a:pt x="332" y="651"/>
                  </a:cubicBezTo>
                  <a:cubicBezTo>
                    <a:pt x="508" y="65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59" name="Google Shape;1759;p21"/>
            <p:cNvSpPr/>
            <p:nvPr/>
          </p:nvSpPr>
          <p:spPr bwMode="auto">
            <a:xfrm>
              <a:off x="4097650" y="190027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7" y="651"/>
                    <a:pt x="641" y="497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60" name="Google Shape;1760;p21"/>
            <p:cNvSpPr/>
            <p:nvPr/>
          </p:nvSpPr>
          <p:spPr bwMode="auto">
            <a:xfrm>
              <a:off x="416442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7" y="651"/>
                    <a:pt x="652" y="497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61" name="Google Shape;1761;p21"/>
            <p:cNvSpPr/>
            <p:nvPr/>
          </p:nvSpPr>
          <p:spPr bwMode="auto">
            <a:xfrm>
              <a:off x="42312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32" y="651"/>
                  </a:cubicBezTo>
                  <a:cubicBezTo>
                    <a:pt x="508" y="65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62" name="Google Shape;1762;p21"/>
            <p:cNvSpPr/>
            <p:nvPr/>
          </p:nvSpPr>
          <p:spPr bwMode="auto">
            <a:xfrm>
              <a:off x="4297975" y="190027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497"/>
                    <a:pt x="155" y="651"/>
                    <a:pt x="332" y="651"/>
                  </a:cubicBezTo>
                  <a:cubicBezTo>
                    <a:pt x="509" y="651"/>
                    <a:pt x="652" y="497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63" name="Google Shape;1763;p21"/>
            <p:cNvSpPr/>
            <p:nvPr/>
          </p:nvSpPr>
          <p:spPr bwMode="auto">
            <a:xfrm>
              <a:off x="4365025" y="190027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8" y="651"/>
                    <a:pt x="641" y="497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64" name="Google Shape;1764;p21"/>
            <p:cNvSpPr/>
            <p:nvPr/>
          </p:nvSpPr>
          <p:spPr bwMode="auto">
            <a:xfrm>
              <a:off x="443182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51"/>
                    <a:pt x="320" y="651"/>
                  </a:cubicBezTo>
                  <a:cubicBezTo>
                    <a:pt x="497" y="651"/>
                    <a:pt x="651" y="497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65" name="Google Shape;1765;p21"/>
            <p:cNvSpPr/>
            <p:nvPr/>
          </p:nvSpPr>
          <p:spPr bwMode="auto">
            <a:xfrm>
              <a:off x="44986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51"/>
                    <a:pt x="331" y="651"/>
                  </a:cubicBezTo>
                  <a:cubicBezTo>
                    <a:pt x="508" y="65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66" name="Google Shape;1766;p21"/>
            <p:cNvSpPr/>
            <p:nvPr/>
          </p:nvSpPr>
          <p:spPr bwMode="auto">
            <a:xfrm>
              <a:off x="456537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51"/>
                    <a:pt x="331" y="651"/>
                  </a:cubicBezTo>
                  <a:cubicBezTo>
                    <a:pt x="508" y="65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67" name="Google Shape;1767;p21"/>
            <p:cNvSpPr/>
            <p:nvPr/>
          </p:nvSpPr>
          <p:spPr bwMode="auto">
            <a:xfrm>
              <a:off x="40306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508"/>
                    <a:pt x="155" y="651"/>
                    <a:pt x="332" y="651"/>
                  </a:cubicBezTo>
                  <a:cubicBezTo>
                    <a:pt x="508" y="651"/>
                    <a:pt x="652" y="508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68" name="Google Shape;1768;p21"/>
            <p:cNvSpPr/>
            <p:nvPr/>
          </p:nvSpPr>
          <p:spPr bwMode="auto">
            <a:xfrm>
              <a:off x="4097650" y="1960700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41" y="508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69" name="Google Shape;1769;p21"/>
            <p:cNvSpPr/>
            <p:nvPr/>
          </p:nvSpPr>
          <p:spPr bwMode="auto">
            <a:xfrm>
              <a:off x="416442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52" y="508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70" name="Google Shape;1770;p21"/>
            <p:cNvSpPr/>
            <p:nvPr/>
          </p:nvSpPr>
          <p:spPr bwMode="auto">
            <a:xfrm>
              <a:off x="42312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32" y="651"/>
                  </a:cubicBezTo>
                  <a:cubicBezTo>
                    <a:pt x="508" y="651"/>
                    <a:pt x="652" y="508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71" name="Google Shape;1771;p21"/>
            <p:cNvSpPr/>
            <p:nvPr/>
          </p:nvSpPr>
          <p:spPr bwMode="auto">
            <a:xfrm>
              <a:off x="4297975" y="19607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508"/>
                    <a:pt x="155" y="651"/>
                    <a:pt x="332" y="651"/>
                  </a:cubicBezTo>
                  <a:cubicBezTo>
                    <a:pt x="509" y="651"/>
                    <a:pt x="652" y="508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72" name="Google Shape;1772;p21"/>
            <p:cNvSpPr/>
            <p:nvPr/>
          </p:nvSpPr>
          <p:spPr bwMode="auto">
            <a:xfrm>
              <a:off x="4365025" y="1960700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8" y="651"/>
                    <a:pt x="641" y="508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73" name="Google Shape;1773;p21"/>
            <p:cNvSpPr/>
            <p:nvPr/>
          </p:nvSpPr>
          <p:spPr bwMode="auto">
            <a:xfrm>
              <a:off x="443182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508"/>
                    <a:pt x="144" y="651"/>
                    <a:pt x="320" y="651"/>
                  </a:cubicBezTo>
                  <a:cubicBezTo>
                    <a:pt x="497" y="651"/>
                    <a:pt x="651" y="508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74" name="Google Shape;1774;p21"/>
            <p:cNvSpPr/>
            <p:nvPr/>
          </p:nvSpPr>
          <p:spPr bwMode="auto">
            <a:xfrm>
              <a:off x="44986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508"/>
                    <a:pt x="144" y="651"/>
                    <a:pt x="331" y="651"/>
                  </a:cubicBezTo>
                  <a:cubicBezTo>
                    <a:pt x="508" y="651"/>
                    <a:pt x="651" y="508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75" name="Google Shape;1775;p21"/>
            <p:cNvSpPr/>
            <p:nvPr/>
          </p:nvSpPr>
          <p:spPr bwMode="auto">
            <a:xfrm>
              <a:off x="456537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508"/>
                    <a:pt x="155" y="651"/>
                    <a:pt x="331" y="651"/>
                  </a:cubicBezTo>
                  <a:cubicBezTo>
                    <a:pt x="508" y="651"/>
                    <a:pt x="651" y="508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76" name="Google Shape;1776;p21"/>
            <p:cNvSpPr/>
            <p:nvPr/>
          </p:nvSpPr>
          <p:spPr bwMode="auto">
            <a:xfrm>
              <a:off x="40306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41"/>
                    <a:pt x="332" y="641"/>
                  </a:cubicBezTo>
                  <a:cubicBezTo>
                    <a:pt x="508" y="641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77" name="Google Shape;1777;p21"/>
            <p:cNvSpPr/>
            <p:nvPr/>
          </p:nvSpPr>
          <p:spPr bwMode="auto">
            <a:xfrm>
              <a:off x="4097650" y="2021400"/>
              <a:ext cx="16024" cy="16024"/>
            </a:xfrm>
            <a:custGeom>
              <a:avLst/>
              <a:gdLst/>
              <a:ahLst/>
              <a:cxnLst/>
              <a:rect l="l" t="t" r="r" b="b"/>
              <a:pathLst>
                <a:path w="641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41" y="497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78" name="Google Shape;1778;p21"/>
            <p:cNvSpPr/>
            <p:nvPr/>
          </p:nvSpPr>
          <p:spPr bwMode="auto">
            <a:xfrm>
              <a:off x="416442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52" y="497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79" name="Google Shape;1779;p21"/>
            <p:cNvSpPr/>
            <p:nvPr/>
          </p:nvSpPr>
          <p:spPr bwMode="auto">
            <a:xfrm>
              <a:off x="42312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32" y="641"/>
                  </a:cubicBezTo>
                  <a:cubicBezTo>
                    <a:pt x="508" y="641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80" name="Google Shape;1780;p21"/>
            <p:cNvSpPr/>
            <p:nvPr/>
          </p:nvSpPr>
          <p:spPr bwMode="auto">
            <a:xfrm>
              <a:off x="4297975" y="2021400"/>
              <a:ext cx="16325" cy="16024"/>
            </a:xfrm>
            <a:custGeom>
              <a:avLst/>
              <a:gdLst/>
              <a:ahLst/>
              <a:cxnLst/>
              <a:rect l="l" t="t" r="r" b="b"/>
              <a:pathLst>
                <a:path w="653" h="641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497"/>
                    <a:pt x="155" y="641"/>
                    <a:pt x="332" y="641"/>
                  </a:cubicBezTo>
                  <a:cubicBezTo>
                    <a:pt x="509" y="641"/>
                    <a:pt x="652" y="497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81" name="Google Shape;1781;p21"/>
            <p:cNvSpPr/>
            <p:nvPr/>
          </p:nvSpPr>
          <p:spPr bwMode="auto">
            <a:xfrm>
              <a:off x="4365025" y="2021400"/>
              <a:ext cx="16050" cy="16024"/>
            </a:xfrm>
            <a:custGeom>
              <a:avLst/>
              <a:gdLst/>
              <a:ahLst/>
              <a:cxnLst/>
              <a:rect l="l" t="t" r="r" b="b"/>
              <a:pathLst>
                <a:path w="642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82" name="Google Shape;1782;p21"/>
            <p:cNvSpPr/>
            <p:nvPr/>
          </p:nvSpPr>
          <p:spPr bwMode="auto">
            <a:xfrm>
              <a:off x="443182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7" y="641"/>
                    <a:pt x="651" y="497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83" name="Google Shape;1783;p21"/>
            <p:cNvSpPr/>
            <p:nvPr/>
          </p:nvSpPr>
          <p:spPr bwMode="auto">
            <a:xfrm>
              <a:off x="44986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41"/>
                    <a:pt x="331" y="641"/>
                  </a:cubicBezTo>
                  <a:cubicBezTo>
                    <a:pt x="508" y="641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84" name="Google Shape;1784;p21"/>
            <p:cNvSpPr/>
            <p:nvPr/>
          </p:nvSpPr>
          <p:spPr bwMode="auto">
            <a:xfrm>
              <a:off x="456537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41"/>
                    <a:pt x="331" y="641"/>
                  </a:cubicBezTo>
                  <a:cubicBezTo>
                    <a:pt x="508" y="641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85" name="Google Shape;1785;p21"/>
            <p:cNvSpPr/>
            <p:nvPr/>
          </p:nvSpPr>
          <p:spPr bwMode="auto">
            <a:xfrm>
              <a:off x="40306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52"/>
                    <a:pt x="332" y="652"/>
                  </a:cubicBezTo>
                  <a:cubicBezTo>
                    <a:pt x="508" y="652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86" name="Google Shape;1786;p21"/>
            <p:cNvSpPr/>
            <p:nvPr/>
          </p:nvSpPr>
          <p:spPr bwMode="auto">
            <a:xfrm>
              <a:off x="4097650" y="208182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7" y="652"/>
                    <a:pt x="641" y="497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87" name="Google Shape;1787;p21"/>
            <p:cNvSpPr/>
            <p:nvPr/>
          </p:nvSpPr>
          <p:spPr bwMode="auto">
            <a:xfrm>
              <a:off x="416442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7" y="652"/>
                    <a:pt x="652" y="497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88" name="Google Shape;1788;p21"/>
            <p:cNvSpPr/>
            <p:nvPr/>
          </p:nvSpPr>
          <p:spPr bwMode="auto">
            <a:xfrm>
              <a:off x="42312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32" y="652"/>
                  </a:cubicBezTo>
                  <a:cubicBezTo>
                    <a:pt x="508" y="652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89" name="Google Shape;1789;p21"/>
            <p:cNvSpPr/>
            <p:nvPr/>
          </p:nvSpPr>
          <p:spPr bwMode="auto">
            <a:xfrm>
              <a:off x="4297975" y="208182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497"/>
                    <a:pt x="155" y="652"/>
                    <a:pt x="332" y="652"/>
                  </a:cubicBezTo>
                  <a:cubicBezTo>
                    <a:pt x="509" y="652"/>
                    <a:pt x="652" y="497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90" name="Google Shape;1790;p21"/>
            <p:cNvSpPr/>
            <p:nvPr/>
          </p:nvSpPr>
          <p:spPr bwMode="auto">
            <a:xfrm>
              <a:off x="4365025" y="208182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8" y="652"/>
                    <a:pt x="641" y="497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91" name="Google Shape;1791;p21"/>
            <p:cNvSpPr/>
            <p:nvPr/>
          </p:nvSpPr>
          <p:spPr bwMode="auto">
            <a:xfrm>
              <a:off x="443182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52"/>
                    <a:pt x="320" y="652"/>
                  </a:cubicBezTo>
                  <a:cubicBezTo>
                    <a:pt x="497" y="652"/>
                    <a:pt x="651" y="497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92" name="Google Shape;1792;p21"/>
            <p:cNvSpPr/>
            <p:nvPr/>
          </p:nvSpPr>
          <p:spPr bwMode="auto">
            <a:xfrm>
              <a:off x="44986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52"/>
                    <a:pt x="331" y="652"/>
                  </a:cubicBezTo>
                  <a:cubicBezTo>
                    <a:pt x="508" y="652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93" name="Google Shape;1793;p21"/>
            <p:cNvSpPr/>
            <p:nvPr/>
          </p:nvSpPr>
          <p:spPr bwMode="auto">
            <a:xfrm>
              <a:off x="456537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52"/>
                    <a:pt x="331" y="652"/>
                  </a:cubicBezTo>
                  <a:cubicBezTo>
                    <a:pt x="508" y="652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94" name="Google Shape;1794;p21"/>
            <p:cNvSpPr/>
            <p:nvPr/>
          </p:nvSpPr>
          <p:spPr bwMode="auto">
            <a:xfrm>
              <a:off x="40306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32"/>
                  </a:cubicBezTo>
                  <a:cubicBezTo>
                    <a:pt x="0" y="509"/>
                    <a:pt x="155" y="652"/>
                    <a:pt x="332" y="652"/>
                  </a:cubicBezTo>
                  <a:cubicBezTo>
                    <a:pt x="508" y="652"/>
                    <a:pt x="652" y="509"/>
                    <a:pt x="652" y="332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95" name="Google Shape;1795;p21"/>
            <p:cNvSpPr/>
            <p:nvPr/>
          </p:nvSpPr>
          <p:spPr bwMode="auto">
            <a:xfrm>
              <a:off x="4097650" y="2142250"/>
              <a:ext cx="16024" cy="16325"/>
            </a:xfrm>
            <a:custGeom>
              <a:avLst/>
              <a:gdLst/>
              <a:ahLst/>
              <a:cxnLst/>
              <a:rect l="l" t="t" r="r" b="b"/>
              <a:pathLst>
                <a:path w="641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7" y="652"/>
                    <a:pt x="641" y="509"/>
                    <a:pt x="641" y="332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96" name="Google Shape;1796;p21"/>
            <p:cNvSpPr/>
            <p:nvPr/>
          </p:nvSpPr>
          <p:spPr bwMode="auto">
            <a:xfrm>
              <a:off x="416442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7" y="652"/>
                    <a:pt x="652" y="509"/>
                    <a:pt x="652" y="332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97" name="Google Shape;1797;p21"/>
            <p:cNvSpPr/>
            <p:nvPr/>
          </p:nvSpPr>
          <p:spPr bwMode="auto">
            <a:xfrm>
              <a:off x="42312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32" y="652"/>
                  </a:cubicBezTo>
                  <a:cubicBezTo>
                    <a:pt x="508" y="652"/>
                    <a:pt x="652" y="509"/>
                    <a:pt x="652" y="332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98" name="Google Shape;1798;p21"/>
            <p:cNvSpPr/>
            <p:nvPr/>
          </p:nvSpPr>
          <p:spPr bwMode="auto">
            <a:xfrm>
              <a:off x="4297975" y="214225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32"/>
                  </a:cubicBezTo>
                  <a:cubicBezTo>
                    <a:pt x="1" y="509"/>
                    <a:pt x="155" y="652"/>
                    <a:pt x="332" y="652"/>
                  </a:cubicBezTo>
                  <a:cubicBezTo>
                    <a:pt x="509" y="652"/>
                    <a:pt x="652" y="509"/>
                    <a:pt x="652" y="332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99" name="Google Shape;1799;p21"/>
            <p:cNvSpPr/>
            <p:nvPr/>
          </p:nvSpPr>
          <p:spPr bwMode="auto">
            <a:xfrm>
              <a:off x="4365025" y="2142250"/>
              <a:ext cx="16050" cy="16325"/>
            </a:xfrm>
            <a:custGeom>
              <a:avLst/>
              <a:gdLst/>
              <a:ahLst/>
              <a:cxnLst/>
              <a:rect l="l" t="t" r="r" b="b"/>
              <a:pathLst>
                <a:path w="642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8" y="652"/>
                    <a:pt x="641" y="509"/>
                    <a:pt x="641" y="33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00" name="Google Shape;1800;p21"/>
            <p:cNvSpPr/>
            <p:nvPr/>
          </p:nvSpPr>
          <p:spPr bwMode="auto">
            <a:xfrm>
              <a:off x="443182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32"/>
                  </a:cubicBezTo>
                  <a:cubicBezTo>
                    <a:pt x="0" y="509"/>
                    <a:pt x="144" y="652"/>
                    <a:pt x="320" y="652"/>
                  </a:cubicBezTo>
                  <a:cubicBezTo>
                    <a:pt x="497" y="652"/>
                    <a:pt x="651" y="509"/>
                    <a:pt x="651" y="332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01" name="Google Shape;1801;p21"/>
            <p:cNvSpPr/>
            <p:nvPr/>
          </p:nvSpPr>
          <p:spPr bwMode="auto">
            <a:xfrm>
              <a:off x="44986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32"/>
                  </a:cubicBezTo>
                  <a:cubicBezTo>
                    <a:pt x="0" y="509"/>
                    <a:pt x="144" y="652"/>
                    <a:pt x="331" y="652"/>
                  </a:cubicBezTo>
                  <a:cubicBezTo>
                    <a:pt x="508" y="652"/>
                    <a:pt x="651" y="509"/>
                    <a:pt x="651" y="332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02" name="Google Shape;1802;p21"/>
            <p:cNvSpPr/>
            <p:nvPr/>
          </p:nvSpPr>
          <p:spPr bwMode="auto">
            <a:xfrm>
              <a:off x="456537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32"/>
                  </a:cubicBezTo>
                  <a:cubicBezTo>
                    <a:pt x="0" y="509"/>
                    <a:pt x="155" y="652"/>
                    <a:pt x="331" y="652"/>
                  </a:cubicBezTo>
                  <a:cubicBezTo>
                    <a:pt x="508" y="652"/>
                    <a:pt x="651" y="509"/>
                    <a:pt x="651" y="332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03" name="Google Shape;1803;p21"/>
            <p:cNvSpPr/>
            <p:nvPr/>
          </p:nvSpPr>
          <p:spPr bwMode="auto">
            <a:xfrm>
              <a:off x="40306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55"/>
                    <a:pt x="0" y="331"/>
                  </a:cubicBezTo>
                  <a:cubicBezTo>
                    <a:pt x="0" y="508"/>
                    <a:pt x="155" y="651"/>
                    <a:pt x="332" y="651"/>
                  </a:cubicBezTo>
                  <a:cubicBezTo>
                    <a:pt x="508" y="651"/>
                    <a:pt x="652" y="508"/>
                    <a:pt x="652" y="331"/>
                  </a:cubicBezTo>
                  <a:cubicBezTo>
                    <a:pt x="652" y="155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04" name="Google Shape;1804;p21"/>
            <p:cNvSpPr/>
            <p:nvPr/>
          </p:nvSpPr>
          <p:spPr bwMode="auto">
            <a:xfrm>
              <a:off x="4097650" y="2202700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41" y="508"/>
                    <a:pt x="641" y="331"/>
                  </a:cubicBezTo>
                  <a:cubicBezTo>
                    <a:pt x="641" y="155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05" name="Google Shape;1805;p21"/>
            <p:cNvSpPr/>
            <p:nvPr/>
          </p:nvSpPr>
          <p:spPr bwMode="auto">
            <a:xfrm>
              <a:off x="416442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52" y="508"/>
                    <a:pt x="652" y="331"/>
                  </a:cubicBezTo>
                  <a:cubicBezTo>
                    <a:pt x="652" y="155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06" name="Google Shape;1806;p21"/>
            <p:cNvSpPr/>
            <p:nvPr/>
          </p:nvSpPr>
          <p:spPr bwMode="auto">
            <a:xfrm>
              <a:off x="42312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32" y="651"/>
                  </a:cubicBezTo>
                  <a:cubicBezTo>
                    <a:pt x="508" y="651"/>
                    <a:pt x="652" y="508"/>
                    <a:pt x="652" y="331"/>
                  </a:cubicBezTo>
                  <a:cubicBezTo>
                    <a:pt x="652" y="155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07" name="Google Shape;1807;p21"/>
            <p:cNvSpPr/>
            <p:nvPr/>
          </p:nvSpPr>
          <p:spPr bwMode="auto">
            <a:xfrm>
              <a:off x="4297975" y="22027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55"/>
                    <a:pt x="1" y="331"/>
                  </a:cubicBezTo>
                  <a:cubicBezTo>
                    <a:pt x="1" y="508"/>
                    <a:pt x="155" y="651"/>
                    <a:pt x="332" y="651"/>
                  </a:cubicBezTo>
                  <a:cubicBezTo>
                    <a:pt x="509" y="651"/>
                    <a:pt x="652" y="508"/>
                    <a:pt x="652" y="331"/>
                  </a:cubicBezTo>
                  <a:cubicBezTo>
                    <a:pt x="652" y="155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08" name="Google Shape;1808;p21"/>
            <p:cNvSpPr/>
            <p:nvPr/>
          </p:nvSpPr>
          <p:spPr bwMode="auto">
            <a:xfrm>
              <a:off x="4365025" y="2202700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8" y="651"/>
                    <a:pt x="641" y="508"/>
                    <a:pt x="641" y="331"/>
                  </a:cubicBezTo>
                  <a:cubicBezTo>
                    <a:pt x="641" y="155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09" name="Google Shape;1809;p21"/>
            <p:cNvSpPr/>
            <p:nvPr/>
          </p:nvSpPr>
          <p:spPr bwMode="auto">
            <a:xfrm>
              <a:off x="443182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55"/>
                    <a:pt x="0" y="331"/>
                  </a:cubicBezTo>
                  <a:cubicBezTo>
                    <a:pt x="0" y="508"/>
                    <a:pt x="144" y="651"/>
                    <a:pt x="320" y="651"/>
                  </a:cubicBezTo>
                  <a:cubicBezTo>
                    <a:pt x="497" y="651"/>
                    <a:pt x="651" y="508"/>
                    <a:pt x="651" y="331"/>
                  </a:cubicBezTo>
                  <a:cubicBezTo>
                    <a:pt x="651" y="155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10" name="Google Shape;1810;p21"/>
            <p:cNvSpPr/>
            <p:nvPr/>
          </p:nvSpPr>
          <p:spPr bwMode="auto">
            <a:xfrm>
              <a:off x="44986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55"/>
                    <a:pt x="0" y="331"/>
                  </a:cubicBezTo>
                  <a:cubicBezTo>
                    <a:pt x="0" y="508"/>
                    <a:pt x="144" y="651"/>
                    <a:pt x="331" y="651"/>
                  </a:cubicBezTo>
                  <a:cubicBezTo>
                    <a:pt x="508" y="651"/>
                    <a:pt x="651" y="508"/>
                    <a:pt x="651" y="331"/>
                  </a:cubicBezTo>
                  <a:cubicBezTo>
                    <a:pt x="651" y="155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11" name="Google Shape;1811;p21"/>
            <p:cNvSpPr/>
            <p:nvPr/>
          </p:nvSpPr>
          <p:spPr bwMode="auto">
            <a:xfrm>
              <a:off x="456537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55"/>
                    <a:pt x="0" y="331"/>
                  </a:cubicBezTo>
                  <a:cubicBezTo>
                    <a:pt x="0" y="508"/>
                    <a:pt x="155" y="651"/>
                    <a:pt x="331" y="651"/>
                  </a:cubicBezTo>
                  <a:cubicBezTo>
                    <a:pt x="508" y="651"/>
                    <a:pt x="651" y="508"/>
                    <a:pt x="651" y="331"/>
                  </a:cubicBezTo>
                  <a:cubicBezTo>
                    <a:pt x="651" y="155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12" name="Google Shape;1812;p21"/>
            <p:cNvSpPr/>
            <p:nvPr/>
          </p:nvSpPr>
          <p:spPr bwMode="auto">
            <a:xfrm>
              <a:off x="40306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41"/>
                    <a:pt x="332" y="641"/>
                  </a:cubicBezTo>
                  <a:cubicBezTo>
                    <a:pt x="508" y="64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13" name="Google Shape;1813;p21"/>
            <p:cNvSpPr/>
            <p:nvPr/>
          </p:nvSpPr>
          <p:spPr bwMode="auto">
            <a:xfrm>
              <a:off x="4097650" y="2263400"/>
              <a:ext cx="16024" cy="16024"/>
            </a:xfrm>
            <a:custGeom>
              <a:avLst/>
              <a:gdLst/>
              <a:ahLst/>
              <a:cxnLst/>
              <a:rect l="l" t="t" r="r" b="b"/>
              <a:pathLst>
                <a:path w="641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41" y="497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14" name="Google Shape;1814;p21"/>
            <p:cNvSpPr/>
            <p:nvPr/>
          </p:nvSpPr>
          <p:spPr bwMode="auto">
            <a:xfrm>
              <a:off x="416442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52" y="497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15" name="Google Shape;1815;p21"/>
            <p:cNvSpPr/>
            <p:nvPr/>
          </p:nvSpPr>
          <p:spPr bwMode="auto">
            <a:xfrm>
              <a:off x="42312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32" y="641"/>
                  </a:cubicBezTo>
                  <a:cubicBezTo>
                    <a:pt x="508" y="64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16" name="Google Shape;1816;p21"/>
            <p:cNvSpPr/>
            <p:nvPr/>
          </p:nvSpPr>
          <p:spPr bwMode="auto">
            <a:xfrm>
              <a:off x="4297975" y="2263400"/>
              <a:ext cx="16325" cy="16024"/>
            </a:xfrm>
            <a:custGeom>
              <a:avLst/>
              <a:gdLst/>
              <a:ahLst/>
              <a:cxnLst/>
              <a:rect l="l" t="t" r="r" b="b"/>
              <a:pathLst>
                <a:path w="653" h="641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497"/>
                    <a:pt x="155" y="641"/>
                    <a:pt x="332" y="641"/>
                  </a:cubicBezTo>
                  <a:cubicBezTo>
                    <a:pt x="509" y="641"/>
                    <a:pt x="652" y="497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17" name="Google Shape;1817;p21"/>
            <p:cNvSpPr/>
            <p:nvPr/>
          </p:nvSpPr>
          <p:spPr bwMode="auto">
            <a:xfrm>
              <a:off x="4365025" y="2263400"/>
              <a:ext cx="16050" cy="16024"/>
            </a:xfrm>
            <a:custGeom>
              <a:avLst/>
              <a:gdLst/>
              <a:ahLst/>
              <a:cxnLst/>
              <a:rect l="l" t="t" r="r" b="b"/>
              <a:pathLst>
                <a:path w="642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18" name="Google Shape;1818;p21"/>
            <p:cNvSpPr/>
            <p:nvPr/>
          </p:nvSpPr>
          <p:spPr bwMode="auto">
            <a:xfrm>
              <a:off x="443182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7" y="641"/>
                    <a:pt x="651" y="497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19" name="Google Shape;1819;p21"/>
            <p:cNvSpPr/>
            <p:nvPr/>
          </p:nvSpPr>
          <p:spPr bwMode="auto">
            <a:xfrm>
              <a:off x="44986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41"/>
                    <a:pt x="331" y="641"/>
                  </a:cubicBezTo>
                  <a:cubicBezTo>
                    <a:pt x="508" y="64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20" name="Google Shape;1820;p21"/>
            <p:cNvSpPr/>
            <p:nvPr/>
          </p:nvSpPr>
          <p:spPr bwMode="auto">
            <a:xfrm>
              <a:off x="456537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41"/>
                    <a:pt x="331" y="641"/>
                  </a:cubicBezTo>
                  <a:cubicBezTo>
                    <a:pt x="508" y="64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21" name="Google Shape;1821;p21"/>
            <p:cNvSpPr/>
            <p:nvPr/>
          </p:nvSpPr>
          <p:spPr bwMode="auto">
            <a:xfrm>
              <a:off x="40306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508"/>
                    <a:pt x="155" y="652"/>
                    <a:pt x="332" y="652"/>
                  </a:cubicBezTo>
                  <a:cubicBezTo>
                    <a:pt x="508" y="652"/>
                    <a:pt x="652" y="508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22" name="Google Shape;1822;p21"/>
            <p:cNvSpPr/>
            <p:nvPr/>
          </p:nvSpPr>
          <p:spPr bwMode="auto">
            <a:xfrm>
              <a:off x="4097650" y="232382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7" y="652"/>
                    <a:pt x="641" y="508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23" name="Google Shape;1823;p21"/>
            <p:cNvSpPr/>
            <p:nvPr/>
          </p:nvSpPr>
          <p:spPr bwMode="auto">
            <a:xfrm>
              <a:off x="416442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7" y="652"/>
                    <a:pt x="652" y="508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24" name="Google Shape;1824;p21"/>
            <p:cNvSpPr/>
            <p:nvPr/>
          </p:nvSpPr>
          <p:spPr bwMode="auto">
            <a:xfrm>
              <a:off x="42312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32" y="652"/>
                  </a:cubicBezTo>
                  <a:cubicBezTo>
                    <a:pt x="508" y="652"/>
                    <a:pt x="652" y="508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25" name="Google Shape;1825;p21"/>
            <p:cNvSpPr/>
            <p:nvPr/>
          </p:nvSpPr>
          <p:spPr bwMode="auto">
            <a:xfrm>
              <a:off x="4297975" y="232382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508"/>
                    <a:pt x="155" y="652"/>
                    <a:pt x="332" y="652"/>
                  </a:cubicBezTo>
                  <a:cubicBezTo>
                    <a:pt x="509" y="652"/>
                    <a:pt x="652" y="508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26" name="Google Shape;1826;p21"/>
            <p:cNvSpPr/>
            <p:nvPr/>
          </p:nvSpPr>
          <p:spPr bwMode="auto">
            <a:xfrm>
              <a:off x="4365025" y="232382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8" y="652"/>
                    <a:pt x="641" y="508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27" name="Google Shape;1827;p21"/>
            <p:cNvSpPr/>
            <p:nvPr/>
          </p:nvSpPr>
          <p:spPr bwMode="auto">
            <a:xfrm>
              <a:off x="443182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508"/>
                    <a:pt x="144" y="652"/>
                    <a:pt x="320" y="652"/>
                  </a:cubicBezTo>
                  <a:cubicBezTo>
                    <a:pt x="497" y="652"/>
                    <a:pt x="651" y="508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28" name="Google Shape;1828;p21"/>
            <p:cNvSpPr/>
            <p:nvPr/>
          </p:nvSpPr>
          <p:spPr bwMode="auto">
            <a:xfrm>
              <a:off x="44986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508"/>
                    <a:pt x="144" y="652"/>
                    <a:pt x="331" y="652"/>
                  </a:cubicBezTo>
                  <a:cubicBezTo>
                    <a:pt x="508" y="652"/>
                    <a:pt x="651" y="508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29" name="Google Shape;1829;p21"/>
            <p:cNvSpPr/>
            <p:nvPr/>
          </p:nvSpPr>
          <p:spPr bwMode="auto">
            <a:xfrm>
              <a:off x="456537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508"/>
                    <a:pt x="155" y="652"/>
                    <a:pt x="331" y="652"/>
                  </a:cubicBezTo>
                  <a:cubicBezTo>
                    <a:pt x="508" y="652"/>
                    <a:pt x="651" y="508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30" name="Google Shape;1830;p21"/>
            <p:cNvSpPr/>
            <p:nvPr/>
          </p:nvSpPr>
          <p:spPr bwMode="auto">
            <a:xfrm>
              <a:off x="4027850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59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3" y="616"/>
                    <a:pt x="353" y="645"/>
                    <a:pt x="431" y="645"/>
                  </a:cubicBezTo>
                  <a:cubicBezTo>
                    <a:pt x="598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31" name="Google Shape;1831;p21"/>
            <p:cNvSpPr/>
            <p:nvPr/>
          </p:nvSpPr>
          <p:spPr bwMode="auto">
            <a:xfrm>
              <a:off x="4094900" y="2384524"/>
              <a:ext cx="18775" cy="16125"/>
            </a:xfrm>
            <a:custGeom>
              <a:avLst/>
              <a:gdLst/>
              <a:ahLst/>
              <a:cxnLst/>
              <a:rect l="l" t="t" r="r" b="b"/>
              <a:pathLst>
                <a:path w="751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199" y="553"/>
                  </a:cubicBezTo>
                  <a:cubicBezTo>
                    <a:pt x="266" y="616"/>
                    <a:pt x="347" y="645"/>
                    <a:pt x="425" y="645"/>
                  </a:cubicBezTo>
                  <a:cubicBezTo>
                    <a:pt x="593" y="645"/>
                    <a:pt x="751" y="516"/>
                    <a:pt x="751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32" name="Google Shape;1832;p21"/>
            <p:cNvSpPr/>
            <p:nvPr/>
          </p:nvSpPr>
          <p:spPr bwMode="auto">
            <a:xfrm>
              <a:off x="4161675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199" y="553"/>
                  </a:cubicBezTo>
                  <a:cubicBezTo>
                    <a:pt x="266" y="616"/>
                    <a:pt x="348" y="645"/>
                    <a:pt x="428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33" name="Google Shape;1833;p21"/>
            <p:cNvSpPr/>
            <p:nvPr/>
          </p:nvSpPr>
          <p:spPr bwMode="auto">
            <a:xfrm>
              <a:off x="4228450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50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4" y="616"/>
                    <a:pt x="353" y="645"/>
                    <a:pt x="432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34" name="Google Shape;1834;p21"/>
            <p:cNvSpPr/>
            <p:nvPr/>
          </p:nvSpPr>
          <p:spPr bwMode="auto">
            <a:xfrm>
              <a:off x="4295225" y="2384524"/>
              <a:ext cx="19075" cy="16125"/>
            </a:xfrm>
            <a:custGeom>
              <a:avLst/>
              <a:gdLst/>
              <a:ahLst/>
              <a:cxnLst/>
              <a:rect l="l" t="t" r="r" b="b"/>
              <a:pathLst>
                <a:path w="763" h="645" fill="norm" stroke="1" extrusionOk="0">
                  <a:moveTo>
                    <a:pt x="460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4" y="616"/>
                    <a:pt x="353" y="645"/>
                    <a:pt x="432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35" name="Google Shape;1835;p21"/>
            <p:cNvSpPr/>
            <p:nvPr/>
          </p:nvSpPr>
          <p:spPr bwMode="auto">
            <a:xfrm>
              <a:off x="4362275" y="2384524"/>
              <a:ext cx="18800" cy="16125"/>
            </a:xfrm>
            <a:custGeom>
              <a:avLst/>
              <a:gdLst/>
              <a:ahLst/>
              <a:cxnLst/>
              <a:rect l="l" t="t" r="r" b="b"/>
              <a:pathLst>
                <a:path w="752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1" y="343"/>
                    <a:pt x="199" y="553"/>
                  </a:cubicBezTo>
                  <a:cubicBezTo>
                    <a:pt x="266" y="616"/>
                    <a:pt x="347" y="645"/>
                    <a:pt x="426" y="645"/>
                  </a:cubicBezTo>
                  <a:cubicBezTo>
                    <a:pt x="593" y="645"/>
                    <a:pt x="751" y="516"/>
                    <a:pt x="751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36" name="Google Shape;1836;p21"/>
            <p:cNvSpPr/>
            <p:nvPr/>
          </p:nvSpPr>
          <p:spPr bwMode="auto">
            <a:xfrm>
              <a:off x="4429050" y="2384524"/>
              <a:ext cx="19075" cy="16125"/>
            </a:xfrm>
            <a:custGeom>
              <a:avLst/>
              <a:gdLst/>
              <a:ahLst/>
              <a:cxnLst/>
              <a:rect l="l" t="t" r="r" b="b"/>
              <a:pathLst>
                <a:path w="763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1" y="343"/>
                    <a:pt x="199" y="553"/>
                  </a:cubicBezTo>
                  <a:cubicBezTo>
                    <a:pt x="266" y="616"/>
                    <a:pt x="348" y="645"/>
                    <a:pt x="429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52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37" name="Google Shape;1837;p21"/>
            <p:cNvSpPr/>
            <p:nvPr/>
          </p:nvSpPr>
          <p:spPr bwMode="auto">
            <a:xfrm>
              <a:off x="4495900" y="2384524"/>
              <a:ext cx="19000" cy="16125"/>
            </a:xfrm>
            <a:custGeom>
              <a:avLst/>
              <a:gdLst/>
              <a:ahLst/>
              <a:cxnLst/>
              <a:rect l="l" t="t" r="r" b="b"/>
              <a:pathLst>
                <a:path w="760" h="645" fill="norm" stroke="1" extrusionOk="0">
                  <a:moveTo>
                    <a:pt x="426" y="1"/>
                  </a:moveTo>
                  <a:cubicBezTo>
                    <a:pt x="137" y="1"/>
                    <a:pt x="1" y="346"/>
                    <a:pt x="207" y="553"/>
                  </a:cubicBezTo>
                  <a:cubicBezTo>
                    <a:pt x="271" y="616"/>
                    <a:pt x="350" y="645"/>
                    <a:pt x="429" y="645"/>
                  </a:cubicBezTo>
                  <a:cubicBezTo>
                    <a:pt x="596" y="645"/>
                    <a:pt x="759" y="516"/>
                    <a:pt x="759" y="321"/>
                  </a:cubicBezTo>
                  <a:cubicBezTo>
                    <a:pt x="759" y="144"/>
                    <a:pt x="616" y="1"/>
                    <a:pt x="439" y="1"/>
                  </a:cubicBezTo>
                  <a:cubicBezTo>
                    <a:pt x="435" y="1"/>
                    <a:pt x="430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38" name="Google Shape;1838;p21"/>
            <p:cNvSpPr/>
            <p:nvPr/>
          </p:nvSpPr>
          <p:spPr bwMode="auto">
            <a:xfrm>
              <a:off x="4562950" y="2384524"/>
              <a:ext cx="19000" cy="16125"/>
            </a:xfrm>
            <a:custGeom>
              <a:avLst/>
              <a:gdLst/>
              <a:ahLst/>
              <a:cxnLst/>
              <a:rect l="l" t="t" r="r" b="b"/>
              <a:pathLst>
                <a:path w="760" h="645" fill="norm" stroke="1" extrusionOk="0">
                  <a:moveTo>
                    <a:pt x="415" y="1"/>
                  </a:moveTo>
                  <a:cubicBezTo>
                    <a:pt x="137" y="1"/>
                    <a:pt x="1" y="346"/>
                    <a:pt x="197" y="553"/>
                  </a:cubicBezTo>
                  <a:cubicBezTo>
                    <a:pt x="264" y="616"/>
                    <a:pt x="345" y="645"/>
                    <a:pt x="426" y="645"/>
                  </a:cubicBezTo>
                  <a:cubicBezTo>
                    <a:pt x="596" y="645"/>
                    <a:pt x="759" y="516"/>
                    <a:pt x="759" y="321"/>
                  </a:cubicBezTo>
                  <a:cubicBezTo>
                    <a:pt x="759" y="144"/>
                    <a:pt x="616" y="1"/>
                    <a:pt x="428" y="1"/>
                  </a:cubicBezTo>
                  <a:cubicBezTo>
                    <a:pt x="424" y="1"/>
                    <a:pt x="420" y="1"/>
                    <a:pt x="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839" name="Google Shape;1839;p21"/>
          <p:cNvGrpSpPr/>
          <p:nvPr/>
        </p:nvGrpSpPr>
        <p:grpSpPr bwMode="auto">
          <a:xfrm rot="5400000">
            <a:off x="-681586" y="2630605"/>
            <a:ext cx="2093391" cy="232398"/>
            <a:chOff x="4858700" y="5055325"/>
            <a:chExt cx="982075" cy="109025"/>
          </a:xfrm>
        </p:grpSpPr>
        <p:sp>
          <p:nvSpPr>
            <p:cNvPr id="1840" name="Google Shape;1840;p21"/>
            <p:cNvSpPr/>
            <p:nvPr/>
          </p:nvSpPr>
          <p:spPr bwMode="auto">
            <a:xfrm>
              <a:off x="4897875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5" y="4360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41" name="Google Shape;1841;p21"/>
            <p:cNvSpPr/>
            <p:nvPr/>
          </p:nvSpPr>
          <p:spPr bwMode="auto">
            <a:xfrm>
              <a:off x="4858700" y="5094775"/>
              <a:ext cx="108725" cy="30375"/>
            </a:xfrm>
            <a:custGeom>
              <a:avLst/>
              <a:gdLst/>
              <a:ahLst/>
              <a:cxnLst/>
              <a:rect l="l" t="t" r="r" b="b"/>
              <a:pathLst>
                <a:path w="4349" h="1215" fill="norm" stroke="1" extrusionOk="0">
                  <a:moveTo>
                    <a:pt x="0" y="1"/>
                  </a:moveTo>
                  <a:lnTo>
                    <a:pt x="0" y="1215"/>
                  </a:lnTo>
                  <a:lnTo>
                    <a:pt x="4349" y="1215"/>
                  </a:lnTo>
                  <a:lnTo>
                    <a:pt x="4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42" name="Google Shape;1842;p21"/>
            <p:cNvSpPr/>
            <p:nvPr/>
          </p:nvSpPr>
          <p:spPr bwMode="auto">
            <a:xfrm>
              <a:off x="5116150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4" y="4360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43" name="Google Shape;1843;p21"/>
            <p:cNvSpPr/>
            <p:nvPr/>
          </p:nvSpPr>
          <p:spPr bwMode="auto">
            <a:xfrm>
              <a:off x="5076950" y="5094775"/>
              <a:ext cx="108750" cy="30375"/>
            </a:xfrm>
            <a:custGeom>
              <a:avLst/>
              <a:gdLst/>
              <a:ahLst/>
              <a:cxnLst/>
              <a:rect l="l" t="t" r="r" b="b"/>
              <a:pathLst>
                <a:path w="4350" h="1215" fill="norm" stroke="1" extrusionOk="0">
                  <a:moveTo>
                    <a:pt x="1" y="1"/>
                  </a:moveTo>
                  <a:lnTo>
                    <a:pt x="1" y="1215"/>
                  </a:lnTo>
                  <a:lnTo>
                    <a:pt x="4349" y="1215"/>
                  </a:lnTo>
                  <a:lnTo>
                    <a:pt x="4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44" name="Google Shape;1844;p21"/>
            <p:cNvSpPr/>
            <p:nvPr/>
          </p:nvSpPr>
          <p:spPr bwMode="auto">
            <a:xfrm>
              <a:off x="5334675" y="5055325"/>
              <a:ext cx="30100" cy="109025"/>
            </a:xfrm>
            <a:custGeom>
              <a:avLst/>
              <a:gdLst/>
              <a:ahLst/>
              <a:cxnLst/>
              <a:rect l="l" t="t" r="r" b="b"/>
              <a:pathLst>
                <a:path w="1204" h="4361" fill="norm" stroke="1" extrusionOk="0">
                  <a:moveTo>
                    <a:pt x="1" y="0"/>
                  </a:moveTo>
                  <a:lnTo>
                    <a:pt x="1" y="4360"/>
                  </a:lnTo>
                  <a:lnTo>
                    <a:pt x="1204" y="4360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45" name="Google Shape;1845;p21"/>
            <p:cNvSpPr/>
            <p:nvPr/>
          </p:nvSpPr>
          <p:spPr bwMode="auto">
            <a:xfrm>
              <a:off x="5295225" y="5094775"/>
              <a:ext cx="109025" cy="30375"/>
            </a:xfrm>
            <a:custGeom>
              <a:avLst/>
              <a:gdLst/>
              <a:ahLst/>
              <a:cxnLst/>
              <a:rect l="l" t="t" r="r" b="b"/>
              <a:pathLst>
                <a:path w="4361" h="1215" fill="norm" stroke="1" extrusionOk="0">
                  <a:moveTo>
                    <a:pt x="0" y="1"/>
                  </a:moveTo>
                  <a:lnTo>
                    <a:pt x="0" y="1215"/>
                  </a:lnTo>
                  <a:lnTo>
                    <a:pt x="4360" y="1215"/>
                  </a:lnTo>
                  <a:lnTo>
                    <a:pt x="4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46" name="Google Shape;1846;p21"/>
            <p:cNvSpPr/>
            <p:nvPr/>
          </p:nvSpPr>
          <p:spPr bwMode="auto">
            <a:xfrm>
              <a:off x="5552950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5" y="4360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47" name="Google Shape;1847;p21"/>
            <p:cNvSpPr/>
            <p:nvPr/>
          </p:nvSpPr>
          <p:spPr bwMode="auto">
            <a:xfrm>
              <a:off x="5513775" y="5094775"/>
              <a:ext cx="108725" cy="30375"/>
            </a:xfrm>
            <a:custGeom>
              <a:avLst/>
              <a:gdLst/>
              <a:ahLst/>
              <a:cxnLst/>
              <a:rect l="l" t="t" r="r" b="b"/>
              <a:pathLst>
                <a:path w="4349" h="1215" fill="norm" stroke="1" extrusionOk="0">
                  <a:moveTo>
                    <a:pt x="0" y="1"/>
                  </a:moveTo>
                  <a:lnTo>
                    <a:pt x="0" y="1215"/>
                  </a:lnTo>
                  <a:lnTo>
                    <a:pt x="4349" y="1215"/>
                  </a:lnTo>
                  <a:lnTo>
                    <a:pt x="4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48" name="Google Shape;1848;p21"/>
            <p:cNvSpPr/>
            <p:nvPr/>
          </p:nvSpPr>
          <p:spPr bwMode="auto">
            <a:xfrm>
              <a:off x="5771225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4" y="4360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49" name="Google Shape;1849;p21"/>
            <p:cNvSpPr/>
            <p:nvPr/>
          </p:nvSpPr>
          <p:spPr bwMode="auto">
            <a:xfrm>
              <a:off x="5732025" y="5094775"/>
              <a:ext cx="108750" cy="30375"/>
            </a:xfrm>
            <a:custGeom>
              <a:avLst/>
              <a:gdLst/>
              <a:ahLst/>
              <a:cxnLst/>
              <a:rect l="l" t="t" r="r" b="b"/>
              <a:pathLst>
                <a:path w="4350" h="1215" fill="norm" stroke="1" extrusionOk="0">
                  <a:moveTo>
                    <a:pt x="1" y="1"/>
                  </a:moveTo>
                  <a:lnTo>
                    <a:pt x="1" y="1215"/>
                  </a:lnTo>
                  <a:lnTo>
                    <a:pt x="4350" y="1215"/>
                  </a:lnTo>
                  <a:lnTo>
                    <a:pt x="43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850" name="Google Shape;1850;p21"/>
          <p:cNvSpPr/>
          <p:nvPr/>
        </p:nvSpPr>
        <p:spPr bwMode="auto">
          <a:xfrm>
            <a:off x="8192163" y="4513725"/>
            <a:ext cx="231827" cy="232397"/>
          </a:xfrm>
          <a:custGeom>
            <a:avLst/>
            <a:gdLst/>
            <a:ahLst/>
            <a:cxnLst/>
            <a:rect l="l" t="t" r="r" b="b"/>
            <a:pathLst>
              <a:path w="4394" h="4405" fill="norm" stroke="1" extrusionOk="0">
                <a:moveTo>
                  <a:pt x="2197" y="1"/>
                </a:moveTo>
                <a:lnTo>
                  <a:pt x="0" y="2208"/>
                </a:lnTo>
                <a:lnTo>
                  <a:pt x="2197" y="4405"/>
                </a:lnTo>
                <a:lnTo>
                  <a:pt x="4393" y="2208"/>
                </a:lnTo>
                <a:lnTo>
                  <a:pt x="21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851" name="Google Shape;1851;p21"/>
          <p:cNvGrpSpPr/>
          <p:nvPr/>
        </p:nvGrpSpPr>
        <p:grpSpPr bwMode="auto">
          <a:xfrm rot="10800000">
            <a:off x="1304018" y="4513731"/>
            <a:ext cx="2745547" cy="2230711"/>
            <a:chOff x="6674350" y="4063602"/>
            <a:chExt cx="698986" cy="567900"/>
          </a:xfrm>
        </p:grpSpPr>
        <p:sp>
          <p:nvSpPr>
            <p:cNvPr id="1852" name="Google Shape;1852;p21"/>
            <p:cNvSpPr/>
            <p:nvPr/>
          </p:nvSpPr>
          <p:spPr bwMode="auto">
            <a:xfrm>
              <a:off x="6674373" y="4146378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53" name="Google Shape;1853;p21"/>
            <p:cNvSpPr/>
            <p:nvPr/>
          </p:nvSpPr>
          <p:spPr bwMode="auto">
            <a:xfrm>
              <a:off x="6674373" y="4227227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54" name="Google Shape;1854;p21"/>
            <p:cNvSpPr/>
            <p:nvPr/>
          </p:nvSpPr>
          <p:spPr bwMode="auto">
            <a:xfrm>
              <a:off x="6674373" y="4308076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55" name="Google Shape;1855;p21"/>
            <p:cNvSpPr/>
            <p:nvPr/>
          </p:nvSpPr>
          <p:spPr bwMode="auto">
            <a:xfrm>
              <a:off x="6674373" y="4388925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56" name="Google Shape;1856;p21"/>
            <p:cNvSpPr/>
            <p:nvPr/>
          </p:nvSpPr>
          <p:spPr bwMode="auto">
            <a:xfrm>
              <a:off x="6674373" y="4469774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57" name="Google Shape;1857;p21"/>
            <p:cNvSpPr/>
            <p:nvPr/>
          </p:nvSpPr>
          <p:spPr bwMode="auto">
            <a:xfrm>
              <a:off x="6674373" y="4550623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58" name="Google Shape;1858;p21"/>
            <p:cNvSpPr/>
            <p:nvPr/>
          </p:nvSpPr>
          <p:spPr bwMode="auto">
            <a:xfrm>
              <a:off x="6674373" y="4631471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59" name="Google Shape;1859;p21"/>
            <p:cNvSpPr/>
            <p:nvPr/>
          </p:nvSpPr>
          <p:spPr bwMode="auto">
            <a:xfrm>
              <a:off x="667435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60" name="Google Shape;1860;p21"/>
            <p:cNvSpPr/>
            <p:nvPr/>
          </p:nvSpPr>
          <p:spPr bwMode="auto">
            <a:xfrm>
              <a:off x="67441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61" name="Google Shape;1861;p21"/>
            <p:cNvSpPr/>
            <p:nvPr/>
          </p:nvSpPr>
          <p:spPr bwMode="auto">
            <a:xfrm>
              <a:off x="68139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62" name="Google Shape;1862;p21"/>
            <p:cNvSpPr/>
            <p:nvPr/>
          </p:nvSpPr>
          <p:spPr bwMode="auto">
            <a:xfrm>
              <a:off x="68840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63" name="Google Shape;1863;p21"/>
            <p:cNvSpPr/>
            <p:nvPr/>
          </p:nvSpPr>
          <p:spPr bwMode="auto">
            <a:xfrm>
              <a:off x="69538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64" name="Google Shape;1864;p21"/>
            <p:cNvSpPr/>
            <p:nvPr/>
          </p:nvSpPr>
          <p:spPr bwMode="auto">
            <a:xfrm>
              <a:off x="70237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65" name="Google Shape;1865;p21"/>
            <p:cNvSpPr/>
            <p:nvPr/>
          </p:nvSpPr>
          <p:spPr bwMode="auto">
            <a:xfrm>
              <a:off x="70937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66" name="Google Shape;1866;p21"/>
            <p:cNvSpPr/>
            <p:nvPr/>
          </p:nvSpPr>
          <p:spPr bwMode="auto">
            <a:xfrm>
              <a:off x="71636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67" name="Google Shape;1867;p21"/>
            <p:cNvSpPr/>
            <p:nvPr/>
          </p:nvSpPr>
          <p:spPr bwMode="auto">
            <a:xfrm>
              <a:off x="72336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68" name="Google Shape;1868;p21"/>
            <p:cNvSpPr/>
            <p:nvPr/>
          </p:nvSpPr>
          <p:spPr bwMode="auto">
            <a:xfrm>
              <a:off x="73035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69" name="Google Shape;1869;p21"/>
            <p:cNvSpPr/>
            <p:nvPr/>
          </p:nvSpPr>
          <p:spPr bwMode="auto">
            <a:xfrm>
              <a:off x="73733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hree columns 1" preserve="0" showMasterPhAnim="0" userDrawn="1">
  <p:cSld name="CUSTOM_6_2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1" name="Google Shape;1871;p22"/>
          <p:cNvSpPr txBox="1"/>
          <p:nvPr>
            <p:ph type="title"/>
          </p:nvPr>
        </p:nvSpPr>
        <p:spPr bwMode="auto">
          <a:xfrm>
            <a:off x="720000" y="4452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72" name="Google Shape;1872;p22"/>
          <p:cNvSpPr txBox="1"/>
          <p:nvPr>
            <p:ph type="subTitle" idx="1"/>
          </p:nvPr>
        </p:nvSpPr>
        <p:spPr bwMode="auto">
          <a:xfrm>
            <a:off x="937628" y="3114500"/>
            <a:ext cx="21753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73" name="Google Shape;1873;p22"/>
          <p:cNvSpPr txBox="1"/>
          <p:nvPr>
            <p:ph type="subTitle" idx="2"/>
          </p:nvPr>
        </p:nvSpPr>
        <p:spPr bwMode="auto">
          <a:xfrm>
            <a:off x="3484350" y="3114500"/>
            <a:ext cx="21753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74" name="Google Shape;1874;p22"/>
          <p:cNvSpPr txBox="1"/>
          <p:nvPr>
            <p:ph type="subTitle" idx="3"/>
          </p:nvPr>
        </p:nvSpPr>
        <p:spPr bwMode="auto">
          <a:xfrm>
            <a:off x="6031072" y="3114500"/>
            <a:ext cx="21753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75" name="Google Shape;1875;p22"/>
          <p:cNvSpPr txBox="1"/>
          <p:nvPr>
            <p:ph type="subTitle" idx="4"/>
          </p:nvPr>
        </p:nvSpPr>
        <p:spPr bwMode="auto">
          <a:xfrm>
            <a:off x="937628" y="3741900"/>
            <a:ext cx="2175300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000" b="1">
                <a:solidFill>
                  <a:schemeClr val="dk1"/>
                </a:solidFill>
                <a:latin typeface="Sora"/>
                <a:ea typeface="Sora"/>
                <a:cs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76" name="Google Shape;1876;p22"/>
          <p:cNvSpPr txBox="1"/>
          <p:nvPr>
            <p:ph type="subTitle" idx="5"/>
          </p:nvPr>
        </p:nvSpPr>
        <p:spPr bwMode="auto">
          <a:xfrm>
            <a:off x="3484350" y="3741900"/>
            <a:ext cx="2175300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000" b="1">
                <a:solidFill>
                  <a:schemeClr val="dk1"/>
                </a:solidFill>
                <a:latin typeface="Sora"/>
                <a:ea typeface="Sora"/>
                <a:cs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77" name="Google Shape;1877;p22"/>
          <p:cNvSpPr txBox="1"/>
          <p:nvPr>
            <p:ph type="subTitle" idx="6"/>
          </p:nvPr>
        </p:nvSpPr>
        <p:spPr bwMode="auto">
          <a:xfrm>
            <a:off x="6031072" y="3741900"/>
            <a:ext cx="2175300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000" b="1">
                <a:solidFill>
                  <a:schemeClr val="dk1"/>
                </a:solidFill>
                <a:latin typeface="Sora"/>
                <a:ea typeface="Sora"/>
                <a:cs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9pPr>
          </a:lstStyle>
          <a:p>
            <a:pPr>
              <a:defRPr/>
            </a:pPr>
            <a:endParaRPr/>
          </a:p>
        </p:txBody>
      </p:sp>
      <p:grpSp>
        <p:nvGrpSpPr>
          <p:cNvPr id="1878" name="Google Shape;1878;p22"/>
          <p:cNvGrpSpPr/>
          <p:nvPr/>
        </p:nvGrpSpPr>
        <p:grpSpPr bwMode="auto">
          <a:xfrm flipH="1">
            <a:off x="8533235" y="1997199"/>
            <a:ext cx="1374390" cy="1241130"/>
            <a:chOff x="4027850" y="1900275"/>
            <a:chExt cx="554100" cy="500375"/>
          </a:xfrm>
        </p:grpSpPr>
        <p:sp>
          <p:nvSpPr>
            <p:cNvPr id="1879" name="Google Shape;1879;p22"/>
            <p:cNvSpPr/>
            <p:nvPr/>
          </p:nvSpPr>
          <p:spPr bwMode="auto">
            <a:xfrm>
              <a:off x="40306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51"/>
                    <a:pt x="332" y="651"/>
                  </a:cubicBezTo>
                  <a:cubicBezTo>
                    <a:pt x="508" y="65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80" name="Google Shape;1880;p22"/>
            <p:cNvSpPr/>
            <p:nvPr/>
          </p:nvSpPr>
          <p:spPr bwMode="auto">
            <a:xfrm>
              <a:off x="4097650" y="190027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7" y="651"/>
                    <a:pt x="641" y="497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81" name="Google Shape;1881;p22"/>
            <p:cNvSpPr/>
            <p:nvPr/>
          </p:nvSpPr>
          <p:spPr bwMode="auto">
            <a:xfrm>
              <a:off x="416442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7" y="651"/>
                    <a:pt x="652" y="497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82" name="Google Shape;1882;p22"/>
            <p:cNvSpPr/>
            <p:nvPr/>
          </p:nvSpPr>
          <p:spPr bwMode="auto">
            <a:xfrm>
              <a:off x="42312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32" y="651"/>
                  </a:cubicBezTo>
                  <a:cubicBezTo>
                    <a:pt x="508" y="65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83" name="Google Shape;1883;p22"/>
            <p:cNvSpPr/>
            <p:nvPr/>
          </p:nvSpPr>
          <p:spPr bwMode="auto">
            <a:xfrm>
              <a:off x="4297975" y="190027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497"/>
                    <a:pt x="155" y="651"/>
                    <a:pt x="332" y="651"/>
                  </a:cubicBezTo>
                  <a:cubicBezTo>
                    <a:pt x="509" y="651"/>
                    <a:pt x="652" y="497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84" name="Google Shape;1884;p22"/>
            <p:cNvSpPr/>
            <p:nvPr/>
          </p:nvSpPr>
          <p:spPr bwMode="auto">
            <a:xfrm>
              <a:off x="4365025" y="190027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8" y="651"/>
                    <a:pt x="641" y="497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85" name="Google Shape;1885;p22"/>
            <p:cNvSpPr/>
            <p:nvPr/>
          </p:nvSpPr>
          <p:spPr bwMode="auto">
            <a:xfrm>
              <a:off x="443182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51"/>
                    <a:pt x="320" y="651"/>
                  </a:cubicBezTo>
                  <a:cubicBezTo>
                    <a:pt x="497" y="651"/>
                    <a:pt x="651" y="497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86" name="Google Shape;1886;p22"/>
            <p:cNvSpPr/>
            <p:nvPr/>
          </p:nvSpPr>
          <p:spPr bwMode="auto">
            <a:xfrm>
              <a:off x="44986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51"/>
                    <a:pt x="331" y="651"/>
                  </a:cubicBezTo>
                  <a:cubicBezTo>
                    <a:pt x="508" y="65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87" name="Google Shape;1887;p22"/>
            <p:cNvSpPr/>
            <p:nvPr/>
          </p:nvSpPr>
          <p:spPr bwMode="auto">
            <a:xfrm>
              <a:off x="456537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51"/>
                    <a:pt x="331" y="651"/>
                  </a:cubicBezTo>
                  <a:cubicBezTo>
                    <a:pt x="508" y="65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88" name="Google Shape;1888;p22"/>
            <p:cNvSpPr/>
            <p:nvPr/>
          </p:nvSpPr>
          <p:spPr bwMode="auto">
            <a:xfrm>
              <a:off x="40306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508"/>
                    <a:pt x="155" y="651"/>
                    <a:pt x="332" y="651"/>
                  </a:cubicBezTo>
                  <a:cubicBezTo>
                    <a:pt x="508" y="651"/>
                    <a:pt x="652" y="508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89" name="Google Shape;1889;p22"/>
            <p:cNvSpPr/>
            <p:nvPr/>
          </p:nvSpPr>
          <p:spPr bwMode="auto">
            <a:xfrm>
              <a:off x="4097650" y="1960700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41" y="508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0" name="Google Shape;1890;p22"/>
            <p:cNvSpPr/>
            <p:nvPr/>
          </p:nvSpPr>
          <p:spPr bwMode="auto">
            <a:xfrm>
              <a:off x="416442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52" y="508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1" name="Google Shape;1891;p22"/>
            <p:cNvSpPr/>
            <p:nvPr/>
          </p:nvSpPr>
          <p:spPr bwMode="auto">
            <a:xfrm>
              <a:off x="42312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32" y="651"/>
                  </a:cubicBezTo>
                  <a:cubicBezTo>
                    <a:pt x="508" y="651"/>
                    <a:pt x="652" y="508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2" name="Google Shape;1892;p22"/>
            <p:cNvSpPr/>
            <p:nvPr/>
          </p:nvSpPr>
          <p:spPr bwMode="auto">
            <a:xfrm>
              <a:off x="4297975" y="19607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508"/>
                    <a:pt x="155" y="651"/>
                    <a:pt x="332" y="651"/>
                  </a:cubicBezTo>
                  <a:cubicBezTo>
                    <a:pt x="509" y="651"/>
                    <a:pt x="652" y="508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3" name="Google Shape;1893;p22"/>
            <p:cNvSpPr/>
            <p:nvPr/>
          </p:nvSpPr>
          <p:spPr bwMode="auto">
            <a:xfrm>
              <a:off x="4365025" y="1960700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8" y="651"/>
                    <a:pt x="641" y="508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4" name="Google Shape;1894;p22"/>
            <p:cNvSpPr/>
            <p:nvPr/>
          </p:nvSpPr>
          <p:spPr bwMode="auto">
            <a:xfrm>
              <a:off x="443182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508"/>
                    <a:pt x="144" y="651"/>
                    <a:pt x="320" y="651"/>
                  </a:cubicBezTo>
                  <a:cubicBezTo>
                    <a:pt x="497" y="651"/>
                    <a:pt x="651" y="508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5" name="Google Shape;1895;p22"/>
            <p:cNvSpPr/>
            <p:nvPr/>
          </p:nvSpPr>
          <p:spPr bwMode="auto">
            <a:xfrm>
              <a:off x="44986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508"/>
                    <a:pt x="144" y="651"/>
                    <a:pt x="331" y="651"/>
                  </a:cubicBezTo>
                  <a:cubicBezTo>
                    <a:pt x="508" y="651"/>
                    <a:pt x="651" y="508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6" name="Google Shape;1896;p22"/>
            <p:cNvSpPr/>
            <p:nvPr/>
          </p:nvSpPr>
          <p:spPr bwMode="auto">
            <a:xfrm>
              <a:off x="456537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508"/>
                    <a:pt x="155" y="651"/>
                    <a:pt x="331" y="651"/>
                  </a:cubicBezTo>
                  <a:cubicBezTo>
                    <a:pt x="508" y="651"/>
                    <a:pt x="651" y="508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7" name="Google Shape;1897;p22"/>
            <p:cNvSpPr/>
            <p:nvPr/>
          </p:nvSpPr>
          <p:spPr bwMode="auto">
            <a:xfrm>
              <a:off x="40306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41"/>
                    <a:pt x="332" y="641"/>
                  </a:cubicBezTo>
                  <a:cubicBezTo>
                    <a:pt x="508" y="641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8" name="Google Shape;1898;p22"/>
            <p:cNvSpPr/>
            <p:nvPr/>
          </p:nvSpPr>
          <p:spPr bwMode="auto">
            <a:xfrm>
              <a:off x="4097650" y="2021400"/>
              <a:ext cx="16024" cy="16024"/>
            </a:xfrm>
            <a:custGeom>
              <a:avLst/>
              <a:gdLst/>
              <a:ahLst/>
              <a:cxnLst/>
              <a:rect l="l" t="t" r="r" b="b"/>
              <a:pathLst>
                <a:path w="641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41" y="497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" name="Google Shape;1899;p22"/>
            <p:cNvSpPr/>
            <p:nvPr/>
          </p:nvSpPr>
          <p:spPr bwMode="auto">
            <a:xfrm>
              <a:off x="416442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52" y="497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0" name="Google Shape;1900;p22"/>
            <p:cNvSpPr/>
            <p:nvPr/>
          </p:nvSpPr>
          <p:spPr bwMode="auto">
            <a:xfrm>
              <a:off x="42312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32" y="641"/>
                  </a:cubicBezTo>
                  <a:cubicBezTo>
                    <a:pt x="508" y="641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1" name="Google Shape;1901;p22"/>
            <p:cNvSpPr/>
            <p:nvPr/>
          </p:nvSpPr>
          <p:spPr bwMode="auto">
            <a:xfrm>
              <a:off x="4297975" y="2021400"/>
              <a:ext cx="16325" cy="16024"/>
            </a:xfrm>
            <a:custGeom>
              <a:avLst/>
              <a:gdLst/>
              <a:ahLst/>
              <a:cxnLst/>
              <a:rect l="l" t="t" r="r" b="b"/>
              <a:pathLst>
                <a:path w="653" h="641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497"/>
                    <a:pt x="155" y="641"/>
                    <a:pt x="332" y="641"/>
                  </a:cubicBezTo>
                  <a:cubicBezTo>
                    <a:pt x="509" y="641"/>
                    <a:pt x="652" y="497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2" name="Google Shape;1902;p22"/>
            <p:cNvSpPr/>
            <p:nvPr/>
          </p:nvSpPr>
          <p:spPr bwMode="auto">
            <a:xfrm>
              <a:off x="4365025" y="2021400"/>
              <a:ext cx="16050" cy="16024"/>
            </a:xfrm>
            <a:custGeom>
              <a:avLst/>
              <a:gdLst/>
              <a:ahLst/>
              <a:cxnLst/>
              <a:rect l="l" t="t" r="r" b="b"/>
              <a:pathLst>
                <a:path w="642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3" name="Google Shape;1903;p22"/>
            <p:cNvSpPr/>
            <p:nvPr/>
          </p:nvSpPr>
          <p:spPr bwMode="auto">
            <a:xfrm>
              <a:off x="443182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7" y="641"/>
                    <a:pt x="651" y="497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4" name="Google Shape;1904;p22"/>
            <p:cNvSpPr/>
            <p:nvPr/>
          </p:nvSpPr>
          <p:spPr bwMode="auto">
            <a:xfrm>
              <a:off x="44986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41"/>
                    <a:pt x="331" y="641"/>
                  </a:cubicBezTo>
                  <a:cubicBezTo>
                    <a:pt x="508" y="641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5" name="Google Shape;1905;p22"/>
            <p:cNvSpPr/>
            <p:nvPr/>
          </p:nvSpPr>
          <p:spPr bwMode="auto">
            <a:xfrm>
              <a:off x="456537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41"/>
                    <a:pt x="331" y="641"/>
                  </a:cubicBezTo>
                  <a:cubicBezTo>
                    <a:pt x="508" y="641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6" name="Google Shape;1906;p22"/>
            <p:cNvSpPr/>
            <p:nvPr/>
          </p:nvSpPr>
          <p:spPr bwMode="auto">
            <a:xfrm>
              <a:off x="40306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52"/>
                    <a:pt x="332" y="652"/>
                  </a:cubicBezTo>
                  <a:cubicBezTo>
                    <a:pt x="508" y="652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7" name="Google Shape;1907;p22"/>
            <p:cNvSpPr/>
            <p:nvPr/>
          </p:nvSpPr>
          <p:spPr bwMode="auto">
            <a:xfrm>
              <a:off x="4097650" y="208182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7" y="652"/>
                    <a:pt x="641" y="497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8" name="Google Shape;1908;p22"/>
            <p:cNvSpPr/>
            <p:nvPr/>
          </p:nvSpPr>
          <p:spPr bwMode="auto">
            <a:xfrm>
              <a:off x="416442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7" y="652"/>
                    <a:pt x="652" y="497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9" name="Google Shape;1909;p22"/>
            <p:cNvSpPr/>
            <p:nvPr/>
          </p:nvSpPr>
          <p:spPr bwMode="auto">
            <a:xfrm>
              <a:off x="42312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32" y="652"/>
                  </a:cubicBezTo>
                  <a:cubicBezTo>
                    <a:pt x="508" y="652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10" name="Google Shape;1910;p22"/>
            <p:cNvSpPr/>
            <p:nvPr/>
          </p:nvSpPr>
          <p:spPr bwMode="auto">
            <a:xfrm>
              <a:off x="4297975" y="208182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497"/>
                    <a:pt x="155" y="652"/>
                    <a:pt x="332" y="652"/>
                  </a:cubicBezTo>
                  <a:cubicBezTo>
                    <a:pt x="509" y="652"/>
                    <a:pt x="652" y="497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11" name="Google Shape;1911;p22"/>
            <p:cNvSpPr/>
            <p:nvPr/>
          </p:nvSpPr>
          <p:spPr bwMode="auto">
            <a:xfrm>
              <a:off x="4365025" y="208182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8" y="652"/>
                    <a:pt x="641" y="497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12" name="Google Shape;1912;p22"/>
            <p:cNvSpPr/>
            <p:nvPr/>
          </p:nvSpPr>
          <p:spPr bwMode="auto">
            <a:xfrm>
              <a:off x="443182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52"/>
                    <a:pt x="320" y="652"/>
                  </a:cubicBezTo>
                  <a:cubicBezTo>
                    <a:pt x="497" y="652"/>
                    <a:pt x="651" y="497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13" name="Google Shape;1913;p22"/>
            <p:cNvSpPr/>
            <p:nvPr/>
          </p:nvSpPr>
          <p:spPr bwMode="auto">
            <a:xfrm>
              <a:off x="44986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52"/>
                    <a:pt x="331" y="652"/>
                  </a:cubicBezTo>
                  <a:cubicBezTo>
                    <a:pt x="508" y="652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14" name="Google Shape;1914;p22"/>
            <p:cNvSpPr/>
            <p:nvPr/>
          </p:nvSpPr>
          <p:spPr bwMode="auto">
            <a:xfrm>
              <a:off x="456537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52"/>
                    <a:pt x="331" y="652"/>
                  </a:cubicBezTo>
                  <a:cubicBezTo>
                    <a:pt x="508" y="652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15" name="Google Shape;1915;p22"/>
            <p:cNvSpPr/>
            <p:nvPr/>
          </p:nvSpPr>
          <p:spPr bwMode="auto">
            <a:xfrm>
              <a:off x="40306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32"/>
                  </a:cubicBezTo>
                  <a:cubicBezTo>
                    <a:pt x="0" y="509"/>
                    <a:pt x="155" y="652"/>
                    <a:pt x="332" y="652"/>
                  </a:cubicBezTo>
                  <a:cubicBezTo>
                    <a:pt x="508" y="652"/>
                    <a:pt x="652" y="509"/>
                    <a:pt x="652" y="332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16" name="Google Shape;1916;p22"/>
            <p:cNvSpPr/>
            <p:nvPr/>
          </p:nvSpPr>
          <p:spPr bwMode="auto">
            <a:xfrm>
              <a:off x="4097650" y="2142250"/>
              <a:ext cx="16024" cy="16325"/>
            </a:xfrm>
            <a:custGeom>
              <a:avLst/>
              <a:gdLst/>
              <a:ahLst/>
              <a:cxnLst/>
              <a:rect l="l" t="t" r="r" b="b"/>
              <a:pathLst>
                <a:path w="641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7" y="652"/>
                    <a:pt x="641" y="509"/>
                    <a:pt x="641" y="332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17" name="Google Shape;1917;p22"/>
            <p:cNvSpPr/>
            <p:nvPr/>
          </p:nvSpPr>
          <p:spPr bwMode="auto">
            <a:xfrm>
              <a:off x="416442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7" y="652"/>
                    <a:pt x="652" y="509"/>
                    <a:pt x="652" y="332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18" name="Google Shape;1918;p22"/>
            <p:cNvSpPr/>
            <p:nvPr/>
          </p:nvSpPr>
          <p:spPr bwMode="auto">
            <a:xfrm>
              <a:off x="42312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32" y="652"/>
                  </a:cubicBezTo>
                  <a:cubicBezTo>
                    <a:pt x="508" y="652"/>
                    <a:pt x="652" y="509"/>
                    <a:pt x="652" y="332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19" name="Google Shape;1919;p22"/>
            <p:cNvSpPr/>
            <p:nvPr/>
          </p:nvSpPr>
          <p:spPr bwMode="auto">
            <a:xfrm>
              <a:off x="4297975" y="214225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32"/>
                  </a:cubicBezTo>
                  <a:cubicBezTo>
                    <a:pt x="1" y="509"/>
                    <a:pt x="155" y="652"/>
                    <a:pt x="332" y="652"/>
                  </a:cubicBezTo>
                  <a:cubicBezTo>
                    <a:pt x="509" y="652"/>
                    <a:pt x="652" y="509"/>
                    <a:pt x="652" y="332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20" name="Google Shape;1920;p22"/>
            <p:cNvSpPr/>
            <p:nvPr/>
          </p:nvSpPr>
          <p:spPr bwMode="auto">
            <a:xfrm>
              <a:off x="4365025" y="2142250"/>
              <a:ext cx="16050" cy="16325"/>
            </a:xfrm>
            <a:custGeom>
              <a:avLst/>
              <a:gdLst/>
              <a:ahLst/>
              <a:cxnLst/>
              <a:rect l="l" t="t" r="r" b="b"/>
              <a:pathLst>
                <a:path w="642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8" y="652"/>
                    <a:pt x="641" y="509"/>
                    <a:pt x="641" y="33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21" name="Google Shape;1921;p22"/>
            <p:cNvSpPr/>
            <p:nvPr/>
          </p:nvSpPr>
          <p:spPr bwMode="auto">
            <a:xfrm>
              <a:off x="443182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32"/>
                  </a:cubicBezTo>
                  <a:cubicBezTo>
                    <a:pt x="0" y="509"/>
                    <a:pt x="144" y="652"/>
                    <a:pt x="320" y="652"/>
                  </a:cubicBezTo>
                  <a:cubicBezTo>
                    <a:pt x="497" y="652"/>
                    <a:pt x="651" y="509"/>
                    <a:pt x="651" y="332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22" name="Google Shape;1922;p22"/>
            <p:cNvSpPr/>
            <p:nvPr/>
          </p:nvSpPr>
          <p:spPr bwMode="auto">
            <a:xfrm>
              <a:off x="44986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32"/>
                  </a:cubicBezTo>
                  <a:cubicBezTo>
                    <a:pt x="0" y="509"/>
                    <a:pt x="144" y="652"/>
                    <a:pt x="331" y="652"/>
                  </a:cubicBezTo>
                  <a:cubicBezTo>
                    <a:pt x="508" y="652"/>
                    <a:pt x="651" y="509"/>
                    <a:pt x="651" y="332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23" name="Google Shape;1923;p22"/>
            <p:cNvSpPr/>
            <p:nvPr/>
          </p:nvSpPr>
          <p:spPr bwMode="auto">
            <a:xfrm>
              <a:off x="456537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32"/>
                  </a:cubicBezTo>
                  <a:cubicBezTo>
                    <a:pt x="0" y="509"/>
                    <a:pt x="155" y="652"/>
                    <a:pt x="331" y="652"/>
                  </a:cubicBezTo>
                  <a:cubicBezTo>
                    <a:pt x="508" y="652"/>
                    <a:pt x="651" y="509"/>
                    <a:pt x="651" y="332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24" name="Google Shape;1924;p22"/>
            <p:cNvSpPr/>
            <p:nvPr/>
          </p:nvSpPr>
          <p:spPr bwMode="auto">
            <a:xfrm>
              <a:off x="40306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55"/>
                    <a:pt x="0" y="331"/>
                  </a:cubicBezTo>
                  <a:cubicBezTo>
                    <a:pt x="0" y="508"/>
                    <a:pt x="155" y="651"/>
                    <a:pt x="332" y="651"/>
                  </a:cubicBezTo>
                  <a:cubicBezTo>
                    <a:pt x="508" y="651"/>
                    <a:pt x="652" y="508"/>
                    <a:pt x="652" y="331"/>
                  </a:cubicBezTo>
                  <a:cubicBezTo>
                    <a:pt x="652" y="155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25" name="Google Shape;1925;p22"/>
            <p:cNvSpPr/>
            <p:nvPr/>
          </p:nvSpPr>
          <p:spPr bwMode="auto">
            <a:xfrm>
              <a:off x="4097650" y="2202700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41" y="508"/>
                    <a:pt x="641" y="331"/>
                  </a:cubicBezTo>
                  <a:cubicBezTo>
                    <a:pt x="641" y="155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26" name="Google Shape;1926;p22"/>
            <p:cNvSpPr/>
            <p:nvPr/>
          </p:nvSpPr>
          <p:spPr bwMode="auto">
            <a:xfrm>
              <a:off x="416442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52" y="508"/>
                    <a:pt x="652" y="331"/>
                  </a:cubicBezTo>
                  <a:cubicBezTo>
                    <a:pt x="652" y="155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27" name="Google Shape;1927;p22"/>
            <p:cNvSpPr/>
            <p:nvPr/>
          </p:nvSpPr>
          <p:spPr bwMode="auto">
            <a:xfrm>
              <a:off x="42312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32" y="651"/>
                  </a:cubicBezTo>
                  <a:cubicBezTo>
                    <a:pt x="508" y="651"/>
                    <a:pt x="652" y="508"/>
                    <a:pt x="652" y="331"/>
                  </a:cubicBezTo>
                  <a:cubicBezTo>
                    <a:pt x="652" y="155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28" name="Google Shape;1928;p22"/>
            <p:cNvSpPr/>
            <p:nvPr/>
          </p:nvSpPr>
          <p:spPr bwMode="auto">
            <a:xfrm>
              <a:off x="4297975" y="22027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55"/>
                    <a:pt x="1" y="331"/>
                  </a:cubicBezTo>
                  <a:cubicBezTo>
                    <a:pt x="1" y="508"/>
                    <a:pt x="155" y="651"/>
                    <a:pt x="332" y="651"/>
                  </a:cubicBezTo>
                  <a:cubicBezTo>
                    <a:pt x="509" y="651"/>
                    <a:pt x="652" y="508"/>
                    <a:pt x="652" y="331"/>
                  </a:cubicBezTo>
                  <a:cubicBezTo>
                    <a:pt x="652" y="155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29" name="Google Shape;1929;p22"/>
            <p:cNvSpPr/>
            <p:nvPr/>
          </p:nvSpPr>
          <p:spPr bwMode="auto">
            <a:xfrm>
              <a:off x="4365025" y="2202700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8" y="651"/>
                    <a:pt x="641" y="508"/>
                    <a:pt x="641" y="331"/>
                  </a:cubicBezTo>
                  <a:cubicBezTo>
                    <a:pt x="641" y="155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30" name="Google Shape;1930;p22"/>
            <p:cNvSpPr/>
            <p:nvPr/>
          </p:nvSpPr>
          <p:spPr bwMode="auto">
            <a:xfrm>
              <a:off x="443182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55"/>
                    <a:pt x="0" y="331"/>
                  </a:cubicBezTo>
                  <a:cubicBezTo>
                    <a:pt x="0" y="508"/>
                    <a:pt x="144" y="651"/>
                    <a:pt x="320" y="651"/>
                  </a:cubicBezTo>
                  <a:cubicBezTo>
                    <a:pt x="497" y="651"/>
                    <a:pt x="651" y="508"/>
                    <a:pt x="651" y="331"/>
                  </a:cubicBezTo>
                  <a:cubicBezTo>
                    <a:pt x="651" y="155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31" name="Google Shape;1931;p22"/>
            <p:cNvSpPr/>
            <p:nvPr/>
          </p:nvSpPr>
          <p:spPr bwMode="auto">
            <a:xfrm>
              <a:off x="44986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55"/>
                    <a:pt x="0" y="331"/>
                  </a:cubicBezTo>
                  <a:cubicBezTo>
                    <a:pt x="0" y="508"/>
                    <a:pt x="144" y="651"/>
                    <a:pt x="331" y="651"/>
                  </a:cubicBezTo>
                  <a:cubicBezTo>
                    <a:pt x="508" y="651"/>
                    <a:pt x="651" y="508"/>
                    <a:pt x="651" y="331"/>
                  </a:cubicBezTo>
                  <a:cubicBezTo>
                    <a:pt x="651" y="155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32" name="Google Shape;1932;p22"/>
            <p:cNvSpPr/>
            <p:nvPr/>
          </p:nvSpPr>
          <p:spPr bwMode="auto">
            <a:xfrm>
              <a:off x="456537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55"/>
                    <a:pt x="0" y="331"/>
                  </a:cubicBezTo>
                  <a:cubicBezTo>
                    <a:pt x="0" y="508"/>
                    <a:pt x="155" y="651"/>
                    <a:pt x="331" y="651"/>
                  </a:cubicBezTo>
                  <a:cubicBezTo>
                    <a:pt x="508" y="651"/>
                    <a:pt x="651" y="508"/>
                    <a:pt x="651" y="331"/>
                  </a:cubicBezTo>
                  <a:cubicBezTo>
                    <a:pt x="651" y="155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33" name="Google Shape;1933;p22"/>
            <p:cNvSpPr/>
            <p:nvPr/>
          </p:nvSpPr>
          <p:spPr bwMode="auto">
            <a:xfrm>
              <a:off x="40306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41"/>
                    <a:pt x="332" y="641"/>
                  </a:cubicBezTo>
                  <a:cubicBezTo>
                    <a:pt x="508" y="64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34" name="Google Shape;1934;p22"/>
            <p:cNvSpPr/>
            <p:nvPr/>
          </p:nvSpPr>
          <p:spPr bwMode="auto">
            <a:xfrm>
              <a:off x="4097650" y="2263400"/>
              <a:ext cx="16024" cy="16024"/>
            </a:xfrm>
            <a:custGeom>
              <a:avLst/>
              <a:gdLst/>
              <a:ahLst/>
              <a:cxnLst/>
              <a:rect l="l" t="t" r="r" b="b"/>
              <a:pathLst>
                <a:path w="641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41" y="497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35" name="Google Shape;1935;p22"/>
            <p:cNvSpPr/>
            <p:nvPr/>
          </p:nvSpPr>
          <p:spPr bwMode="auto">
            <a:xfrm>
              <a:off x="416442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52" y="497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36" name="Google Shape;1936;p22"/>
            <p:cNvSpPr/>
            <p:nvPr/>
          </p:nvSpPr>
          <p:spPr bwMode="auto">
            <a:xfrm>
              <a:off x="42312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32" y="641"/>
                  </a:cubicBezTo>
                  <a:cubicBezTo>
                    <a:pt x="508" y="64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37" name="Google Shape;1937;p22"/>
            <p:cNvSpPr/>
            <p:nvPr/>
          </p:nvSpPr>
          <p:spPr bwMode="auto">
            <a:xfrm>
              <a:off x="4297975" y="2263400"/>
              <a:ext cx="16325" cy="16024"/>
            </a:xfrm>
            <a:custGeom>
              <a:avLst/>
              <a:gdLst/>
              <a:ahLst/>
              <a:cxnLst/>
              <a:rect l="l" t="t" r="r" b="b"/>
              <a:pathLst>
                <a:path w="653" h="641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497"/>
                    <a:pt x="155" y="641"/>
                    <a:pt x="332" y="641"/>
                  </a:cubicBezTo>
                  <a:cubicBezTo>
                    <a:pt x="509" y="641"/>
                    <a:pt x="652" y="497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38" name="Google Shape;1938;p22"/>
            <p:cNvSpPr/>
            <p:nvPr/>
          </p:nvSpPr>
          <p:spPr bwMode="auto">
            <a:xfrm>
              <a:off x="4365025" y="2263400"/>
              <a:ext cx="16050" cy="16024"/>
            </a:xfrm>
            <a:custGeom>
              <a:avLst/>
              <a:gdLst/>
              <a:ahLst/>
              <a:cxnLst/>
              <a:rect l="l" t="t" r="r" b="b"/>
              <a:pathLst>
                <a:path w="642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39" name="Google Shape;1939;p22"/>
            <p:cNvSpPr/>
            <p:nvPr/>
          </p:nvSpPr>
          <p:spPr bwMode="auto">
            <a:xfrm>
              <a:off x="443182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7" y="641"/>
                    <a:pt x="651" y="497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0" name="Google Shape;1940;p22"/>
            <p:cNvSpPr/>
            <p:nvPr/>
          </p:nvSpPr>
          <p:spPr bwMode="auto">
            <a:xfrm>
              <a:off x="44986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41"/>
                    <a:pt x="331" y="641"/>
                  </a:cubicBezTo>
                  <a:cubicBezTo>
                    <a:pt x="508" y="64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1" name="Google Shape;1941;p22"/>
            <p:cNvSpPr/>
            <p:nvPr/>
          </p:nvSpPr>
          <p:spPr bwMode="auto">
            <a:xfrm>
              <a:off x="456537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41"/>
                    <a:pt x="331" y="641"/>
                  </a:cubicBezTo>
                  <a:cubicBezTo>
                    <a:pt x="508" y="64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2" name="Google Shape;1942;p22"/>
            <p:cNvSpPr/>
            <p:nvPr/>
          </p:nvSpPr>
          <p:spPr bwMode="auto">
            <a:xfrm>
              <a:off x="40306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508"/>
                    <a:pt x="155" y="652"/>
                    <a:pt x="332" y="652"/>
                  </a:cubicBezTo>
                  <a:cubicBezTo>
                    <a:pt x="508" y="652"/>
                    <a:pt x="652" y="508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3" name="Google Shape;1943;p22"/>
            <p:cNvSpPr/>
            <p:nvPr/>
          </p:nvSpPr>
          <p:spPr bwMode="auto">
            <a:xfrm>
              <a:off x="4097650" y="232382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7" y="652"/>
                    <a:pt x="641" y="508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4" name="Google Shape;1944;p22"/>
            <p:cNvSpPr/>
            <p:nvPr/>
          </p:nvSpPr>
          <p:spPr bwMode="auto">
            <a:xfrm>
              <a:off x="416442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7" y="652"/>
                    <a:pt x="652" y="508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5" name="Google Shape;1945;p22"/>
            <p:cNvSpPr/>
            <p:nvPr/>
          </p:nvSpPr>
          <p:spPr bwMode="auto">
            <a:xfrm>
              <a:off x="42312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32" y="652"/>
                  </a:cubicBezTo>
                  <a:cubicBezTo>
                    <a:pt x="508" y="652"/>
                    <a:pt x="652" y="508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6" name="Google Shape;1946;p22"/>
            <p:cNvSpPr/>
            <p:nvPr/>
          </p:nvSpPr>
          <p:spPr bwMode="auto">
            <a:xfrm>
              <a:off x="4297975" y="232382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508"/>
                    <a:pt x="155" y="652"/>
                    <a:pt x="332" y="652"/>
                  </a:cubicBezTo>
                  <a:cubicBezTo>
                    <a:pt x="509" y="652"/>
                    <a:pt x="652" y="508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7" name="Google Shape;1947;p22"/>
            <p:cNvSpPr/>
            <p:nvPr/>
          </p:nvSpPr>
          <p:spPr bwMode="auto">
            <a:xfrm>
              <a:off x="4365025" y="232382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8" y="652"/>
                    <a:pt x="641" y="508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8" name="Google Shape;1948;p22"/>
            <p:cNvSpPr/>
            <p:nvPr/>
          </p:nvSpPr>
          <p:spPr bwMode="auto">
            <a:xfrm>
              <a:off x="443182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508"/>
                    <a:pt x="144" y="652"/>
                    <a:pt x="320" y="652"/>
                  </a:cubicBezTo>
                  <a:cubicBezTo>
                    <a:pt x="497" y="652"/>
                    <a:pt x="651" y="508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9" name="Google Shape;1949;p22"/>
            <p:cNvSpPr/>
            <p:nvPr/>
          </p:nvSpPr>
          <p:spPr bwMode="auto">
            <a:xfrm>
              <a:off x="44986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508"/>
                    <a:pt x="144" y="652"/>
                    <a:pt x="331" y="652"/>
                  </a:cubicBezTo>
                  <a:cubicBezTo>
                    <a:pt x="508" y="652"/>
                    <a:pt x="651" y="508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0" name="Google Shape;1950;p22"/>
            <p:cNvSpPr/>
            <p:nvPr/>
          </p:nvSpPr>
          <p:spPr bwMode="auto">
            <a:xfrm>
              <a:off x="456537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508"/>
                    <a:pt x="155" y="652"/>
                    <a:pt x="331" y="652"/>
                  </a:cubicBezTo>
                  <a:cubicBezTo>
                    <a:pt x="508" y="652"/>
                    <a:pt x="651" y="508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1" name="Google Shape;1951;p22"/>
            <p:cNvSpPr/>
            <p:nvPr/>
          </p:nvSpPr>
          <p:spPr bwMode="auto">
            <a:xfrm>
              <a:off x="4027850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59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3" y="616"/>
                    <a:pt x="353" y="645"/>
                    <a:pt x="431" y="645"/>
                  </a:cubicBezTo>
                  <a:cubicBezTo>
                    <a:pt x="598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2" name="Google Shape;1952;p22"/>
            <p:cNvSpPr/>
            <p:nvPr/>
          </p:nvSpPr>
          <p:spPr bwMode="auto">
            <a:xfrm>
              <a:off x="4094900" y="2384524"/>
              <a:ext cx="18775" cy="16125"/>
            </a:xfrm>
            <a:custGeom>
              <a:avLst/>
              <a:gdLst/>
              <a:ahLst/>
              <a:cxnLst/>
              <a:rect l="l" t="t" r="r" b="b"/>
              <a:pathLst>
                <a:path w="751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199" y="553"/>
                  </a:cubicBezTo>
                  <a:cubicBezTo>
                    <a:pt x="266" y="616"/>
                    <a:pt x="347" y="645"/>
                    <a:pt x="425" y="645"/>
                  </a:cubicBezTo>
                  <a:cubicBezTo>
                    <a:pt x="593" y="645"/>
                    <a:pt x="751" y="516"/>
                    <a:pt x="751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3" name="Google Shape;1953;p22"/>
            <p:cNvSpPr/>
            <p:nvPr/>
          </p:nvSpPr>
          <p:spPr bwMode="auto">
            <a:xfrm>
              <a:off x="4161675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199" y="553"/>
                  </a:cubicBezTo>
                  <a:cubicBezTo>
                    <a:pt x="266" y="616"/>
                    <a:pt x="348" y="645"/>
                    <a:pt x="428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4" name="Google Shape;1954;p22"/>
            <p:cNvSpPr/>
            <p:nvPr/>
          </p:nvSpPr>
          <p:spPr bwMode="auto">
            <a:xfrm>
              <a:off x="4228450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50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4" y="616"/>
                    <a:pt x="353" y="645"/>
                    <a:pt x="432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5" name="Google Shape;1955;p22"/>
            <p:cNvSpPr/>
            <p:nvPr/>
          </p:nvSpPr>
          <p:spPr bwMode="auto">
            <a:xfrm>
              <a:off x="4295225" y="2384524"/>
              <a:ext cx="19075" cy="16125"/>
            </a:xfrm>
            <a:custGeom>
              <a:avLst/>
              <a:gdLst/>
              <a:ahLst/>
              <a:cxnLst/>
              <a:rect l="l" t="t" r="r" b="b"/>
              <a:pathLst>
                <a:path w="763" h="645" fill="norm" stroke="1" extrusionOk="0">
                  <a:moveTo>
                    <a:pt x="460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4" y="616"/>
                    <a:pt x="353" y="645"/>
                    <a:pt x="432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6" name="Google Shape;1956;p22"/>
            <p:cNvSpPr/>
            <p:nvPr/>
          </p:nvSpPr>
          <p:spPr bwMode="auto">
            <a:xfrm>
              <a:off x="4362275" y="2384524"/>
              <a:ext cx="18800" cy="16125"/>
            </a:xfrm>
            <a:custGeom>
              <a:avLst/>
              <a:gdLst/>
              <a:ahLst/>
              <a:cxnLst/>
              <a:rect l="l" t="t" r="r" b="b"/>
              <a:pathLst>
                <a:path w="752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1" y="343"/>
                    <a:pt x="199" y="553"/>
                  </a:cubicBezTo>
                  <a:cubicBezTo>
                    <a:pt x="266" y="616"/>
                    <a:pt x="347" y="645"/>
                    <a:pt x="426" y="645"/>
                  </a:cubicBezTo>
                  <a:cubicBezTo>
                    <a:pt x="593" y="645"/>
                    <a:pt x="751" y="516"/>
                    <a:pt x="751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7" name="Google Shape;1957;p22"/>
            <p:cNvSpPr/>
            <p:nvPr/>
          </p:nvSpPr>
          <p:spPr bwMode="auto">
            <a:xfrm>
              <a:off x="4429050" y="2384524"/>
              <a:ext cx="19075" cy="16125"/>
            </a:xfrm>
            <a:custGeom>
              <a:avLst/>
              <a:gdLst/>
              <a:ahLst/>
              <a:cxnLst/>
              <a:rect l="l" t="t" r="r" b="b"/>
              <a:pathLst>
                <a:path w="763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1" y="343"/>
                    <a:pt x="199" y="553"/>
                  </a:cubicBezTo>
                  <a:cubicBezTo>
                    <a:pt x="266" y="616"/>
                    <a:pt x="348" y="645"/>
                    <a:pt x="429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52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8" name="Google Shape;1958;p22"/>
            <p:cNvSpPr/>
            <p:nvPr/>
          </p:nvSpPr>
          <p:spPr bwMode="auto">
            <a:xfrm>
              <a:off x="4495900" y="2384524"/>
              <a:ext cx="19000" cy="16125"/>
            </a:xfrm>
            <a:custGeom>
              <a:avLst/>
              <a:gdLst/>
              <a:ahLst/>
              <a:cxnLst/>
              <a:rect l="l" t="t" r="r" b="b"/>
              <a:pathLst>
                <a:path w="760" h="645" fill="norm" stroke="1" extrusionOk="0">
                  <a:moveTo>
                    <a:pt x="426" y="1"/>
                  </a:moveTo>
                  <a:cubicBezTo>
                    <a:pt x="137" y="1"/>
                    <a:pt x="1" y="346"/>
                    <a:pt x="207" y="553"/>
                  </a:cubicBezTo>
                  <a:cubicBezTo>
                    <a:pt x="271" y="616"/>
                    <a:pt x="350" y="645"/>
                    <a:pt x="429" y="645"/>
                  </a:cubicBezTo>
                  <a:cubicBezTo>
                    <a:pt x="596" y="645"/>
                    <a:pt x="759" y="516"/>
                    <a:pt x="759" y="321"/>
                  </a:cubicBezTo>
                  <a:cubicBezTo>
                    <a:pt x="759" y="144"/>
                    <a:pt x="616" y="1"/>
                    <a:pt x="439" y="1"/>
                  </a:cubicBezTo>
                  <a:cubicBezTo>
                    <a:pt x="435" y="1"/>
                    <a:pt x="430" y="1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9" name="Google Shape;1959;p22"/>
            <p:cNvSpPr/>
            <p:nvPr/>
          </p:nvSpPr>
          <p:spPr bwMode="auto">
            <a:xfrm>
              <a:off x="4562950" y="2384524"/>
              <a:ext cx="19000" cy="16125"/>
            </a:xfrm>
            <a:custGeom>
              <a:avLst/>
              <a:gdLst/>
              <a:ahLst/>
              <a:cxnLst/>
              <a:rect l="l" t="t" r="r" b="b"/>
              <a:pathLst>
                <a:path w="760" h="645" fill="norm" stroke="1" extrusionOk="0">
                  <a:moveTo>
                    <a:pt x="415" y="1"/>
                  </a:moveTo>
                  <a:cubicBezTo>
                    <a:pt x="137" y="1"/>
                    <a:pt x="1" y="346"/>
                    <a:pt x="197" y="553"/>
                  </a:cubicBezTo>
                  <a:cubicBezTo>
                    <a:pt x="264" y="616"/>
                    <a:pt x="345" y="645"/>
                    <a:pt x="426" y="645"/>
                  </a:cubicBezTo>
                  <a:cubicBezTo>
                    <a:pt x="596" y="645"/>
                    <a:pt x="759" y="516"/>
                    <a:pt x="759" y="321"/>
                  </a:cubicBezTo>
                  <a:cubicBezTo>
                    <a:pt x="759" y="144"/>
                    <a:pt x="616" y="1"/>
                    <a:pt x="428" y="1"/>
                  </a:cubicBezTo>
                  <a:cubicBezTo>
                    <a:pt x="424" y="1"/>
                    <a:pt x="420" y="1"/>
                    <a:pt x="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960" name="Google Shape;1960;p22"/>
          <p:cNvSpPr/>
          <p:nvPr/>
        </p:nvSpPr>
        <p:spPr bwMode="auto">
          <a:xfrm rot="-2700000">
            <a:off x="8070208" y="4574253"/>
            <a:ext cx="293157" cy="292934"/>
          </a:xfrm>
          <a:custGeom>
            <a:avLst/>
            <a:gdLst/>
            <a:ahLst/>
            <a:cxnLst/>
            <a:rect l="l" t="t" r="r" b="b"/>
            <a:pathLst>
              <a:path w="14438" h="14427" fill="norm" stroke="1" extrusionOk="0">
                <a:moveTo>
                  <a:pt x="4680" y="1"/>
                </a:moveTo>
                <a:lnTo>
                  <a:pt x="4680" y="4670"/>
                </a:lnTo>
                <a:lnTo>
                  <a:pt x="0" y="4670"/>
                </a:lnTo>
                <a:lnTo>
                  <a:pt x="0" y="9758"/>
                </a:lnTo>
                <a:lnTo>
                  <a:pt x="4680" y="9758"/>
                </a:lnTo>
                <a:lnTo>
                  <a:pt x="4680" y="14427"/>
                </a:lnTo>
                <a:lnTo>
                  <a:pt x="9768" y="14427"/>
                </a:lnTo>
                <a:lnTo>
                  <a:pt x="9768" y="9758"/>
                </a:lnTo>
                <a:lnTo>
                  <a:pt x="14437" y="9758"/>
                </a:lnTo>
                <a:lnTo>
                  <a:pt x="14437" y="4670"/>
                </a:lnTo>
                <a:lnTo>
                  <a:pt x="9768" y="4670"/>
                </a:lnTo>
                <a:lnTo>
                  <a:pt x="9768" y="1"/>
                </a:lnTo>
                <a:close/>
              </a:path>
            </a:pathLst>
          </a:custGeom>
          <a:solidFill>
            <a:srgbClr val="FFC5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61" name="Google Shape;1961;p22"/>
          <p:cNvSpPr/>
          <p:nvPr/>
        </p:nvSpPr>
        <p:spPr bwMode="auto">
          <a:xfrm>
            <a:off x="3554013" y="4775547"/>
            <a:ext cx="1483353" cy="682260"/>
          </a:xfrm>
          <a:custGeom>
            <a:avLst/>
            <a:gdLst/>
            <a:ahLst/>
            <a:cxnLst/>
            <a:rect l="l" t="t" r="r" b="b"/>
            <a:pathLst>
              <a:path w="31943" h="14692" fill="norm" stroke="1" extrusionOk="0">
                <a:moveTo>
                  <a:pt x="15972" y="1"/>
                </a:moveTo>
                <a:cubicBezTo>
                  <a:pt x="7638" y="1"/>
                  <a:pt x="696" y="6391"/>
                  <a:pt x="0" y="14691"/>
                </a:cubicBezTo>
                <a:lnTo>
                  <a:pt x="31943" y="14691"/>
                </a:lnTo>
                <a:cubicBezTo>
                  <a:pt x="31247" y="6391"/>
                  <a:pt x="24305" y="1"/>
                  <a:pt x="159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62" name="Google Shape;1962;p22"/>
          <p:cNvSpPr/>
          <p:nvPr/>
        </p:nvSpPr>
        <p:spPr bwMode="auto">
          <a:xfrm>
            <a:off x="719987" y="4604513"/>
            <a:ext cx="231827" cy="232397"/>
          </a:xfrm>
          <a:custGeom>
            <a:avLst/>
            <a:gdLst/>
            <a:ahLst/>
            <a:cxnLst/>
            <a:rect l="l" t="t" r="r" b="b"/>
            <a:pathLst>
              <a:path w="4394" h="4405" fill="norm" stroke="1" extrusionOk="0">
                <a:moveTo>
                  <a:pt x="2197" y="1"/>
                </a:moveTo>
                <a:lnTo>
                  <a:pt x="0" y="2208"/>
                </a:lnTo>
                <a:lnTo>
                  <a:pt x="2197" y="4405"/>
                </a:lnTo>
                <a:lnTo>
                  <a:pt x="4393" y="2208"/>
                </a:lnTo>
                <a:lnTo>
                  <a:pt x="21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963" name="Google Shape;1963;p22"/>
          <p:cNvGrpSpPr/>
          <p:nvPr/>
        </p:nvGrpSpPr>
        <p:grpSpPr bwMode="auto">
          <a:xfrm flipH="1">
            <a:off x="3199218" y="-1785494"/>
            <a:ext cx="2745547" cy="2230711"/>
            <a:chOff x="6674350" y="4063602"/>
            <a:chExt cx="698986" cy="567900"/>
          </a:xfrm>
        </p:grpSpPr>
        <p:sp>
          <p:nvSpPr>
            <p:cNvPr id="1964" name="Google Shape;1964;p22"/>
            <p:cNvSpPr/>
            <p:nvPr/>
          </p:nvSpPr>
          <p:spPr bwMode="auto">
            <a:xfrm>
              <a:off x="6674373" y="4146378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5" name="Google Shape;1965;p22"/>
            <p:cNvSpPr/>
            <p:nvPr/>
          </p:nvSpPr>
          <p:spPr bwMode="auto">
            <a:xfrm>
              <a:off x="6674373" y="4227227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6" name="Google Shape;1966;p22"/>
            <p:cNvSpPr/>
            <p:nvPr/>
          </p:nvSpPr>
          <p:spPr bwMode="auto">
            <a:xfrm>
              <a:off x="6674373" y="4308076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7" name="Google Shape;1967;p22"/>
            <p:cNvSpPr/>
            <p:nvPr/>
          </p:nvSpPr>
          <p:spPr bwMode="auto">
            <a:xfrm>
              <a:off x="6674373" y="4388925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8" name="Google Shape;1968;p22"/>
            <p:cNvSpPr/>
            <p:nvPr/>
          </p:nvSpPr>
          <p:spPr bwMode="auto">
            <a:xfrm>
              <a:off x="6674373" y="4469774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9" name="Google Shape;1969;p22"/>
            <p:cNvSpPr/>
            <p:nvPr/>
          </p:nvSpPr>
          <p:spPr bwMode="auto">
            <a:xfrm>
              <a:off x="6674373" y="4550623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0" name="Google Shape;1970;p22"/>
            <p:cNvSpPr/>
            <p:nvPr/>
          </p:nvSpPr>
          <p:spPr bwMode="auto">
            <a:xfrm>
              <a:off x="6674373" y="4631471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1" name="Google Shape;1971;p22"/>
            <p:cNvSpPr/>
            <p:nvPr/>
          </p:nvSpPr>
          <p:spPr bwMode="auto">
            <a:xfrm>
              <a:off x="667435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2" name="Google Shape;1972;p22"/>
            <p:cNvSpPr/>
            <p:nvPr/>
          </p:nvSpPr>
          <p:spPr bwMode="auto">
            <a:xfrm>
              <a:off x="67441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3" name="Google Shape;1973;p22"/>
            <p:cNvSpPr/>
            <p:nvPr/>
          </p:nvSpPr>
          <p:spPr bwMode="auto">
            <a:xfrm>
              <a:off x="68139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4" name="Google Shape;1974;p22"/>
            <p:cNvSpPr/>
            <p:nvPr/>
          </p:nvSpPr>
          <p:spPr bwMode="auto">
            <a:xfrm>
              <a:off x="68840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5" name="Google Shape;1975;p22"/>
            <p:cNvSpPr/>
            <p:nvPr/>
          </p:nvSpPr>
          <p:spPr bwMode="auto">
            <a:xfrm>
              <a:off x="69538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6" name="Google Shape;1976;p22"/>
            <p:cNvSpPr/>
            <p:nvPr/>
          </p:nvSpPr>
          <p:spPr bwMode="auto">
            <a:xfrm>
              <a:off x="70237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7" name="Google Shape;1977;p22"/>
            <p:cNvSpPr/>
            <p:nvPr/>
          </p:nvSpPr>
          <p:spPr bwMode="auto">
            <a:xfrm>
              <a:off x="70937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8" name="Google Shape;1978;p22"/>
            <p:cNvSpPr/>
            <p:nvPr/>
          </p:nvSpPr>
          <p:spPr bwMode="auto">
            <a:xfrm>
              <a:off x="71636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9" name="Google Shape;1979;p22"/>
            <p:cNvSpPr/>
            <p:nvPr/>
          </p:nvSpPr>
          <p:spPr bwMode="auto">
            <a:xfrm>
              <a:off x="72336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80" name="Google Shape;1980;p22"/>
            <p:cNvSpPr/>
            <p:nvPr/>
          </p:nvSpPr>
          <p:spPr bwMode="auto">
            <a:xfrm>
              <a:off x="73035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81" name="Google Shape;1981;p22"/>
            <p:cNvSpPr/>
            <p:nvPr/>
          </p:nvSpPr>
          <p:spPr bwMode="auto">
            <a:xfrm>
              <a:off x="73733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four columns" preserve="0" showMasterPhAnim="0" userDrawn="1">
  <p:cSld name="CUSTOM_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3" name="Google Shape;1983;p23"/>
          <p:cNvSpPr txBox="1"/>
          <p:nvPr>
            <p:ph type="subTitle" idx="1"/>
          </p:nvPr>
        </p:nvSpPr>
        <p:spPr bwMode="auto">
          <a:xfrm>
            <a:off x="2035350" y="1597070"/>
            <a:ext cx="2248800" cy="67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000" b="1">
                <a:solidFill>
                  <a:schemeClr val="dk1"/>
                </a:solidFill>
                <a:latin typeface="Sora"/>
                <a:ea typeface="Sora"/>
                <a:cs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984" name="Google Shape;1984;p23"/>
          <p:cNvSpPr txBox="1"/>
          <p:nvPr>
            <p:ph type="subTitle" idx="2"/>
          </p:nvPr>
        </p:nvSpPr>
        <p:spPr bwMode="auto">
          <a:xfrm>
            <a:off x="2035350" y="3018920"/>
            <a:ext cx="2248800" cy="67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000" b="1">
                <a:solidFill>
                  <a:schemeClr val="dk1"/>
                </a:solidFill>
                <a:latin typeface="Sora"/>
                <a:ea typeface="Sora"/>
                <a:cs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985" name="Google Shape;1985;p23"/>
          <p:cNvSpPr txBox="1"/>
          <p:nvPr>
            <p:ph type="subTitle" idx="3"/>
          </p:nvPr>
        </p:nvSpPr>
        <p:spPr bwMode="auto">
          <a:xfrm>
            <a:off x="4859850" y="1597070"/>
            <a:ext cx="2248800" cy="67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000" b="1">
                <a:solidFill>
                  <a:schemeClr val="dk1"/>
                </a:solidFill>
                <a:latin typeface="Sora"/>
                <a:ea typeface="Sora"/>
                <a:cs typeface="Sora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2pPr>
            <a:lvl3pPr lvl="2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3pPr>
            <a:lvl4pPr lvl="3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4pPr>
            <a:lvl5pPr lvl="4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5pPr>
            <a:lvl6pPr lvl="5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6pPr>
            <a:lvl7pPr lvl="6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7pPr>
            <a:lvl8pPr lvl="7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8pPr>
            <a:lvl9pPr lvl="8" algn="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986" name="Google Shape;1986;p23"/>
          <p:cNvSpPr txBox="1"/>
          <p:nvPr>
            <p:ph type="subTitle" idx="4"/>
          </p:nvPr>
        </p:nvSpPr>
        <p:spPr bwMode="auto">
          <a:xfrm>
            <a:off x="4859850" y="3018920"/>
            <a:ext cx="2248800" cy="67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000" b="1">
                <a:solidFill>
                  <a:schemeClr val="dk1"/>
                </a:solidFill>
                <a:latin typeface="Sora"/>
                <a:ea typeface="Sora"/>
                <a:cs typeface="Sora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2pPr>
            <a:lvl3pPr lvl="2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3pPr>
            <a:lvl4pPr lvl="3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4pPr>
            <a:lvl5pPr lvl="4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5pPr>
            <a:lvl6pPr lvl="5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6pPr>
            <a:lvl7pPr lvl="6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7pPr>
            <a:lvl8pPr lvl="7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8pPr>
            <a:lvl9pPr lvl="8" algn="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987" name="Google Shape;1987;p23"/>
          <p:cNvSpPr txBox="1"/>
          <p:nvPr>
            <p:ph type="title"/>
          </p:nvPr>
        </p:nvSpPr>
        <p:spPr bwMode="auto">
          <a:xfrm>
            <a:off x="720000" y="44184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88" name="Google Shape;1988;p23"/>
          <p:cNvSpPr txBox="1"/>
          <p:nvPr>
            <p:ph type="subTitle" idx="5"/>
          </p:nvPr>
        </p:nvSpPr>
        <p:spPr bwMode="auto">
          <a:xfrm>
            <a:off x="2035350" y="2161021"/>
            <a:ext cx="22488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89" name="Google Shape;1989;p23"/>
          <p:cNvSpPr txBox="1"/>
          <p:nvPr>
            <p:ph type="subTitle" idx="6"/>
          </p:nvPr>
        </p:nvSpPr>
        <p:spPr bwMode="auto">
          <a:xfrm>
            <a:off x="4859849" y="2161021"/>
            <a:ext cx="22488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90" name="Google Shape;1990;p23"/>
          <p:cNvSpPr txBox="1"/>
          <p:nvPr>
            <p:ph type="subTitle" idx="7"/>
          </p:nvPr>
        </p:nvSpPr>
        <p:spPr bwMode="auto">
          <a:xfrm>
            <a:off x="2035350" y="3583137"/>
            <a:ext cx="22488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91" name="Google Shape;1991;p23"/>
          <p:cNvSpPr txBox="1"/>
          <p:nvPr>
            <p:ph type="subTitle" idx="8"/>
          </p:nvPr>
        </p:nvSpPr>
        <p:spPr bwMode="auto">
          <a:xfrm>
            <a:off x="4859849" y="3583137"/>
            <a:ext cx="22488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992" name="Google Shape;1992;p23"/>
          <p:cNvGrpSpPr/>
          <p:nvPr/>
        </p:nvGrpSpPr>
        <p:grpSpPr bwMode="auto">
          <a:xfrm>
            <a:off x="1066174" y="4752775"/>
            <a:ext cx="1374390" cy="1241130"/>
            <a:chOff x="4027850" y="1900275"/>
            <a:chExt cx="554100" cy="500375"/>
          </a:xfrm>
        </p:grpSpPr>
        <p:sp>
          <p:nvSpPr>
            <p:cNvPr id="1993" name="Google Shape;1993;p23"/>
            <p:cNvSpPr/>
            <p:nvPr/>
          </p:nvSpPr>
          <p:spPr bwMode="auto">
            <a:xfrm>
              <a:off x="40306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51"/>
                    <a:pt x="332" y="651"/>
                  </a:cubicBezTo>
                  <a:cubicBezTo>
                    <a:pt x="508" y="65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94" name="Google Shape;1994;p23"/>
            <p:cNvSpPr/>
            <p:nvPr/>
          </p:nvSpPr>
          <p:spPr bwMode="auto">
            <a:xfrm>
              <a:off x="4097650" y="190027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7" y="651"/>
                    <a:pt x="641" y="497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95" name="Google Shape;1995;p23"/>
            <p:cNvSpPr/>
            <p:nvPr/>
          </p:nvSpPr>
          <p:spPr bwMode="auto">
            <a:xfrm>
              <a:off x="416442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7" y="651"/>
                    <a:pt x="652" y="497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96" name="Google Shape;1996;p23"/>
            <p:cNvSpPr/>
            <p:nvPr/>
          </p:nvSpPr>
          <p:spPr bwMode="auto">
            <a:xfrm>
              <a:off x="42312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32" y="651"/>
                  </a:cubicBezTo>
                  <a:cubicBezTo>
                    <a:pt x="508" y="65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97" name="Google Shape;1997;p23"/>
            <p:cNvSpPr/>
            <p:nvPr/>
          </p:nvSpPr>
          <p:spPr bwMode="auto">
            <a:xfrm>
              <a:off x="4297975" y="190027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497"/>
                    <a:pt x="155" y="651"/>
                    <a:pt x="332" y="651"/>
                  </a:cubicBezTo>
                  <a:cubicBezTo>
                    <a:pt x="509" y="651"/>
                    <a:pt x="652" y="497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98" name="Google Shape;1998;p23"/>
            <p:cNvSpPr/>
            <p:nvPr/>
          </p:nvSpPr>
          <p:spPr bwMode="auto">
            <a:xfrm>
              <a:off x="4365025" y="190027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8" y="651"/>
                    <a:pt x="641" y="497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99" name="Google Shape;1999;p23"/>
            <p:cNvSpPr/>
            <p:nvPr/>
          </p:nvSpPr>
          <p:spPr bwMode="auto">
            <a:xfrm>
              <a:off x="443182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51"/>
                    <a:pt x="320" y="651"/>
                  </a:cubicBezTo>
                  <a:cubicBezTo>
                    <a:pt x="497" y="651"/>
                    <a:pt x="651" y="497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0" name="Google Shape;2000;p23"/>
            <p:cNvSpPr/>
            <p:nvPr/>
          </p:nvSpPr>
          <p:spPr bwMode="auto">
            <a:xfrm>
              <a:off x="44986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51"/>
                    <a:pt x="331" y="651"/>
                  </a:cubicBezTo>
                  <a:cubicBezTo>
                    <a:pt x="508" y="65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1" name="Google Shape;2001;p23"/>
            <p:cNvSpPr/>
            <p:nvPr/>
          </p:nvSpPr>
          <p:spPr bwMode="auto">
            <a:xfrm>
              <a:off x="456537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51"/>
                    <a:pt x="331" y="651"/>
                  </a:cubicBezTo>
                  <a:cubicBezTo>
                    <a:pt x="508" y="65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2" name="Google Shape;2002;p23"/>
            <p:cNvSpPr/>
            <p:nvPr/>
          </p:nvSpPr>
          <p:spPr bwMode="auto">
            <a:xfrm>
              <a:off x="40306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508"/>
                    <a:pt x="155" y="651"/>
                    <a:pt x="332" y="651"/>
                  </a:cubicBezTo>
                  <a:cubicBezTo>
                    <a:pt x="508" y="651"/>
                    <a:pt x="652" y="508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3" name="Google Shape;2003;p23"/>
            <p:cNvSpPr/>
            <p:nvPr/>
          </p:nvSpPr>
          <p:spPr bwMode="auto">
            <a:xfrm>
              <a:off x="4097650" y="1960700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41" y="508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4" name="Google Shape;2004;p23"/>
            <p:cNvSpPr/>
            <p:nvPr/>
          </p:nvSpPr>
          <p:spPr bwMode="auto">
            <a:xfrm>
              <a:off x="416442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52" y="508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5" name="Google Shape;2005;p23"/>
            <p:cNvSpPr/>
            <p:nvPr/>
          </p:nvSpPr>
          <p:spPr bwMode="auto">
            <a:xfrm>
              <a:off x="42312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32" y="651"/>
                  </a:cubicBezTo>
                  <a:cubicBezTo>
                    <a:pt x="508" y="651"/>
                    <a:pt x="652" y="508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6" name="Google Shape;2006;p23"/>
            <p:cNvSpPr/>
            <p:nvPr/>
          </p:nvSpPr>
          <p:spPr bwMode="auto">
            <a:xfrm>
              <a:off x="4297975" y="19607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508"/>
                    <a:pt x="155" y="651"/>
                    <a:pt x="332" y="651"/>
                  </a:cubicBezTo>
                  <a:cubicBezTo>
                    <a:pt x="509" y="651"/>
                    <a:pt x="652" y="508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7" name="Google Shape;2007;p23"/>
            <p:cNvSpPr/>
            <p:nvPr/>
          </p:nvSpPr>
          <p:spPr bwMode="auto">
            <a:xfrm>
              <a:off x="4365025" y="1960700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8" y="651"/>
                    <a:pt x="641" y="508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8" name="Google Shape;2008;p23"/>
            <p:cNvSpPr/>
            <p:nvPr/>
          </p:nvSpPr>
          <p:spPr bwMode="auto">
            <a:xfrm>
              <a:off x="443182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508"/>
                    <a:pt x="144" y="651"/>
                    <a:pt x="320" y="651"/>
                  </a:cubicBezTo>
                  <a:cubicBezTo>
                    <a:pt x="497" y="651"/>
                    <a:pt x="651" y="508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9" name="Google Shape;2009;p23"/>
            <p:cNvSpPr/>
            <p:nvPr/>
          </p:nvSpPr>
          <p:spPr bwMode="auto">
            <a:xfrm>
              <a:off x="44986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508"/>
                    <a:pt x="144" y="651"/>
                    <a:pt x="331" y="651"/>
                  </a:cubicBezTo>
                  <a:cubicBezTo>
                    <a:pt x="508" y="651"/>
                    <a:pt x="651" y="508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10" name="Google Shape;2010;p23"/>
            <p:cNvSpPr/>
            <p:nvPr/>
          </p:nvSpPr>
          <p:spPr bwMode="auto">
            <a:xfrm>
              <a:off x="456537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508"/>
                    <a:pt x="155" y="651"/>
                    <a:pt x="331" y="651"/>
                  </a:cubicBezTo>
                  <a:cubicBezTo>
                    <a:pt x="508" y="651"/>
                    <a:pt x="651" y="508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11" name="Google Shape;2011;p23"/>
            <p:cNvSpPr/>
            <p:nvPr/>
          </p:nvSpPr>
          <p:spPr bwMode="auto">
            <a:xfrm>
              <a:off x="40306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41"/>
                    <a:pt x="332" y="641"/>
                  </a:cubicBezTo>
                  <a:cubicBezTo>
                    <a:pt x="508" y="641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12" name="Google Shape;2012;p23"/>
            <p:cNvSpPr/>
            <p:nvPr/>
          </p:nvSpPr>
          <p:spPr bwMode="auto">
            <a:xfrm>
              <a:off x="4097650" y="2021400"/>
              <a:ext cx="16024" cy="16024"/>
            </a:xfrm>
            <a:custGeom>
              <a:avLst/>
              <a:gdLst/>
              <a:ahLst/>
              <a:cxnLst/>
              <a:rect l="l" t="t" r="r" b="b"/>
              <a:pathLst>
                <a:path w="641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41" y="497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13" name="Google Shape;2013;p23"/>
            <p:cNvSpPr/>
            <p:nvPr/>
          </p:nvSpPr>
          <p:spPr bwMode="auto">
            <a:xfrm>
              <a:off x="416442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52" y="497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14" name="Google Shape;2014;p23"/>
            <p:cNvSpPr/>
            <p:nvPr/>
          </p:nvSpPr>
          <p:spPr bwMode="auto">
            <a:xfrm>
              <a:off x="42312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32" y="641"/>
                  </a:cubicBezTo>
                  <a:cubicBezTo>
                    <a:pt x="508" y="641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15" name="Google Shape;2015;p23"/>
            <p:cNvSpPr/>
            <p:nvPr/>
          </p:nvSpPr>
          <p:spPr bwMode="auto">
            <a:xfrm>
              <a:off x="4297975" y="2021400"/>
              <a:ext cx="16325" cy="16024"/>
            </a:xfrm>
            <a:custGeom>
              <a:avLst/>
              <a:gdLst/>
              <a:ahLst/>
              <a:cxnLst/>
              <a:rect l="l" t="t" r="r" b="b"/>
              <a:pathLst>
                <a:path w="653" h="641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497"/>
                    <a:pt x="155" y="641"/>
                    <a:pt x="332" y="641"/>
                  </a:cubicBezTo>
                  <a:cubicBezTo>
                    <a:pt x="509" y="641"/>
                    <a:pt x="652" y="497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16" name="Google Shape;2016;p23"/>
            <p:cNvSpPr/>
            <p:nvPr/>
          </p:nvSpPr>
          <p:spPr bwMode="auto">
            <a:xfrm>
              <a:off x="4365025" y="2021400"/>
              <a:ext cx="16050" cy="16024"/>
            </a:xfrm>
            <a:custGeom>
              <a:avLst/>
              <a:gdLst/>
              <a:ahLst/>
              <a:cxnLst/>
              <a:rect l="l" t="t" r="r" b="b"/>
              <a:pathLst>
                <a:path w="642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17" name="Google Shape;2017;p23"/>
            <p:cNvSpPr/>
            <p:nvPr/>
          </p:nvSpPr>
          <p:spPr bwMode="auto">
            <a:xfrm>
              <a:off x="443182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7" y="641"/>
                    <a:pt x="651" y="497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18" name="Google Shape;2018;p23"/>
            <p:cNvSpPr/>
            <p:nvPr/>
          </p:nvSpPr>
          <p:spPr bwMode="auto">
            <a:xfrm>
              <a:off x="44986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41"/>
                    <a:pt x="331" y="641"/>
                  </a:cubicBezTo>
                  <a:cubicBezTo>
                    <a:pt x="508" y="641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19" name="Google Shape;2019;p23"/>
            <p:cNvSpPr/>
            <p:nvPr/>
          </p:nvSpPr>
          <p:spPr bwMode="auto">
            <a:xfrm>
              <a:off x="456537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41"/>
                    <a:pt x="331" y="641"/>
                  </a:cubicBezTo>
                  <a:cubicBezTo>
                    <a:pt x="508" y="641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20" name="Google Shape;2020;p23"/>
            <p:cNvSpPr/>
            <p:nvPr/>
          </p:nvSpPr>
          <p:spPr bwMode="auto">
            <a:xfrm>
              <a:off x="40306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52"/>
                    <a:pt x="332" y="652"/>
                  </a:cubicBezTo>
                  <a:cubicBezTo>
                    <a:pt x="508" y="652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21" name="Google Shape;2021;p23"/>
            <p:cNvSpPr/>
            <p:nvPr/>
          </p:nvSpPr>
          <p:spPr bwMode="auto">
            <a:xfrm>
              <a:off x="4097650" y="208182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7" y="652"/>
                    <a:pt x="641" y="497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22" name="Google Shape;2022;p23"/>
            <p:cNvSpPr/>
            <p:nvPr/>
          </p:nvSpPr>
          <p:spPr bwMode="auto">
            <a:xfrm>
              <a:off x="416442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7" y="652"/>
                    <a:pt x="652" y="497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23" name="Google Shape;2023;p23"/>
            <p:cNvSpPr/>
            <p:nvPr/>
          </p:nvSpPr>
          <p:spPr bwMode="auto">
            <a:xfrm>
              <a:off x="42312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32" y="652"/>
                  </a:cubicBezTo>
                  <a:cubicBezTo>
                    <a:pt x="508" y="652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24" name="Google Shape;2024;p23"/>
            <p:cNvSpPr/>
            <p:nvPr/>
          </p:nvSpPr>
          <p:spPr bwMode="auto">
            <a:xfrm>
              <a:off x="4297975" y="208182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497"/>
                    <a:pt x="155" y="652"/>
                    <a:pt x="332" y="652"/>
                  </a:cubicBezTo>
                  <a:cubicBezTo>
                    <a:pt x="509" y="652"/>
                    <a:pt x="652" y="497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25" name="Google Shape;2025;p23"/>
            <p:cNvSpPr/>
            <p:nvPr/>
          </p:nvSpPr>
          <p:spPr bwMode="auto">
            <a:xfrm>
              <a:off x="4365025" y="208182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8" y="652"/>
                    <a:pt x="641" y="497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26" name="Google Shape;2026;p23"/>
            <p:cNvSpPr/>
            <p:nvPr/>
          </p:nvSpPr>
          <p:spPr bwMode="auto">
            <a:xfrm>
              <a:off x="443182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52"/>
                    <a:pt x="320" y="652"/>
                  </a:cubicBezTo>
                  <a:cubicBezTo>
                    <a:pt x="497" y="652"/>
                    <a:pt x="651" y="497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27" name="Google Shape;2027;p23"/>
            <p:cNvSpPr/>
            <p:nvPr/>
          </p:nvSpPr>
          <p:spPr bwMode="auto">
            <a:xfrm>
              <a:off x="44986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52"/>
                    <a:pt x="331" y="652"/>
                  </a:cubicBezTo>
                  <a:cubicBezTo>
                    <a:pt x="508" y="652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28" name="Google Shape;2028;p23"/>
            <p:cNvSpPr/>
            <p:nvPr/>
          </p:nvSpPr>
          <p:spPr bwMode="auto">
            <a:xfrm>
              <a:off x="456537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52"/>
                    <a:pt x="331" y="652"/>
                  </a:cubicBezTo>
                  <a:cubicBezTo>
                    <a:pt x="508" y="652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29" name="Google Shape;2029;p23"/>
            <p:cNvSpPr/>
            <p:nvPr/>
          </p:nvSpPr>
          <p:spPr bwMode="auto">
            <a:xfrm>
              <a:off x="40306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32"/>
                  </a:cubicBezTo>
                  <a:cubicBezTo>
                    <a:pt x="0" y="509"/>
                    <a:pt x="155" y="652"/>
                    <a:pt x="332" y="652"/>
                  </a:cubicBezTo>
                  <a:cubicBezTo>
                    <a:pt x="508" y="652"/>
                    <a:pt x="652" y="509"/>
                    <a:pt x="652" y="332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30" name="Google Shape;2030;p23"/>
            <p:cNvSpPr/>
            <p:nvPr/>
          </p:nvSpPr>
          <p:spPr bwMode="auto">
            <a:xfrm>
              <a:off x="4097650" y="2142250"/>
              <a:ext cx="16024" cy="16325"/>
            </a:xfrm>
            <a:custGeom>
              <a:avLst/>
              <a:gdLst/>
              <a:ahLst/>
              <a:cxnLst/>
              <a:rect l="l" t="t" r="r" b="b"/>
              <a:pathLst>
                <a:path w="641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7" y="652"/>
                    <a:pt x="641" y="509"/>
                    <a:pt x="641" y="332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31" name="Google Shape;2031;p23"/>
            <p:cNvSpPr/>
            <p:nvPr/>
          </p:nvSpPr>
          <p:spPr bwMode="auto">
            <a:xfrm>
              <a:off x="416442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7" y="652"/>
                    <a:pt x="652" y="509"/>
                    <a:pt x="652" y="332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32" name="Google Shape;2032;p23"/>
            <p:cNvSpPr/>
            <p:nvPr/>
          </p:nvSpPr>
          <p:spPr bwMode="auto">
            <a:xfrm>
              <a:off x="42312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32" y="652"/>
                  </a:cubicBezTo>
                  <a:cubicBezTo>
                    <a:pt x="508" y="652"/>
                    <a:pt x="652" y="509"/>
                    <a:pt x="652" y="332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33" name="Google Shape;2033;p23"/>
            <p:cNvSpPr/>
            <p:nvPr/>
          </p:nvSpPr>
          <p:spPr bwMode="auto">
            <a:xfrm>
              <a:off x="4297975" y="214225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32"/>
                  </a:cubicBezTo>
                  <a:cubicBezTo>
                    <a:pt x="1" y="509"/>
                    <a:pt x="155" y="652"/>
                    <a:pt x="332" y="652"/>
                  </a:cubicBezTo>
                  <a:cubicBezTo>
                    <a:pt x="509" y="652"/>
                    <a:pt x="652" y="509"/>
                    <a:pt x="652" y="332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34" name="Google Shape;2034;p23"/>
            <p:cNvSpPr/>
            <p:nvPr/>
          </p:nvSpPr>
          <p:spPr bwMode="auto">
            <a:xfrm>
              <a:off x="4365025" y="2142250"/>
              <a:ext cx="16050" cy="16325"/>
            </a:xfrm>
            <a:custGeom>
              <a:avLst/>
              <a:gdLst/>
              <a:ahLst/>
              <a:cxnLst/>
              <a:rect l="l" t="t" r="r" b="b"/>
              <a:pathLst>
                <a:path w="642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8" y="652"/>
                    <a:pt x="641" y="509"/>
                    <a:pt x="641" y="33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35" name="Google Shape;2035;p23"/>
            <p:cNvSpPr/>
            <p:nvPr/>
          </p:nvSpPr>
          <p:spPr bwMode="auto">
            <a:xfrm>
              <a:off x="443182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32"/>
                  </a:cubicBezTo>
                  <a:cubicBezTo>
                    <a:pt x="0" y="509"/>
                    <a:pt x="144" y="652"/>
                    <a:pt x="320" y="652"/>
                  </a:cubicBezTo>
                  <a:cubicBezTo>
                    <a:pt x="497" y="652"/>
                    <a:pt x="651" y="509"/>
                    <a:pt x="651" y="332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36" name="Google Shape;2036;p23"/>
            <p:cNvSpPr/>
            <p:nvPr/>
          </p:nvSpPr>
          <p:spPr bwMode="auto">
            <a:xfrm>
              <a:off x="44986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32"/>
                  </a:cubicBezTo>
                  <a:cubicBezTo>
                    <a:pt x="0" y="509"/>
                    <a:pt x="144" y="652"/>
                    <a:pt x="331" y="652"/>
                  </a:cubicBezTo>
                  <a:cubicBezTo>
                    <a:pt x="508" y="652"/>
                    <a:pt x="651" y="509"/>
                    <a:pt x="651" y="332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37" name="Google Shape;2037;p23"/>
            <p:cNvSpPr/>
            <p:nvPr/>
          </p:nvSpPr>
          <p:spPr bwMode="auto">
            <a:xfrm>
              <a:off x="456537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32"/>
                  </a:cubicBezTo>
                  <a:cubicBezTo>
                    <a:pt x="0" y="509"/>
                    <a:pt x="155" y="652"/>
                    <a:pt x="331" y="652"/>
                  </a:cubicBezTo>
                  <a:cubicBezTo>
                    <a:pt x="508" y="652"/>
                    <a:pt x="651" y="509"/>
                    <a:pt x="651" y="332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38" name="Google Shape;2038;p23"/>
            <p:cNvSpPr/>
            <p:nvPr/>
          </p:nvSpPr>
          <p:spPr bwMode="auto">
            <a:xfrm>
              <a:off x="40306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55"/>
                    <a:pt x="0" y="331"/>
                  </a:cubicBezTo>
                  <a:cubicBezTo>
                    <a:pt x="0" y="508"/>
                    <a:pt x="155" y="651"/>
                    <a:pt x="332" y="651"/>
                  </a:cubicBezTo>
                  <a:cubicBezTo>
                    <a:pt x="508" y="651"/>
                    <a:pt x="652" y="508"/>
                    <a:pt x="652" y="331"/>
                  </a:cubicBezTo>
                  <a:cubicBezTo>
                    <a:pt x="652" y="155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39" name="Google Shape;2039;p23"/>
            <p:cNvSpPr/>
            <p:nvPr/>
          </p:nvSpPr>
          <p:spPr bwMode="auto">
            <a:xfrm>
              <a:off x="4097650" y="2202700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41" y="508"/>
                    <a:pt x="641" y="331"/>
                  </a:cubicBezTo>
                  <a:cubicBezTo>
                    <a:pt x="641" y="155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0" name="Google Shape;2040;p23"/>
            <p:cNvSpPr/>
            <p:nvPr/>
          </p:nvSpPr>
          <p:spPr bwMode="auto">
            <a:xfrm>
              <a:off x="416442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52" y="508"/>
                    <a:pt x="652" y="331"/>
                  </a:cubicBezTo>
                  <a:cubicBezTo>
                    <a:pt x="652" y="155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1" name="Google Shape;2041;p23"/>
            <p:cNvSpPr/>
            <p:nvPr/>
          </p:nvSpPr>
          <p:spPr bwMode="auto">
            <a:xfrm>
              <a:off x="42312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32" y="651"/>
                  </a:cubicBezTo>
                  <a:cubicBezTo>
                    <a:pt x="508" y="651"/>
                    <a:pt x="652" y="508"/>
                    <a:pt x="652" y="331"/>
                  </a:cubicBezTo>
                  <a:cubicBezTo>
                    <a:pt x="652" y="155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2" name="Google Shape;2042;p23"/>
            <p:cNvSpPr/>
            <p:nvPr/>
          </p:nvSpPr>
          <p:spPr bwMode="auto">
            <a:xfrm>
              <a:off x="4297975" y="22027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55"/>
                    <a:pt x="1" y="331"/>
                  </a:cubicBezTo>
                  <a:cubicBezTo>
                    <a:pt x="1" y="508"/>
                    <a:pt x="155" y="651"/>
                    <a:pt x="332" y="651"/>
                  </a:cubicBezTo>
                  <a:cubicBezTo>
                    <a:pt x="509" y="651"/>
                    <a:pt x="652" y="508"/>
                    <a:pt x="652" y="331"/>
                  </a:cubicBezTo>
                  <a:cubicBezTo>
                    <a:pt x="652" y="155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3" name="Google Shape;2043;p23"/>
            <p:cNvSpPr/>
            <p:nvPr/>
          </p:nvSpPr>
          <p:spPr bwMode="auto">
            <a:xfrm>
              <a:off x="4365025" y="2202700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8" y="651"/>
                    <a:pt x="641" y="508"/>
                    <a:pt x="641" y="331"/>
                  </a:cubicBezTo>
                  <a:cubicBezTo>
                    <a:pt x="641" y="155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4" name="Google Shape;2044;p23"/>
            <p:cNvSpPr/>
            <p:nvPr/>
          </p:nvSpPr>
          <p:spPr bwMode="auto">
            <a:xfrm>
              <a:off x="443182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55"/>
                    <a:pt x="0" y="331"/>
                  </a:cubicBezTo>
                  <a:cubicBezTo>
                    <a:pt x="0" y="508"/>
                    <a:pt x="144" y="651"/>
                    <a:pt x="320" y="651"/>
                  </a:cubicBezTo>
                  <a:cubicBezTo>
                    <a:pt x="497" y="651"/>
                    <a:pt x="651" y="508"/>
                    <a:pt x="651" y="331"/>
                  </a:cubicBezTo>
                  <a:cubicBezTo>
                    <a:pt x="651" y="155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5" name="Google Shape;2045;p23"/>
            <p:cNvSpPr/>
            <p:nvPr/>
          </p:nvSpPr>
          <p:spPr bwMode="auto">
            <a:xfrm>
              <a:off x="44986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55"/>
                    <a:pt x="0" y="331"/>
                  </a:cubicBezTo>
                  <a:cubicBezTo>
                    <a:pt x="0" y="508"/>
                    <a:pt x="144" y="651"/>
                    <a:pt x="331" y="651"/>
                  </a:cubicBezTo>
                  <a:cubicBezTo>
                    <a:pt x="508" y="651"/>
                    <a:pt x="651" y="508"/>
                    <a:pt x="651" y="331"/>
                  </a:cubicBezTo>
                  <a:cubicBezTo>
                    <a:pt x="651" y="155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6" name="Google Shape;2046;p23"/>
            <p:cNvSpPr/>
            <p:nvPr/>
          </p:nvSpPr>
          <p:spPr bwMode="auto">
            <a:xfrm>
              <a:off x="456537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55"/>
                    <a:pt x="0" y="331"/>
                  </a:cubicBezTo>
                  <a:cubicBezTo>
                    <a:pt x="0" y="508"/>
                    <a:pt x="155" y="651"/>
                    <a:pt x="331" y="651"/>
                  </a:cubicBezTo>
                  <a:cubicBezTo>
                    <a:pt x="508" y="651"/>
                    <a:pt x="651" y="508"/>
                    <a:pt x="651" y="331"/>
                  </a:cubicBezTo>
                  <a:cubicBezTo>
                    <a:pt x="651" y="155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7" name="Google Shape;2047;p23"/>
            <p:cNvSpPr/>
            <p:nvPr/>
          </p:nvSpPr>
          <p:spPr bwMode="auto">
            <a:xfrm>
              <a:off x="40306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41"/>
                    <a:pt x="332" y="641"/>
                  </a:cubicBezTo>
                  <a:cubicBezTo>
                    <a:pt x="508" y="64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8" name="Google Shape;2048;p23"/>
            <p:cNvSpPr/>
            <p:nvPr/>
          </p:nvSpPr>
          <p:spPr bwMode="auto">
            <a:xfrm>
              <a:off x="4097650" y="2263400"/>
              <a:ext cx="16024" cy="16024"/>
            </a:xfrm>
            <a:custGeom>
              <a:avLst/>
              <a:gdLst/>
              <a:ahLst/>
              <a:cxnLst/>
              <a:rect l="l" t="t" r="r" b="b"/>
              <a:pathLst>
                <a:path w="641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41" y="497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9" name="Google Shape;2049;p23"/>
            <p:cNvSpPr/>
            <p:nvPr/>
          </p:nvSpPr>
          <p:spPr bwMode="auto">
            <a:xfrm>
              <a:off x="416442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52" y="497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50" name="Google Shape;2050;p23"/>
            <p:cNvSpPr/>
            <p:nvPr/>
          </p:nvSpPr>
          <p:spPr bwMode="auto">
            <a:xfrm>
              <a:off x="42312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32" y="641"/>
                  </a:cubicBezTo>
                  <a:cubicBezTo>
                    <a:pt x="508" y="64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51" name="Google Shape;2051;p23"/>
            <p:cNvSpPr/>
            <p:nvPr/>
          </p:nvSpPr>
          <p:spPr bwMode="auto">
            <a:xfrm>
              <a:off x="4297975" y="2263400"/>
              <a:ext cx="16325" cy="16024"/>
            </a:xfrm>
            <a:custGeom>
              <a:avLst/>
              <a:gdLst/>
              <a:ahLst/>
              <a:cxnLst/>
              <a:rect l="l" t="t" r="r" b="b"/>
              <a:pathLst>
                <a:path w="653" h="641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497"/>
                    <a:pt x="155" y="641"/>
                    <a:pt x="332" y="641"/>
                  </a:cubicBezTo>
                  <a:cubicBezTo>
                    <a:pt x="509" y="641"/>
                    <a:pt x="652" y="497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52" name="Google Shape;2052;p23"/>
            <p:cNvSpPr/>
            <p:nvPr/>
          </p:nvSpPr>
          <p:spPr bwMode="auto">
            <a:xfrm>
              <a:off x="4365025" y="2263400"/>
              <a:ext cx="16050" cy="16024"/>
            </a:xfrm>
            <a:custGeom>
              <a:avLst/>
              <a:gdLst/>
              <a:ahLst/>
              <a:cxnLst/>
              <a:rect l="l" t="t" r="r" b="b"/>
              <a:pathLst>
                <a:path w="642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53" name="Google Shape;2053;p23"/>
            <p:cNvSpPr/>
            <p:nvPr/>
          </p:nvSpPr>
          <p:spPr bwMode="auto">
            <a:xfrm>
              <a:off x="443182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7" y="641"/>
                    <a:pt x="651" y="497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54" name="Google Shape;2054;p23"/>
            <p:cNvSpPr/>
            <p:nvPr/>
          </p:nvSpPr>
          <p:spPr bwMode="auto">
            <a:xfrm>
              <a:off x="44986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41"/>
                    <a:pt x="331" y="641"/>
                  </a:cubicBezTo>
                  <a:cubicBezTo>
                    <a:pt x="508" y="64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55" name="Google Shape;2055;p23"/>
            <p:cNvSpPr/>
            <p:nvPr/>
          </p:nvSpPr>
          <p:spPr bwMode="auto">
            <a:xfrm>
              <a:off x="456537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41"/>
                    <a:pt x="331" y="641"/>
                  </a:cubicBezTo>
                  <a:cubicBezTo>
                    <a:pt x="508" y="64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56" name="Google Shape;2056;p23"/>
            <p:cNvSpPr/>
            <p:nvPr/>
          </p:nvSpPr>
          <p:spPr bwMode="auto">
            <a:xfrm>
              <a:off x="40306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508"/>
                    <a:pt x="155" y="652"/>
                    <a:pt x="332" y="652"/>
                  </a:cubicBezTo>
                  <a:cubicBezTo>
                    <a:pt x="508" y="652"/>
                    <a:pt x="652" y="508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57" name="Google Shape;2057;p23"/>
            <p:cNvSpPr/>
            <p:nvPr/>
          </p:nvSpPr>
          <p:spPr bwMode="auto">
            <a:xfrm>
              <a:off x="4097650" y="232382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7" y="652"/>
                    <a:pt x="641" y="508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58" name="Google Shape;2058;p23"/>
            <p:cNvSpPr/>
            <p:nvPr/>
          </p:nvSpPr>
          <p:spPr bwMode="auto">
            <a:xfrm>
              <a:off x="416442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7" y="652"/>
                    <a:pt x="652" y="508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59" name="Google Shape;2059;p23"/>
            <p:cNvSpPr/>
            <p:nvPr/>
          </p:nvSpPr>
          <p:spPr bwMode="auto">
            <a:xfrm>
              <a:off x="42312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32" y="652"/>
                  </a:cubicBezTo>
                  <a:cubicBezTo>
                    <a:pt x="508" y="652"/>
                    <a:pt x="652" y="508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0" name="Google Shape;2060;p23"/>
            <p:cNvSpPr/>
            <p:nvPr/>
          </p:nvSpPr>
          <p:spPr bwMode="auto">
            <a:xfrm>
              <a:off x="4297975" y="232382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508"/>
                    <a:pt x="155" y="652"/>
                    <a:pt x="332" y="652"/>
                  </a:cubicBezTo>
                  <a:cubicBezTo>
                    <a:pt x="509" y="652"/>
                    <a:pt x="652" y="508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1" name="Google Shape;2061;p23"/>
            <p:cNvSpPr/>
            <p:nvPr/>
          </p:nvSpPr>
          <p:spPr bwMode="auto">
            <a:xfrm>
              <a:off x="4365025" y="232382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8" y="652"/>
                    <a:pt x="641" y="508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2" name="Google Shape;2062;p23"/>
            <p:cNvSpPr/>
            <p:nvPr/>
          </p:nvSpPr>
          <p:spPr bwMode="auto">
            <a:xfrm>
              <a:off x="443182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508"/>
                    <a:pt x="144" y="652"/>
                    <a:pt x="320" y="652"/>
                  </a:cubicBezTo>
                  <a:cubicBezTo>
                    <a:pt x="497" y="652"/>
                    <a:pt x="651" y="508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3" name="Google Shape;2063;p23"/>
            <p:cNvSpPr/>
            <p:nvPr/>
          </p:nvSpPr>
          <p:spPr bwMode="auto">
            <a:xfrm>
              <a:off x="44986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508"/>
                    <a:pt x="144" y="652"/>
                    <a:pt x="331" y="652"/>
                  </a:cubicBezTo>
                  <a:cubicBezTo>
                    <a:pt x="508" y="652"/>
                    <a:pt x="651" y="508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4" name="Google Shape;2064;p23"/>
            <p:cNvSpPr/>
            <p:nvPr/>
          </p:nvSpPr>
          <p:spPr bwMode="auto">
            <a:xfrm>
              <a:off x="456537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508"/>
                    <a:pt x="155" y="652"/>
                    <a:pt x="331" y="652"/>
                  </a:cubicBezTo>
                  <a:cubicBezTo>
                    <a:pt x="508" y="652"/>
                    <a:pt x="651" y="508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5" name="Google Shape;2065;p23"/>
            <p:cNvSpPr/>
            <p:nvPr/>
          </p:nvSpPr>
          <p:spPr bwMode="auto">
            <a:xfrm>
              <a:off x="4027850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59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3" y="616"/>
                    <a:pt x="353" y="645"/>
                    <a:pt x="431" y="645"/>
                  </a:cubicBezTo>
                  <a:cubicBezTo>
                    <a:pt x="598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6" name="Google Shape;2066;p23"/>
            <p:cNvSpPr/>
            <p:nvPr/>
          </p:nvSpPr>
          <p:spPr bwMode="auto">
            <a:xfrm>
              <a:off x="4094900" y="2384524"/>
              <a:ext cx="18775" cy="16125"/>
            </a:xfrm>
            <a:custGeom>
              <a:avLst/>
              <a:gdLst/>
              <a:ahLst/>
              <a:cxnLst/>
              <a:rect l="l" t="t" r="r" b="b"/>
              <a:pathLst>
                <a:path w="751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199" y="553"/>
                  </a:cubicBezTo>
                  <a:cubicBezTo>
                    <a:pt x="266" y="616"/>
                    <a:pt x="347" y="645"/>
                    <a:pt x="425" y="645"/>
                  </a:cubicBezTo>
                  <a:cubicBezTo>
                    <a:pt x="593" y="645"/>
                    <a:pt x="751" y="516"/>
                    <a:pt x="751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7" name="Google Shape;2067;p23"/>
            <p:cNvSpPr/>
            <p:nvPr/>
          </p:nvSpPr>
          <p:spPr bwMode="auto">
            <a:xfrm>
              <a:off x="4161675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199" y="553"/>
                  </a:cubicBezTo>
                  <a:cubicBezTo>
                    <a:pt x="266" y="616"/>
                    <a:pt x="348" y="645"/>
                    <a:pt x="428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8" name="Google Shape;2068;p23"/>
            <p:cNvSpPr/>
            <p:nvPr/>
          </p:nvSpPr>
          <p:spPr bwMode="auto">
            <a:xfrm>
              <a:off x="4228450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50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4" y="616"/>
                    <a:pt x="353" y="645"/>
                    <a:pt x="432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9" name="Google Shape;2069;p23"/>
            <p:cNvSpPr/>
            <p:nvPr/>
          </p:nvSpPr>
          <p:spPr bwMode="auto">
            <a:xfrm>
              <a:off x="4295225" y="2384524"/>
              <a:ext cx="19075" cy="16125"/>
            </a:xfrm>
            <a:custGeom>
              <a:avLst/>
              <a:gdLst/>
              <a:ahLst/>
              <a:cxnLst/>
              <a:rect l="l" t="t" r="r" b="b"/>
              <a:pathLst>
                <a:path w="763" h="645" fill="norm" stroke="1" extrusionOk="0">
                  <a:moveTo>
                    <a:pt x="460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4" y="616"/>
                    <a:pt x="353" y="645"/>
                    <a:pt x="432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0" name="Google Shape;2070;p23"/>
            <p:cNvSpPr/>
            <p:nvPr/>
          </p:nvSpPr>
          <p:spPr bwMode="auto">
            <a:xfrm>
              <a:off x="4362275" y="2384524"/>
              <a:ext cx="18800" cy="16125"/>
            </a:xfrm>
            <a:custGeom>
              <a:avLst/>
              <a:gdLst/>
              <a:ahLst/>
              <a:cxnLst/>
              <a:rect l="l" t="t" r="r" b="b"/>
              <a:pathLst>
                <a:path w="752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1" y="343"/>
                    <a:pt x="199" y="553"/>
                  </a:cubicBezTo>
                  <a:cubicBezTo>
                    <a:pt x="266" y="616"/>
                    <a:pt x="347" y="645"/>
                    <a:pt x="426" y="645"/>
                  </a:cubicBezTo>
                  <a:cubicBezTo>
                    <a:pt x="593" y="645"/>
                    <a:pt x="751" y="516"/>
                    <a:pt x="751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1" name="Google Shape;2071;p23"/>
            <p:cNvSpPr/>
            <p:nvPr/>
          </p:nvSpPr>
          <p:spPr bwMode="auto">
            <a:xfrm>
              <a:off x="4429050" y="2384524"/>
              <a:ext cx="19075" cy="16125"/>
            </a:xfrm>
            <a:custGeom>
              <a:avLst/>
              <a:gdLst/>
              <a:ahLst/>
              <a:cxnLst/>
              <a:rect l="l" t="t" r="r" b="b"/>
              <a:pathLst>
                <a:path w="763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1" y="343"/>
                    <a:pt x="199" y="553"/>
                  </a:cubicBezTo>
                  <a:cubicBezTo>
                    <a:pt x="266" y="616"/>
                    <a:pt x="348" y="645"/>
                    <a:pt x="429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52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2" name="Google Shape;2072;p23"/>
            <p:cNvSpPr/>
            <p:nvPr/>
          </p:nvSpPr>
          <p:spPr bwMode="auto">
            <a:xfrm>
              <a:off x="4495900" y="2384524"/>
              <a:ext cx="19000" cy="16125"/>
            </a:xfrm>
            <a:custGeom>
              <a:avLst/>
              <a:gdLst/>
              <a:ahLst/>
              <a:cxnLst/>
              <a:rect l="l" t="t" r="r" b="b"/>
              <a:pathLst>
                <a:path w="760" h="645" fill="norm" stroke="1" extrusionOk="0">
                  <a:moveTo>
                    <a:pt x="426" y="1"/>
                  </a:moveTo>
                  <a:cubicBezTo>
                    <a:pt x="137" y="1"/>
                    <a:pt x="1" y="346"/>
                    <a:pt x="207" y="553"/>
                  </a:cubicBezTo>
                  <a:cubicBezTo>
                    <a:pt x="271" y="616"/>
                    <a:pt x="350" y="645"/>
                    <a:pt x="429" y="645"/>
                  </a:cubicBezTo>
                  <a:cubicBezTo>
                    <a:pt x="596" y="645"/>
                    <a:pt x="759" y="516"/>
                    <a:pt x="759" y="321"/>
                  </a:cubicBezTo>
                  <a:cubicBezTo>
                    <a:pt x="759" y="144"/>
                    <a:pt x="616" y="1"/>
                    <a:pt x="439" y="1"/>
                  </a:cubicBezTo>
                  <a:cubicBezTo>
                    <a:pt x="435" y="1"/>
                    <a:pt x="430" y="1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3" name="Google Shape;2073;p23"/>
            <p:cNvSpPr/>
            <p:nvPr/>
          </p:nvSpPr>
          <p:spPr bwMode="auto">
            <a:xfrm>
              <a:off x="4562950" y="2384524"/>
              <a:ext cx="19000" cy="16125"/>
            </a:xfrm>
            <a:custGeom>
              <a:avLst/>
              <a:gdLst/>
              <a:ahLst/>
              <a:cxnLst/>
              <a:rect l="l" t="t" r="r" b="b"/>
              <a:pathLst>
                <a:path w="760" h="645" fill="norm" stroke="1" extrusionOk="0">
                  <a:moveTo>
                    <a:pt x="415" y="1"/>
                  </a:moveTo>
                  <a:cubicBezTo>
                    <a:pt x="137" y="1"/>
                    <a:pt x="1" y="346"/>
                    <a:pt x="197" y="553"/>
                  </a:cubicBezTo>
                  <a:cubicBezTo>
                    <a:pt x="264" y="616"/>
                    <a:pt x="345" y="645"/>
                    <a:pt x="426" y="645"/>
                  </a:cubicBezTo>
                  <a:cubicBezTo>
                    <a:pt x="596" y="645"/>
                    <a:pt x="759" y="516"/>
                    <a:pt x="759" y="321"/>
                  </a:cubicBezTo>
                  <a:cubicBezTo>
                    <a:pt x="759" y="144"/>
                    <a:pt x="616" y="1"/>
                    <a:pt x="428" y="1"/>
                  </a:cubicBezTo>
                  <a:cubicBezTo>
                    <a:pt x="424" y="1"/>
                    <a:pt x="420" y="1"/>
                    <a:pt x="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074" name="Google Shape;2074;p23"/>
          <p:cNvSpPr/>
          <p:nvPr/>
        </p:nvSpPr>
        <p:spPr bwMode="auto">
          <a:xfrm>
            <a:off x="8192175" y="4514625"/>
            <a:ext cx="231827" cy="232397"/>
          </a:xfrm>
          <a:custGeom>
            <a:avLst/>
            <a:gdLst/>
            <a:ahLst/>
            <a:cxnLst/>
            <a:rect l="l" t="t" r="r" b="b"/>
            <a:pathLst>
              <a:path w="4394" h="4405" fill="norm" stroke="1" extrusionOk="0">
                <a:moveTo>
                  <a:pt x="2197" y="1"/>
                </a:moveTo>
                <a:lnTo>
                  <a:pt x="0" y="2208"/>
                </a:lnTo>
                <a:lnTo>
                  <a:pt x="2197" y="4405"/>
                </a:lnTo>
                <a:lnTo>
                  <a:pt x="4393" y="2208"/>
                </a:lnTo>
                <a:lnTo>
                  <a:pt x="21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2075" name="Google Shape;2075;p23"/>
          <p:cNvGrpSpPr/>
          <p:nvPr/>
        </p:nvGrpSpPr>
        <p:grpSpPr bwMode="auto">
          <a:xfrm>
            <a:off x="-2254874" y="2112950"/>
            <a:ext cx="2796474" cy="1849484"/>
            <a:chOff x="6591572" y="4160680"/>
            <a:chExt cx="711951" cy="470846"/>
          </a:xfrm>
        </p:grpSpPr>
        <p:sp>
          <p:nvSpPr>
            <p:cNvPr id="2076" name="Google Shape;2076;p23"/>
            <p:cNvSpPr/>
            <p:nvPr/>
          </p:nvSpPr>
          <p:spPr bwMode="auto">
            <a:xfrm>
              <a:off x="6591572" y="4160680"/>
              <a:ext cx="711940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7" name="Google Shape;2077;p23"/>
            <p:cNvSpPr/>
            <p:nvPr/>
          </p:nvSpPr>
          <p:spPr bwMode="auto">
            <a:xfrm>
              <a:off x="6591572" y="4241531"/>
              <a:ext cx="711940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8" name="Google Shape;2078;p23"/>
            <p:cNvSpPr/>
            <p:nvPr/>
          </p:nvSpPr>
          <p:spPr bwMode="auto">
            <a:xfrm>
              <a:off x="6591572" y="4322381"/>
              <a:ext cx="711940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9" name="Google Shape;2079;p23"/>
            <p:cNvSpPr/>
            <p:nvPr/>
          </p:nvSpPr>
          <p:spPr bwMode="auto">
            <a:xfrm>
              <a:off x="6591572" y="4403231"/>
              <a:ext cx="711940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80" name="Google Shape;2080;p23"/>
            <p:cNvSpPr/>
            <p:nvPr/>
          </p:nvSpPr>
          <p:spPr bwMode="auto">
            <a:xfrm>
              <a:off x="6591572" y="4484081"/>
              <a:ext cx="711940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81" name="Google Shape;2081;p23"/>
            <p:cNvSpPr/>
            <p:nvPr/>
          </p:nvSpPr>
          <p:spPr bwMode="auto">
            <a:xfrm>
              <a:off x="6591572" y="4564931"/>
              <a:ext cx="711940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82" name="Google Shape;2082;p23"/>
            <p:cNvSpPr/>
            <p:nvPr/>
          </p:nvSpPr>
          <p:spPr bwMode="auto">
            <a:xfrm>
              <a:off x="6591572" y="4631474"/>
              <a:ext cx="711940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83" name="Google Shape;2083;p23"/>
            <p:cNvSpPr/>
            <p:nvPr/>
          </p:nvSpPr>
          <p:spPr bwMode="auto">
            <a:xfrm>
              <a:off x="6674351" y="4160681"/>
              <a:ext cx="25" cy="470846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84" name="Google Shape;2084;p23"/>
            <p:cNvSpPr/>
            <p:nvPr/>
          </p:nvSpPr>
          <p:spPr bwMode="auto">
            <a:xfrm>
              <a:off x="6744176" y="4160681"/>
              <a:ext cx="25" cy="470846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85" name="Google Shape;2085;p23"/>
            <p:cNvSpPr/>
            <p:nvPr/>
          </p:nvSpPr>
          <p:spPr bwMode="auto">
            <a:xfrm>
              <a:off x="6813976" y="4160681"/>
              <a:ext cx="25" cy="470846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86" name="Google Shape;2086;p23"/>
            <p:cNvSpPr/>
            <p:nvPr/>
          </p:nvSpPr>
          <p:spPr bwMode="auto">
            <a:xfrm>
              <a:off x="6884075" y="4160681"/>
              <a:ext cx="25" cy="470846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87" name="Google Shape;2087;p23"/>
            <p:cNvSpPr/>
            <p:nvPr/>
          </p:nvSpPr>
          <p:spPr bwMode="auto">
            <a:xfrm>
              <a:off x="6953875" y="4160681"/>
              <a:ext cx="25" cy="470846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88" name="Google Shape;2088;p23"/>
            <p:cNvSpPr/>
            <p:nvPr/>
          </p:nvSpPr>
          <p:spPr bwMode="auto">
            <a:xfrm>
              <a:off x="7023700" y="4160681"/>
              <a:ext cx="25" cy="470846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89" name="Google Shape;2089;p23"/>
            <p:cNvSpPr/>
            <p:nvPr/>
          </p:nvSpPr>
          <p:spPr bwMode="auto">
            <a:xfrm>
              <a:off x="7093774" y="4160681"/>
              <a:ext cx="25" cy="470846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90" name="Google Shape;2090;p23"/>
            <p:cNvSpPr/>
            <p:nvPr/>
          </p:nvSpPr>
          <p:spPr bwMode="auto">
            <a:xfrm>
              <a:off x="7163599" y="4160681"/>
              <a:ext cx="25" cy="470846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91" name="Google Shape;2091;p23"/>
            <p:cNvSpPr/>
            <p:nvPr/>
          </p:nvSpPr>
          <p:spPr bwMode="auto">
            <a:xfrm>
              <a:off x="7233674" y="4160681"/>
              <a:ext cx="25" cy="470846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92" name="Google Shape;2092;p23"/>
            <p:cNvSpPr/>
            <p:nvPr/>
          </p:nvSpPr>
          <p:spPr bwMode="auto">
            <a:xfrm>
              <a:off x="7303498" y="4160681"/>
              <a:ext cx="25" cy="470846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six columns" preserve="0" showMasterPhAnim="0" userDrawn="1">
  <p:cSld name="CUSTOM_7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4" name="Google Shape;2094;p24"/>
          <p:cNvSpPr txBox="1"/>
          <p:nvPr>
            <p:ph type="title"/>
          </p:nvPr>
        </p:nvSpPr>
        <p:spPr bwMode="auto">
          <a:xfrm>
            <a:off x="720000" y="44396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95" name="Google Shape;2095;p24"/>
          <p:cNvSpPr txBox="1"/>
          <p:nvPr>
            <p:ph type="subTitle" idx="1"/>
          </p:nvPr>
        </p:nvSpPr>
        <p:spPr bwMode="auto">
          <a:xfrm>
            <a:off x="1332350" y="2233025"/>
            <a:ext cx="1959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96" name="Google Shape;2096;p24"/>
          <p:cNvSpPr txBox="1"/>
          <p:nvPr>
            <p:ph type="subTitle" idx="2"/>
          </p:nvPr>
        </p:nvSpPr>
        <p:spPr bwMode="auto">
          <a:xfrm>
            <a:off x="3592113" y="2233025"/>
            <a:ext cx="1959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97" name="Google Shape;2097;p24"/>
          <p:cNvSpPr txBox="1"/>
          <p:nvPr>
            <p:ph type="subTitle" idx="3"/>
          </p:nvPr>
        </p:nvSpPr>
        <p:spPr bwMode="auto">
          <a:xfrm>
            <a:off x="1332350" y="4028700"/>
            <a:ext cx="1959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98" name="Google Shape;2098;p24"/>
          <p:cNvSpPr txBox="1"/>
          <p:nvPr>
            <p:ph type="subTitle" idx="4"/>
          </p:nvPr>
        </p:nvSpPr>
        <p:spPr bwMode="auto">
          <a:xfrm>
            <a:off x="3592113" y="4028700"/>
            <a:ext cx="1959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99" name="Google Shape;2099;p24"/>
          <p:cNvSpPr txBox="1"/>
          <p:nvPr>
            <p:ph type="subTitle" idx="5"/>
          </p:nvPr>
        </p:nvSpPr>
        <p:spPr bwMode="auto">
          <a:xfrm>
            <a:off x="5851850" y="2233025"/>
            <a:ext cx="1959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00" name="Google Shape;2100;p24"/>
          <p:cNvSpPr txBox="1"/>
          <p:nvPr>
            <p:ph type="subTitle" idx="6"/>
          </p:nvPr>
        </p:nvSpPr>
        <p:spPr bwMode="auto">
          <a:xfrm>
            <a:off x="5851850" y="4028700"/>
            <a:ext cx="1959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01" name="Google Shape;2101;p24"/>
          <p:cNvSpPr txBox="1"/>
          <p:nvPr>
            <p:ph type="subTitle" idx="7"/>
          </p:nvPr>
        </p:nvSpPr>
        <p:spPr bwMode="auto">
          <a:xfrm>
            <a:off x="1332350" y="1925800"/>
            <a:ext cx="1959900" cy="4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000" b="1">
                <a:solidFill>
                  <a:schemeClr val="dk1"/>
                </a:solidFill>
                <a:latin typeface="Sora"/>
                <a:ea typeface="Sora"/>
                <a:cs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102" name="Google Shape;2102;p24"/>
          <p:cNvSpPr txBox="1"/>
          <p:nvPr>
            <p:ph type="subTitle" idx="8"/>
          </p:nvPr>
        </p:nvSpPr>
        <p:spPr bwMode="auto">
          <a:xfrm>
            <a:off x="3592113" y="1925800"/>
            <a:ext cx="1959900" cy="4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000" b="1">
                <a:solidFill>
                  <a:schemeClr val="dk1"/>
                </a:solidFill>
                <a:latin typeface="Sora"/>
                <a:ea typeface="Sora"/>
                <a:cs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103" name="Google Shape;2103;p24"/>
          <p:cNvSpPr txBox="1"/>
          <p:nvPr>
            <p:ph type="subTitle" idx="9"/>
          </p:nvPr>
        </p:nvSpPr>
        <p:spPr bwMode="auto">
          <a:xfrm>
            <a:off x="5851876" y="1925800"/>
            <a:ext cx="1959900" cy="4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000" b="1">
                <a:solidFill>
                  <a:schemeClr val="dk1"/>
                </a:solidFill>
                <a:latin typeface="Sora"/>
                <a:ea typeface="Sora"/>
                <a:cs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104" name="Google Shape;2104;p24"/>
          <p:cNvSpPr txBox="1"/>
          <p:nvPr>
            <p:ph type="subTitle" idx="13"/>
          </p:nvPr>
        </p:nvSpPr>
        <p:spPr bwMode="auto">
          <a:xfrm>
            <a:off x="1332350" y="3721475"/>
            <a:ext cx="1959900" cy="4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000" b="1">
                <a:solidFill>
                  <a:schemeClr val="dk1"/>
                </a:solidFill>
                <a:latin typeface="Sora"/>
                <a:ea typeface="Sora"/>
                <a:cs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105" name="Google Shape;2105;p24"/>
          <p:cNvSpPr txBox="1"/>
          <p:nvPr>
            <p:ph type="subTitle" idx="14"/>
          </p:nvPr>
        </p:nvSpPr>
        <p:spPr bwMode="auto">
          <a:xfrm>
            <a:off x="3592113" y="3721475"/>
            <a:ext cx="1959900" cy="4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000" b="1">
                <a:solidFill>
                  <a:schemeClr val="dk1"/>
                </a:solidFill>
                <a:latin typeface="Sora"/>
                <a:ea typeface="Sora"/>
                <a:cs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106" name="Google Shape;2106;p24"/>
          <p:cNvSpPr txBox="1"/>
          <p:nvPr>
            <p:ph type="subTitle" idx="15"/>
          </p:nvPr>
        </p:nvSpPr>
        <p:spPr bwMode="auto">
          <a:xfrm>
            <a:off x="5851876" y="3721475"/>
            <a:ext cx="1959900" cy="4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000" b="1">
                <a:solidFill>
                  <a:schemeClr val="dk1"/>
                </a:solidFill>
                <a:latin typeface="Sora"/>
                <a:ea typeface="Sora"/>
                <a:cs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107" name="Google Shape;2107;p24"/>
          <p:cNvSpPr/>
          <p:nvPr/>
        </p:nvSpPr>
        <p:spPr bwMode="auto">
          <a:xfrm rot="-2700000">
            <a:off x="780646" y="4574253"/>
            <a:ext cx="293157" cy="292934"/>
          </a:xfrm>
          <a:custGeom>
            <a:avLst/>
            <a:gdLst/>
            <a:ahLst/>
            <a:cxnLst/>
            <a:rect l="l" t="t" r="r" b="b"/>
            <a:pathLst>
              <a:path w="14438" h="14427" fill="norm" stroke="1" extrusionOk="0">
                <a:moveTo>
                  <a:pt x="4680" y="1"/>
                </a:moveTo>
                <a:lnTo>
                  <a:pt x="4680" y="4670"/>
                </a:lnTo>
                <a:lnTo>
                  <a:pt x="0" y="4670"/>
                </a:lnTo>
                <a:lnTo>
                  <a:pt x="0" y="9758"/>
                </a:lnTo>
                <a:lnTo>
                  <a:pt x="4680" y="9758"/>
                </a:lnTo>
                <a:lnTo>
                  <a:pt x="4680" y="14427"/>
                </a:lnTo>
                <a:lnTo>
                  <a:pt x="9768" y="14427"/>
                </a:lnTo>
                <a:lnTo>
                  <a:pt x="9768" y="9758"/>
                </a:lnTo>
                <a:lnTo>
                  <a:pt x="14437" y="9758"/>
                </a:lnTo>
                <a:lnTo>
                  <a:pt x="14437" y="4670"/>
                </a:lnTo>
                <a:lnTo>
                  <a:pt x="9768" y="4670"/>
                </a:lnTo>
                <a:lnTo>
                  <a:pt x="9768" y="1"/>
                </a:lnTo>
                <a:close/>
              </a:path>
            </a:pathLst>
          </a:custGeom>
          <a:solidFill>
            <a:srgbClr val="FFC5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08" name="Google Shape;2108;p24"/>
          <p:cNvSpPr/>
          <p:nvPr/>
        </p:nvSpPr>
        <p:spPr bwMode="auto">
          <a:xfrm>
            <a:off x="3830075" y="4775547"/>
            <a:ext cx="1483353" cy="682260"/>
          </a:xfrm>
          <a:custGeom>
            <a:avLst/>
            <a:gdLst/>
            <a:ahLst/>
            <a:cxnLst/>
            <a:rect l="l" t="t" r="r" b="b"/>
            <a:pathLst>
              <a:path w="31943" h="14692" fill="norm" stroke="1" extrusionOk="0">
                <a:moveTo>
                  <a:pt x="15972" y="1"/>
                </a:moveTo>
                <a:cubicBezTo>
                  <a:pt x="7638" y="1"/>
                  <a:pt x="696" y="6391"/>
                  <a:pt x="0" y="14691"/>
                </a:cubicBezTo>
                <a:lnTo>
                  <a:pt x="31943" y="14691"/>
                </a:lnTo>
                <a:cubicBezTo>
                  <a:pt x="31247" y="6391"/>
                  <a:pt x="24305" y="1"/>
                  <a:pt x="159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2109" name="Google Shape;2109;p24"/>
          <p:cNvGrpSpPr/>
          <p:nvPr/>
        </p:nvGrpSpPr>
        <p:grpSpPr bwMode="auto">
          <a:xfrm rot="5400000">
            <a:off x="-169696" y="1743740"/>
            <a:ext cx="1287580" cy="422567"/>
            <a:chOff x="4056250" y="4869625"/>
            <a:chExt cx="587775" cy="192900"/>
          </a:xfrm>
        </p:grpSpPr>
        <p:sp>
          <p:nvSpPr>
            <p:cNvPr id="2110" name="Google Shape;2110;p24"/>
            <p:cNvSpPr/>
            <p:nvPr/>
          </p:nvSpPr>
          <p:spPr bwMode="auto">
            <a:xfrm>
              <a:off x="4056250" y="4975850"/>
              <a:ext cx="587775" cy="86675"/>
            </a:xfrm>
            <a:custGeom>
              <a:avLst/>
              <a:gdLst/>
              <a:ahLst/>
              <a:cxnLst/>
              <a:rect l="l" t="t" r="r" b="b"/>
              <a:pathLst>
                <a:path w="23511" h="3467" fill="norm" stroke="1" extrusionOk="0">
                  <a:moveTo>
                    <a:pt x="12" y="1"/>
                  </a:moveTo>
                  <a:lnTo>
                    <a:pt x="1" y="2197"/>
                  </a:lnTo>
                  <a:cubicBezTo>
                    <a:pt x="89" y="2274"/>
                    <a:pt x="167" y="2352"/>
                    <a:pt x="233" y="2440"/>
                  </a:cubicBezTo>
                  <a:cubicBezTo>
                    <a:pt x="564" y="2826"/>
                    <a:pt x="1105" y="3466"/>
                    <a:pt x="2142" y="3466"/>
                  </a:cubicBezTo>
                  <a:cubicBezTo>
                    <a:pt x="3191" y="3466"/>
                    <a:pt x="3732" y="2826"/>
                    <a:pt x="4052" y="2440"/>
                  </a:cubicBezTo>
                  <a:cubicBezTo>
                    <a:pt x="4140" y="2352"/>
                    <a:pt x="4239" y="2219"/>
                    <a:pt x="4272" y="2197"/>
                  </a:cubicBezTo>
                  <a:cubicBezTo>
                    <a:pt x="4361" y="2274"/>
                    <a:pt x="4438" y="2352"/>
                    <a:pt x="4504" y="2440"/>
                  </a:cubicBezTo>
                  <a:cubicBezTo>
                    <a:pt x="4835" y="2826"/>
                    <a:pt x="5376" y="3466"/>
                    <a:pt x="6414" y="3466"/>
                  </a:cubicBezTo>
                  <a:cubicBezTo>
                    <a:pt x="7462" y="3466"/>
                    <a:pt x="8003" y="2826"/>
                    <a:pt x="8323" y="2440"/>
                  </a:cubicBezTo>
                  <a:cubicBezTo>
                    <a:pt x="8412" y="2352"/>
                    <a:pt x="8511" y="2219"/>
                    <a:pt x="8544" y="2197"/>
                  </a:cubicBezTo>
                  <a:cubicBezTo>
                    <a:pt x="8632" y="2274"/>
                    <a:pt x="8710" y="2352"/>
                    <a:pt x="8776" y="2440"/>
                  </a:cubicBezTo>
                  <a:cubicBezTo>
                    <a:pt x="9096" y="2826"/>
                    <a:pt x="9637" y="3466"/>
                    <a:pt x="10685" y="3466"/>
                  </a:cubicBezTo>
                  <a:cubicBezTo>
                    <a:pt x="11734" y="3466"/>
                    <a:pt x="12275" y="2826"/>
                    <a:pt x="12595" y="2440"/>
                  </a:cubicBezTo>
                  <a:cubicBezTo>
                    <a:pt x="12683" y="2352"/>
                    <a:pt x="12782" y="2219"/>
                    <a:pt x="12816" y="2197"/>
                  </a:cubicBezTo>
                  <a:cubicBezTo>
                    <a:pt x="12904" y="2274"/>
                    <a:pt x="12981" y="2352"/>
                    <a:pt x="13047" y="2440"/>
                  </a:cubicBezTo>
                  <a:cubicBezTo>
                    <a:pt x="13367" y="2826"/>
                    <a:pt x="13908" y="3466"/>
                    <a:pt x="14957" y="3466"/>
                  </a:cubicBezTo>
                  <a:cubicBezTo>
                    <a:pt x="16005" y="3466"/>
                    <a:pt x="16546" y="2826"/>
                    <a:pt x="16866" y="2440"/>
                  </a:cubicBezTo>
                  <a:cubicBezTo>
                    <a:pt x="16955" y="2352"/>
                    <a:pt x="17054" y="2219"/>
                    <a:pt x="17087" y="2197"/>
                  </a:cubicBezTo>
                  <a:cubicBezTo>
                    <a:pt x="17175" y="2274"/>
                    <a:pt x="17253" y="2352"/>
                    <a:pt x="17319" y="2440"/>
                  </a:cubicBezTo>
                  <a:cubicBezTo>
                    <a:pt x="17639" y="2826"/>
                    <a:pt x="18180" y="3466"/>
                    <a:pt x="19228" y="3466"/>
                  </a:cubicBezTo>
                  <a:cubicBezTo>
                    <a:pt x="20277" y="3466"/>
                    <a:pt x="20818" y="2826"/>
                    <a:pt x="21138" y="2440"/>
                  </a:cubicBezTo>
                  <a:cubicBezTo>
                    <a:pt x="21215" y="2352"/>
                    <a:pt x="21325" y="2219"/>
                    <a:pt x="21359" y="2197"/>
                  </a:cubicBezTo>
                  <a:cubicBezTo>
                    <a:pt x="21447" y="2274"/>
                    <a:pt x="21524" y="2352"/>
                    <a:pt x="21601" y="2440"/>
                  </a:cubicBezTo>
                  <a:cubicBezTo>
                    <a:pt x="21921" y="2826"/>
                    <a:pt x="22462" y="3466"/>
                    <a:pt x="23511" y="3466"/>
                  </a:cubicBezTo>
                  <a:lnTo>
                    <a:pt x="23511" y="1270"/>
                  </a:lnTo>
                  <a:cubicBezTo>
                    <a:pt x="23423" y="1193"/>
                    <a:pt x="23345" y="1104"/>
                    <a:pt x="23279" y="1016"/>
                  </a:cubicBezTo>
                  <a:cubicBezTo>
                    <a:pt x="22959" y="641"/>
                    <a:pt x="22418" y="1"/>
                    <a:pt x="21370" y="1"/>
                  </a:cubicBezTo>
                  <a:cubicBezTo>
                    <a:pt x="20321" y="1"/>
                    <a:pt x="19780" y="641"/>
                    <a:pt x="19460" y="1016"/>
                  </a:cubicBezTo>
                  <a:cubicBezTo>
                    <a:pt x="19383" y="1104"/>
                    <a:pt x="19272" y="1237"/>
                    <a:pt x="19239" y="1270"/>
                  </a:cubicBezTo>
                  <a:cubicBezTo>
                    <a:pt x="19151" y="1193"/>
                    <a:pt x="19074" y="1104"/>
                    <a:pt x="19008" y="1016"/>
                  </a:cubicBezTo>
                  <a:cubicBezTo>
                    <a:pt x="18676" y="641"/>
                    <a:pt x="18136" y="1"/>
                    <a:pt x="17098" y="1"/>
                  </a:cubicBezTo>
                  <a:cubicBezTo>
                    <a:pt x="16050" y="1"/>
                    <a:pt x="15509" y="641"/>
                    <a:pt x="15189" y="1016"/>
                  </a:cubicBezTo>
                  <a:cubicBezTo>
                    <a:pt x="15100" y="1104"/>
                    <a:pt x="15001" y="1237"/>
                    <a:pt x="14968" y="1270"/>
                  </a:cubicBezTo>
                  <a:cubicBezTo>
                    <a:pt x="14880" y="1193"/>
                    <a:pt x="14802" y="1104"/>
                    <a:pt x="14736" y="1016"/>
                  </a:cubicBezTo>
                  <a:cubicBezTo>
                    <a:pt x="14405" y="641"/>
                    <a:pt x="13864" y="1"/>
                    <a:pt x="12827" y="1"/>
                  </a:cubicBezTo>
                  <a:cubicBezTo>
                    <a:pt x="11778" y="1"/>
                    <a:pt x="11237" y="641"/>
                    <a:pt x="10917" y="1016"/>
                  </a:cubicBezTo>
                  <a:cubicBezTo>
                    <a:pt x="10840" y="1104"/>
                    <a:pt x="10729" y="1237"/>
                    <a:pt x="10696" y="1270"/>
                  </a:cubicBezTo>
                  <a:cubicBezTo>
                    <a:pt x="10608" y="1193"/>
                    <a:pt x="10531" y="1104"/>
                    <a:pt x="10465" y="1016"/>
                  </a:cubicBezTo>
                  <a:cubicBezTo>
                    <a:pt x="10133" y="641"/>
                    <a:pt x="9593" y="1"/>
                    <a:pt x="8555" y="1"/>
                  </a:cubicBezTo>
                  <a:cubicBezTo>
                    <a:pt x="7506" y="1"/>
                    <a:pt x="6966" y="641"/>
                    <a:pt x="6646" y="1016"/>
                  </a:cubicBezTo>
                  <a:cubicBezTo>
                    <a:pt x="6557" y="1104"/>
                    <a:pt x="6458" y="1237"/>
                    <a:pt x="6425" y="1270"/>
                  </a:cubicBezTo>
                  <a:cubicBezTo>
                    <a:pt x="6337" y="1193"/>
                    <a:pt x="6259" y="1104"/>
                    <a:pt x="6193" y="1016"/>
                  </a:cubicBezTo>
                  <a:cubicBezTo>
                    <a:pt x="5873" y="641"/>
                    <a:pt x="5321" y="1"/>
                    <a:pt x="4284" y="1"/>
                  </a:cubicBezTo>
                  <a:cubicBezTo>
                    <a:pt x="3235" y="1"/>
                    <a:pt x="2694" y="641"/>
                    <a:pt x="2374" y="1016"/>
                  </a:cubicBezTo>
                  <a:cubicBezTo>
                    <a:pt x="2297" y="1104"/>
                    <a:pt x="2186" y="1237"/>
                    <a:pt x="2153" y="1270"/>
                  </a:cubicBezTo>
                  <a:cubicBezTo>
                    <a:pt x="2065" y="1193"/>
                    <a:pt x="1988" y="1104"/>
                    <a:pt x="1922" y="1016"/>
                  </a:cubicBezTo>
                  <a:cubicBezTo>
                    <a:pt x="1601" y="641"/>
                    <a:pt x="1061" y="1"/>
                    <a:pt x="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11" name="Google Shape;2111;p24"/>
            <p:cNvSpPr/>
            <p:nvPr/>
          </p:nvSpPr>
          <p:spPr bwMode="auto">
            <a:xfrm>
              <a:off x="4056250" y="4869625"/>
              <a:ext cx="587775" cy="86650"/>
            </a:xfrm>
            <a:custGeom>
              <a:avLst/>
              <a:gdLst/>
              <a:ahLst/>
              <a:cxnLst/>
              <a:rect l="l" t="t" r="r" b="b"/>
              <a:pathLst>
                <a:path w="23511" h="3466" fill="norm" stroke="1" extrusionOk="0">
                  <a:moveTo>
                    <a:pt x="12" y="0"/>
                  </a:moveTo>
                  <a:lnTo>
                    <a:pt x="1" y="2197"/>
                  </a:lnTo>
                  <a:cubicBezTo>
                    <a:pt x="89" y="2274"/>
                    <a:pt x="167" y="2351"/>
                    <a:pt x="233" y="2439"/>
                  </a:cubicBezTo>
                  <a:cubicBezTo>
                    <a:pt x="564" y="2826"/>
                    <a:pt x="1105" y="3466"/>
                    <a:pt x="2142" y="3466"/>
                  </a:cubicBezTo>
                  <a:cubicBezTo>
                    <a:pt x="3191" y="3466"/>
                    <a:pt x="3732" y="2826"/>
                    <a:pt x="4052" y="2439"/>
                  </a:cubicBezTo>
                  <a:cubicBezTo>
                    <a:pt x="4140" y="2351"/>
                    <a:pt x="4239" y="2219"/>
                    <a:pt x="4272" y="2197"/>
                  </a:cubicBezTo>
                  <a:cubicBezTo>
                    <a:pt x="4361" y="2274"/>
                    <a:pt x="4438" y="2351"/>
                    <a:pt x="4504" y="2439"/>
                  </a:cubicBezTo>
                  <a:cubicBezTo>
                    <a:pt x="4835" y="2826"/>
                    <a:pt x="5376" y="3466"/>
                    <a:pt x="6414" y="3466"/>
                  </a:cubicBezTo>
                  <a:cubicBezTo>
                    <a:pt x="7462" y="3466"/>
                    <a:pt x="8003" y="2826"/>
                    <a:pt x="8323" y="2439"/>
                  </a:cubicBezTo>
                  <a:cubicBezTo>
                    <a:pt x="8412" y="2351"/>
                    <a:pt x="8511" y="2219"/>
                    <a:pt x="8544" y="2197"/>
                  </a:cubicBezTo>
                  <a:cubicBezTo>
                    <a:pt x="8632" y="2274"/>
                    <a:pt x="8710" y="2351"/>
                    <a:pt x="8776" y="2439"/>
                  </a:cubicBezTo>
                  <a:cubicBezTo>
                    <a:pt x="9096" y="2826"/>
                    <a:pt x="9637" y="3466"/>
                    <a:pt x="10685" y="3466"/>
                  </a:cubicBezTo>
                  <a:cubicBezTo>
                    <a:pt x="11734" y="3466"/>
                    <a:pt x="12275" y="2826"/>
                    <a:pt x="12595" y="2439"/>
                  </a:cubicBezTo>
                  <a:cubicBezTo>
                    <a:pt x="12683" y="2351"/>
                    <a:pt x="12782" y="2219"/>
                    <a:pt x="12816" y="2197"/>
                  </a:cubicBezTo>
                  <a:cubicBezTo>
                    <a:pt x="12904" y="2274"/>
                    <a:pt x="12981" y="2351"/>
                    <a:pt x="13047" y="2439"/>
                  </a:cubicBezTo>
                  <a:cubicBezTo>
                    <a:pt x="13367" y="2826"/>
                    <a:pt x="13908" y="3466"/>
                    <a:pt x="14957" y="3466"/>
                  </a:cubicBezTo>
                  <a:cubicBezTo>
                    <a:pt x="16005" y="3466"/>
                    <a:pt x="16546" y="2826"/>
                    <a:pt x="16866" y="2439"/>
                  </a:cubicBezTo>
                  <a:cubicBezTo>
                    <a:pt x="16955" y="2351"/>
                    <a:pt x="17054" y="2219"/>
                    <a:pt x="17087" y="2197"/>
                  </a:cubicBezTo>
                  <a:cubicBezTo>
                    <a:pt x="17175" y="2274"/>
                    <a:pt x="17253" y="2351"/>
                    <a:pt x="17319" y="2439"/>
                  </a:cubicBezTo>
                  <a:cubicBezTo>
                    <a:pt x="17639" y="2826"/>
                    <a:pt x="18180" y="3466"/>
                    <a:pt x="19228" y="3466"/>
                  </a:cubicBezTo>
                  <a:cubicBezTo>
                    <a:pt x="20277" y="3466"/>
                    <a:pt x="20818" y="2826"/>
                    <a:pt x="21138" y="2439"/>
                  </a:cubicBezTo>
                  <a:cubicBezTo>
                    <a:pt x="21215" y="2351"/>
                    <a:pt x="21325" y="2219"/>
                    <a:pt x="21359" y="2197"/>
                  </a:cubicBezTo>
                  <a:cubicBezTo>
                    <a:pt x="21447" y="2274"/>
                    <a:pt x="21524" y="2351"/>
                    <a:pt x="21601" y="2439"/>
                  </a:cubicBezTo>
                  <a:cubicBezTo>
                    <a:pt x="21921" y="2826"/>
                    <a:pt x="22462" y="3466"/>
                    <a:pt x="23511" y="3466"/>
                  </a:cubicBezTo>
                  <a:lnTo>
                    <a:pt x="23511" y="1269"/>
                  </a:lnTo>
                  <a:cubicBezTo>
                    <a:pt x="23423" y="1192"/>
                    <a:pt x="23345" y="1104"/>
                    <a:pt x="23279" y="1016"/>
                  </a:cubicBezTo>
                  <a:cubicBezTo>
                    <a:pt x="22959" y="640"/>
                    <a:pt x="22418" y="0"/>
                    <a:pt x="21370" y="0"/>
                  </a:cubicBezTo>
                  <a:cubicBezTo>
                    <a:pt x="20321" y="0"/>
                    <a:pt x="19780" y="640"/>
                    <a:pt x="19460" y="1016"/>
                  </a:cubicBezTo>
                  <a:cubicBezTo>
                    <a:pt x="19383" y="1104"/>
                    <a:pt x="19272" y="1236"/>
                    <a:pt x="19239" y="1269"/>
                  </a:cubicBezTo>
                  <a:cubicBezTo>
                    <a:pt x="19151" y="1192"/>
                    <a:pt x="19074" y="1104"/>
                    <a:pt x="19008" y="1016"/>
                  </a:cubicBezTo>
                  <a:cubicBezTo>
                    <a:pt x="18676" y="640"/>
                    <a:pt x="18136" y="0"/>
                    <a:pt x="17098" y="0"/>
                  </a:cubicBezTo>
                  <a:cubicBezTo>
                    <a:pt x="16050" y="0"/>
                    <a:pt x="15509" y="640"/>
                    <a:pt x="15189" y="1016"/>
                  </a:cubicBezTo>
                  <a:cubicBezTo>
                    <a:pt x="15100" y="1104"/>
                    <a:pt x="15001" y="1236"/>
                    <a:pt x="14968" y="1269"/>
                  </a:cubicBezTo>
                  <a:cubicBezTo>
                    <a:pt x="14880" y="1192"/>
                    <a:pt x="14802" y="1104"/>
                    <a:pt x="14736" y="1016"/>
                  </a:cubicBezTo>
                  <a:cubicBezTo>
                    <a:pt x="14405" y="640"/>
                    <a:pt x="13864" y="0"/>
                    <a:pt x="12827" y="0"/>
                  </a:cubicBezTo>
                  <a:cubicBezTo>
                    <a:pt x="11778" y="0"/>
                    <a:pt x="11237" y="640"/>
                    <a:pt x="10917" y="1016"/>
                  </a:cubicBezTo>
                  <a:cubicBezTo>
                    <a:pt x="10840" y="1104"/>
                    <a:pt x="10729" y="1236"/>
                    <a:pt x="10696" y="1269"/>
                  </a:cubicBezTo>
                  <a:cubicBezTo>
                    <a:pt x="10608" y="1192"/>
                    <a:pt x="10531" y="1104"/>
                    <a:pt x="10465" y="1016"/>
                  </a:cubicBezTo>
                  <a:cubicBezTo>
                    <a:pt x="10133" y="640"/>
                    <a:pt x="9593" y="0"/>
                    <a:pt x="8555" y="0"/>
                  </a:cubicBezTo>
                  <a:cubicBezTo>
                    <a:pt x="7506" y="0"/>
                    <a:pt x="6966" y="640"/>
                    <a:pt x="6646" y="1016"/>
                  </a:cubicBezTo>
                  <a:cubicBezTo>
                    <a:pt x="6557" y="1104"/>
                    <a:pt x="6458" y="1236"/>
                    <a:pt x="6425" y="1269"/>
                  </a:cubicBezTo>
                  <a:cubicBezTo>
                    <a:pt x="6337" y="1192"/>
                    <a:pt x="6259" y="1104"/>
                    <a:pt x="6193" y="1016"/>
                  </a:cubicBezTo>
                  <a:cubicBezTo>
                    <a:pt x="5873" y="640"/>
                    <a:pt x="5321" y="0"/>
                    <a:pt x="4284" y="0"/>
                  </a:cubicBezTo>
                  <a:cubicBezTo>
                    <a:pt x="3235" y="0"/>
                    <a:pt x="2694" y="640"/>
                    <a:pt x="2374" y="1016"/>
                  </a:cubicBezTo>
                  <a:cubicBezTo>
                    <a:pt x="2297" y="1104"/>
                    <a:pt x="2186" y="1236"/>
                    <a:pt x="2153" y="1269"/>
                  </a:cubicBezTo>
                  <a:cubicBezTo>
                    <a:pt x="2065" y="1192"/>
                    <a:pt x="1988" y="1104"/>
                    <a:pt x="1922" y="1016"/>
                  </a:cubicBezTo>
                  <a:cubicBezTo>
                    <a:pt x="1601" y="640"/>
                    <a:pt x="1061" y="0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112" name="Google Shape;2112;p24"/>
          <p:cNvGrpSpPr/>
          <p:nvPr/>
        </p:nvGrpSpPr>
        <p:grpSpPr bwMode="auto">
          <a:xfrm flipH="1">
            <a:off x="8533235" y="3269822"/>
            <a:ext cx="1374390" cy="1241130"/>
            <a:chOff x="4027850" y="1900275"/>
            <a:chExt cx="554100" cy="500375"/>
          </a:xfrm>
        </p:grpSpPr>
        <p:sp>
          <p:nvSpPr>
            <p:cNvPr id="2113" name="Google Shape;2113;p24"/>
            <p:cNvSpPr/>
            <p:nvPr/>
          </p:nvSpPr>
          <p:spPr bwMode="auto">
            <a:xfrm>
              <a:off x="40306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51"/>
                    <a:pt x="332" y="651"/>
                  </a:cubicBezTo>
                  <a:cubicBezTo>
                    <a:pt x="508" y="65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14" name="Google Shape;2114;p24"/>
            <p:cNvSpPr/>
            <p:nvPr/>
          </p:nvSpPr>
          <p:spPr bwMode="auto">
            <a:xfrm>
              <a:off x="4097650" y="190027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7" y="651"/>
                    <a:pt x="641" y="497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15" name="Google Shape;2115;p24"/>
            <p:cNvSpPr/>
            <p:nvPr/>
          </p:nvSpPr>
          <p:spPr bwMode="auto">
            <a:xfrm>
              <a:off x="416442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7" y="651"/>
                    <a:pt x="652" y="497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16" name="Google Shape;2116;p24"/>
            <p:cNvSpPr/>
            <p:nvPr/>
          </p:nvSpPr>
          <p:spPr bwMode="auto">
            <a:xfrm>
              <a:off x="42312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32" y="651"/>
                  </a:cubicBezTo>
                  <a:cubicBezTo>
                    <a:pt x="508" y="65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17" name="Google Shape;2117;p24"/>
            <p:cNvSpPr/>
            <p:nvPr/>
          </p:nvSpPr>
          <p:spPr bwMode="auto">
            <a:xfrm>
              <a:off x="4297975" y="190027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497"/>
                    <a:pt x="155" y="651"/>
                    <a:pt x="332" y="651"/>
                  </a:cubicBezTo>
                  <a:cubicBezTo>
                    <a:pt x="509" y="651"/>
                    <a:pt x="652" y="497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18" name="Google Shape;2118;p24"/>
            <p:cNvSpPr/>
            <p:nvPr/>
          </p:nvSpPr>
          <p:spPr bwMode="auto">
            <a:xfrm>
              <a:off x="4365025" y="190027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8" y="651"/>
                    <a:pt x="641" y="497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19" name="Google Shape;2119;p24"/>
            <p:cNvSpPr/>
            <p:nvPr/>
          </p:nvSpPr>
          <p:spPr bwMode="auto">
            <a:xfrm>
              <a:off x="443182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51"/>
                    <a:pt x="320" y="651"/>
                  </a:cubicBezTo>
                  <a:cubicBezTo>
                    <a:pt x="497" y="651"/>
                    <a:pt x="651" y="497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0" name="Google Shape;2120;p24"/>
            <p:cNvSpPr/>
            <p:nvPr/>
          </p:nvSpPr>
          <p:spPr bwMode="auto">
            <a:xfrm>
              <a:off x="44986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51"/>
                    <a:pt x="331" y="651"/>
                  </a:cubicBezTo>
                  <a:cubicBezTo>
                    <a:pt x="508" y="65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1" name="Google Shape;2121;p24"/>
            <p:cNvSpPr/>
            <p:nvPr/>
          </p:nvSpPr>
          <p:spPr bwMode="auto">
            <a:xfrm>
              <a:off x="456537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51"/>
                    <a:pt x="331" y="651"/>
                  </a:cubicBezTo>
                  <a:cubicBezTo>
                    <a:pt x="508" y="65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2" name="Google Shape;2122;p24"/>
            <p:cNvSpPr/>
            <p:nvPr/>
          </p:nvSpPr>
          <p:spPr bwMode="auto">
            <a:xfrm>
              <a:off x="40306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508"/>
                    <a:pt x="155" y="651"/>
                    <a:pt x="332" y="651"/>
                  </a:cubicBezTo>
                  <a:cubicBezTo>
                    <a:pt x="508" y="651"/>
                    <a:pt x="652" y="508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3" name="Google Shape;2123;p24"/>
            <p:cNvSpPr/>
            <p:nvPr/>
          </p:nvSpPr>
          <p:spPr bwMode="auto">
            <a:xfrm>
              <a:off x="4097650" y="1960700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41" y="508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4" name="Google Shape;2124;p24"/>
            <p:cNvSpPr/>
            <p:nvPr/>
          </p:nvSpPr>
          <p:spPr bwMode="auto">
            <a:xfrm>
              <a:off x="416442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52" y="508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5" name="Google Shape;2125;p24"/>
            <p:cNvSpPr/>
            <p:nvPr/>
          </p:nvSpPr>
          <p:spPr bwMode="auto">
            <a:xfrm>
              <a:off x="42312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32" y="651"/>
                  </a:cubicBezTo>
                  <a:cubicBezTo>
                    <a:pt x="508" y="651"/>
                    <a:pt x="652" y="508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6" name="Google Shape;2126;p24"/>
            <p:cNvSpPr/>
            <p:nvPr/>
          </p:nvSpPr>
          <p:spPr bwMode="auto">
            <a:xfrm>
              <a:off x="4297975" y="19607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508"/>
                    <a:pt x="155" y="651"/>
                    <a:pt x="332" y="651"/>
                  </a:cubicBezTo>
                  <a:cubicBezTo>
                    <a:pt x="509" y="651"/>
                    <a:pt x="652" y="508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7" name="Google Shape;2127;p24"/>
            <p:cNvSpPr/>
            <p:nvPr/>
          </p:nvSpPr>
          <p:spPr bwMode="auto">
            <a:xfrm>
              <a:off x="4365025" y="1960700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8" y="651"/>
                    <a:pt x="641" y="508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8" name="Google Shape;2128;p24"/>
            <p:cNvSpPr/>
            <p:nvPr/>
          </p:nvSpPr>
          <p:spPr bwMode="auto">
            <a:xfrm>
              <a:off x="443182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508"/>
                    <a:pt x="144" y="651"/>
                    <a:pt x="320" y="651"/>
                  </a:cubicBezTo>
                  <a:cubicBezTo>
                    <a:pt x="497" y="651"/>
                    <a:pt x="651" y="508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9" name="Google Shape;2129;p24"/>
            <p:cNvSpPr/>
            <p:nvPr/>
          </p:nvSpPr>
          <p:spPr bwMode="auto">
            <a:xfrm>
              <a:off x="44986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508"/>
                    <a:pt x="144" y="651"/>
                    <a:pt x="331" y="651"/>
                  </a:cubicBezTo>
                  <a:cubicBezTo>
                    <a:pt x="508" y="651"/>
                    <a:pt x="651" y="508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0" name="Google Shape;2130;p24"/>
            <p:cNvSpPr/>
            <p:nvPr/>
          </p:nvSpPr>
          <p:spPr bwMode="auto">
            <a:xfrm>
              <a:off x="456537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508"/>
                    <a:pt x="155" y="651"/>
                    <a:pt x="331" y="651"/>
                  </a:cubicBezTo>
                  <a:cubicBezTo>
                    <a:pt x="508" y="651"/>
                    <a:pt x="651" y="508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1" name="Google Shape;2131;p24"/>
            <p:cNvSpPr/>
            <p:nvPr/>
          </p:nvSpPr>
          <p:spPr bwMode="auto">
            <a:xfrm>
              <a:off x="40306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41"/>
                    <a:pt x="332" y="641"/>
                  </a:cubicBezTo>
                  <a:cubicBezTo>
                    <a:pt x="508" y="641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2" name="Google Shape;2132;p24"/>
            <p:cNvSpPr/>
            <p:nvPr/>
          </p:nvSpPr>
          <p:spPr bwMode="auto">
            <a:xfrm>
              <a:off x="4097650" y="2021400"/>
              <a:ext cx="16024" cy="16024"/>
            </a:xfrm>
            <a:custGeom>
              <a:avLst/>
              <a:gdLst/>
              <a:ahLst/>
              <a:cxnLst/>
              <a:rect l="l" t="t" r="r" b="b"/>
              <a:pathLst>
                <a:path w="641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41" y="497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3" name="Google Shape;2133;p24"/>
            <p:cNvSpPr/>
            <p:nvPr/>
          </p:nvSpPr>
          <p:spPr bwMode="auto">
            <a:xfrm>
              <a:off x="416442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52" y="497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4" name="Google Shape;2134;p24"/>
            <p:cNvSpPr/>
            <p:nvPr/>
          </p:nvSpPr>
          <p:spPr bwMode="auto">
            <a:xfrm>
              <a:off x="42312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32" y="641"/>
                  </a:cubicBezTo>
                  <a:cubicBezTo>
                    <a:pt x="508" y="641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5" name="Google Shape;2135;p24"/>
            <p:cNvSpPr/>
            <p:nvPr/>
          </p:nvSpPr>
          <p:spPr bwMode="auto">
            <a:xfrm>
              <a:off x="4297975" y="2021400"/>
              <a:ext cx="16325" cy="16024"/>
            </a:xfrm>
            <a:custGeom>
              <a:avLst/>
              <a:gdLst/>
              <a:ahLst/>
              <a:cxnLst/>
              <a:rect l="l" t="t" r="r" b="b"/>
              <a:pathLst>
                <a:path w="653" h="641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497"/>
                    <a:pt x="155" y="641"/>
                    <a:pt x="332" y="641"/>
                  </a:cubicBezTo>
                  <a:cubicBezTo>
                    <a:pt x="509" y="641"/>
                    <a:pt x="652" y="497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6" name="Google Shape;2136;p24"/>
            <p:cNvSpPr/>
            <p:nvPr/>
          </p:nvSpPr>
          <p:spPr bwMode="auto">
            <a:xfrm>
              <a:off x="4365025" y="2021400"/>
              <a:ext cx="16050" cy="16024"/>
            </a:xfrm>
            <a:custGeom>
              <a:avLst/>
              <a:gdLst/>
              <a:ahLst/>
              <a:cxnLst/>
              <a:rect l="l" t="t" r="r" b="b"/>
              <a:pathLst>
                <a:path w="642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7" name="Google Shape;2137;p24"/>
            <p:cNvSpPr/>
            <p:nvPr/>
          </p:nvSpPr>
          <p:spPr bwMode="auto">
            <a:xfrm>
              <a:off x="443182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7" y="641"/>
                    <a:pt x="651" y="497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8" name="Google Shape;2138;p24"/>
            <p:cNvSpPr/>
            <p:nvPr/>
          </p:nvSpPr>
          <p:spPr bwMode="auto">
            <a:xfrm>
              <a:off x="44986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41"/>
                    <a:pt x="331" y="641"/>
                  </a:cubicBezTo>
                  <a:cubicBezTo>
                    <a:pt x="508" y="641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9" name="Google Shape;2139;p24"/>
            <p:cNvSpPr/>
            <p:nvPr/>
          </p:nvSpPr>
          <p:spPr bwMode="auto">
            <a:xfrm>
              <a:off x="456537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41"/>
                    <a:pt x="331" y="641"/>
                  </a:cubicBezTo>
                  <a:cubicBezTo>
                    <a:pt x="508" y="641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0" name="Google Shape;2140;p24"/>
            <p:cNvSpPr/>
            <p:nvPr/>
          </p:nvSpPr>
          <p:spPr bwMode="auto">
            <a:xfrm>
              <a:off x="40306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52"/>
                    <a:pt x="332" y="652"/>
                  </a:cubicBezTo>
                  <a:cubicBezTo>
                    <a:pt x="508" y="652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1" name="Google Shape;2141;p24"/>
            <p:cNvSpPr/>
            <p:nvPr/>
          </p:nvSpPr>
          <p:spPr bwMode="auto">
            <a:xfrm>
              <a:off x="4097650" y="208182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7" y="652"/>
                    <a:pt x="641" y="497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2" name="Google Shape;2142;p24"/>
            <p:cNvSpPr/>
            <p:nvPr/>
          </p:nvSpPr>
          <p:spPr bwMode="auto">
            <a:xfrm>
              <a:off x="416442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7" y="652"/>
                    <a:pt x="652" y="497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3" name="Google Shape;2143;p24"/>
            <p:cNvSpPr/>
            <p:nvPr/>
          </p:nvSpPr>
          <p:spPr bwMode="auto">
            <a:xfrm>
              <a:off x="42312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32" y="652"/>
                  </a:cubicBezTo>
                  <a:cubicBezTo>
                    <a:pt x="508" y="652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4" name="Google Shape;2144;p24"/>
            <p:cNvSpPr/>
            <p:nvPr/>
          </p:nvSpPr>
          <p:spPr bwMode="auto">
            <a:xfrm>
              <a:off x="4297975" y="208182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497"/>
                    <a:pt x="155" y="652"/>
                    <a:pt x="332" y="652"/>
                  </a:cubicBezTo>
                  <a:cubicBezTo>
                    <a:pt x="509" y="652"/>
                    <a:pt x="652" y="497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5" name="Google Shape;2145;p24"/>
            <p:cNvSpPr/>
            <p:nvPr/>
          </p:nvSpPr>
          <p:spPr bwMode="auto">
            <a:xfrm>
              <a:off x="4365025" y="208182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8" y="652"/>
                    <a:pt x="641" y="497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6" name="Google Shape;2146;p24"/>
            <p:cNvSpPr/>
            <p:nvPr/>
          </p:nvSpPr>
          <p:spPr bwMode="auto">
            <a:xfrm>
              <a:off x="443182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52"/>
                    <a:pt x="320" y="652"/>
                  </a:cubicBezTo>
                  <a:cubicBezTo>
                    <a:pt x="497" y="652"/>
                    <a:pt x="651" y="497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7" name="Google Shape;2147;p24"/>
            <p:cNvSpPr/>
            <p:nvPr/>
          </p:nvSpPr>
          <p:spPr bwMode="auto">
            <a:xfrm>
              <a:off x="44986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52"/>
                    <a:pt x="331" y="652"/>
                  </a:cubicBezTo>
                  <a:cubicBezTo>
                    <a:pt x="508" y="652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8" name="Google Shape;2148;p24"/>
            <p:cNvSpPr/>
            <p:nvPr/>
          </p:nvSpPr>
          <p:spPr bwMode="auto">
            <a:xfrm>
              <a:off x="456537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52"/>
                    <a:pt x="331" y="652"/>
                  </a:cubicBezTo>
                  <a:cubicBezTo>
                    <a:pt x="508" y="652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9" name="Google Shape;2149;p24"/>
            <p:cNvSpPr/>
            <p:nvPr/>
          </p:nvSpPr>
          <p:spPr bwMode="auto">
            <a:xfrm>
              <a:off x="40306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32"/>
                  </a:cubicBezTo>
                  <a:cubicBezTo>
                    <a:pt x="0" y="509"/>
                    <a:pt x="155" y="652"/>
                    <a:pt x="332" y="652"/>
                  </a:cubicBezTo>
                  <a:cubicBezTo>
                    <a:pt x="508" y="652"/>
                    <a:pt x="652" y="509"/>
                    <a:pt x="652" y="332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0" name="Google Shape;2150;p24"/>
            <p:cNvSpPr/>
            <p:nvPr/>
          </p:nvSpPr>
          <p:spPr bwMode="auto">
            <a:xfrm>
              <a:off x="4097650" y="2142250"/>
              <a:ext cx="16024" cy="16325"/>
            </a:xfrm>
            <a:custGeom>
              <a:avLst/>
              <a:gdLst/>
              <a:ahLst/>
              <a:cxnLst/>
              <a:rect l="l" t="t" r="r" b="b"/>
              <a:pathLst>
                <a:path w="641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7" y="652"/>
                    <a:pt x="641" y="509"/>
                    <a:pt x="641" y="332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1" name="Google Shape;2151;p24"/>
            <p:cNvSpPr/>
            <p:nvPr/>
          </p:nvSpPr>
          <p:spPr bwMode="auto">
            <a:xfrm>
              <a:off x="416442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7" y="652"/>
                    <a:pt x="652" y="509"/>
                    <a:pt x="652" y="332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2" name="Google Shape;2152;p24"/>
            <p:cNvSpPr/>
            <p:nvPr/>
          </p:nvSpPr>
          <p:spPr bwMode="auto">
            <a:xfrm>
              <a:off x="42312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32" y="652"/>
                  </a:cubicBezTo>
                  <a:cubicBezTo>
                    <a:pt x="508" y="652"/>
                    <a:pt x="652" y="509"/>
                    <a:pt x="652" y="332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3" name="Google Shape;2153;p24"/>
            <p:cNvSpPr/>
            <p:nvPr/>
          </p:nvSpPr>
          <p:spPr bwMode="auto">
            <a:xfrm>
              <a:off x="4297975" y="214225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32"/>
                  </a:cubicBezTo>
                  <a:cubicBezTo>
                    <a:pt x="1" y="509"/>
                    <a:pt x="155" y="652"/>
                    <a:pt x="332" y="652"/>
                  </a:cubicBezTo>
                  <a:cubicBezTo>
                    <a:pt x="509" y="652"/>
                    <a:pt x="652" y="509"/>
                    <a:pt x="652" y="332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4" name="Google Shape;2154;p24"/>
            <p:cNvSpPr/>
            <p:nvPr/>
          </p:nvSpPr>
          <p:spPr bwMode="auto">
            <a:xfrm>
              <a:off x="4365025" y="2142250"/>
              <a:ext cx="16050" cy="16325"/>
            </a:xfrm>
            <a:custGeom>
              <a:avLst/>
              <a:gdLst/>
              <a:ahLst/>
              <a:cxnLst/>
              <a:rect l="l" t="t" r="r" b="b"/>
              <a:pathLst>
                <a:path w="642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8" y="652"/>
                    <a:pt x="641" y="509"/>
                    <a:pt x="641" y="33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5" name="Google Shape;2155;p24"/>
            <p:cNvSpPr/>
            <p:nvPr/>
          </p:nvSpPr>
          <p:spPr bwMode="auto">
            <a:xfrm>
              <a:off x="443182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32"/>
                  </a:cubicBezTo>
                  <a:cubicBezTo>
                    <a:pt x="0" y="509"/>
                    <a:pt x="144" y="652"/>
                    <a:pt x="320" y="652"/>
                  </a:cubicBezTo>
                  <a:cubicBezTo>
                    <a:pt x="497" y="652"/>
                    <a:pt x="651" y="509"/>
                    <a:pt x="651" y="332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6" name="Google Shape;2156;p24"/>
            <p:cNvSpPr/>
            <p:nvPr/>
          </p:nvSpPr>
          <p:spPr bwMode="auto">
            <a:xfrm>
              <a:off x="44986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32"/>
                  </a:cubicBezTo>
                  <a:cubicBezTo>
                    <a:pt x="0" y="509"/>
                    <a:pt x="144" y="652"/>
                    <a:pt x="331" y="652"/>
                  </a:cubicBezTo>
                  <a:cubicBezTo>
                    <a:pt x="508" y="652"/>
                    <a:pt x="651" y="509"/>
                    <a:pt x="651" y="332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7" name="Google Shape;2157;p24"/>
            <p:cNvSpPr/>
            <p:nvPr/>
          </p:nvSpPr>
          <p:spPr bwMode="auto">
            <a:xfrm>
              <a:off x="456537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32"/>
                  </a:cubicBezTo>
                  <a:cubicBezTo>
                    <a:pt x="0" y="509"/>
                    <a:pt x="155" y="652"/>
                    <a:pt x="331" y="652"/>
                  </a:cubicBezTo>
                  <a:cubicBezTo>
                    <a:pt x="508" y="652"/>
                    <a:pt x="651" y="509"/>
                    <a:pt x="651" y="332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8" name="Google Shape;2158;p24"/>
            <p:cNvSpPr/>
            <p:nvPr/>
          </p:nvSpPr>
          <p:spPr bwMode="auto">
            <a:xfrm>
              <a:off x="40306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55"/>
                    <a:pt x="0" y="331"/>
                  </a:cubicBezTo>
                  <a:cubicBezTo>
                    <a:pt x="0" y="508"/>
                    <a:pt x="155" y="651"/>
                    <a:pt x="332" y="651"/>
                  </a:cubicBezTo>
                  <a:cubicBezTo>
                    <a:pt x="508" y="651"/>
                    <a:pt x="652" y="508"/>
                    <a:pt x="652" y="331"/>
                  </a:cubicBezTo>
                  <a:cubicBezTo>
                    <a:pt x="652" y="155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9" name="Google Shape;2159;p24"/>
            <p:cNvSpPr/>
            <p:nvPr/>
          </p:nvSpPr>
          <p:spPr bwMode="auto">
            <a:xfrm>
              <a:off x="4097650" y="2202700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41" y="508"/>
                    <a:pt x="641" y="331"/>
                  </a:cubicBezTo>
                  <a:cubicBezTo>
                    <a:pt x="641" y="155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0" name="Google Shape;2160;p24"/>
            <p:cNvSpPr/>
            <p:nvPr/>
          </p:nvSpPr>
          <p:spPr bwMode="auto">
            <a:xfrm>
              <a:off x="416442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52" y="508"/>
                    <a:pt x="652" y="331"/>
                  </a:cubicBezTo>
                  <a:cubicBezTo>
                    <a:pt x="652" y="155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1" name="Google Shape;2161;p24"/>
            <p:cNvSpPr/>
            <p:nvPr/>
          </p:nvSpPr>
          <p:spPr bwMode="auto">
            <a:xfrm>
              <a:off x="42312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32" y="651"/>
                  </a:cubicBezTo>
                  <a:cubicBezTo>
                    <a:pt x="508" y="651"/>
                    <a:pt x="652" y="508"/>
                    <a:pt x="652" y="331"/>
                  </a:cubicBezTo>
                  <a:cubicBezTo>
                    <a:pt x="652" y="155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2" name="Google Shape;2162;p24"/>
            <p:cNvSpPr/>
            <p:nvPr/>
          </p:nvSpPr>
          <p:spPr bwMode="auto">
            <a:xfrm>
              <a:off x="4297975" y="22027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55"/>
                    <a:pt x="1" y="331"/>
                  </a:cubicBezTo>
                  <a:cubicBezTo>
                    <a:pt x="1" y="508"/>
                    <a:pt x="155" y="651"/>
                    <a:pt x="332" y="651"/>
                  </a:cubicBezTo>
                  <a:cubicBezTo>
                    <a:pt x="509" y="651"/>
                    <a:pt x="652" y="508"/>
                    <a:pt x="652" y="331"/>
                  </a:cubicBezTo>
                  <a:cubicBezTo>
                    <a:pt x="652" y="155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3" name="Google Shape;2163;p24"/>
            <p:cNvSpPr/>
            <p:nvPr/>
          </p:nvSpPr>
          <p:spPr bwMode="auto">
            <a:xfrm>
              <a:off x="4365025" y="2202700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8" y="651"/>
                    <a:pt x="641" y="508"/>
                    <a:pt x="641" y="331"/>
                  </a:cubicBezTo>
                  <a:cubicBezTo>
                    <a:pt x="641" y="155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4" name="Google Shape;2164;p24"/>
            <p:cNvSpPr/>
            <p:nvPr/>
          </p:nvSpPr>
          <p:spPr bwMode="auto">
            <a:xfrm>
              <a:off x="443182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55"/>
                    <a:pt x="0" y="331"/>
                  </a:cubicBezTo>
                  <a:cubicBezTo>
                    <a:pt x="0" y="508"/>
                    <a:pt x="144" y="651"/>
                    <a:pt x="320" y="651"/>
                  </a:cubicBezTo>
                  <a:cubicBezTo>
                    <a:pt x="497" y="651"/>
                    <a:pt x="651" y="508"/>
                    <a:pt x="651" y="331"/>
                  </a:cubicBezTo>
                  <a:cubicBezTo>
                    <a:pt x="651" y="155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5" name="Google Shape;2165;p24"/>
            <p:cNvSpPr/>
            <p:nvPr/>
          </p:nvSpPr>
          <p:spPr bwMode="auto">
            <a:xfrm>
              <a:off x="44986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55"/>
                    <a:pt x="0" y="331"/>
                  </a:cubicBezTo>
                  <a:cubicBezTo>
                    <a:pt x="0" y="508"/>
                    <a:pt x="144" y="651"/>
                    <a:pt x="331" y="651"/>
                  </a:cubicBezTo>
                  <a:cubicBezTo>
                    <a:pt x="508" y="651"/>
                    <a:pt x="651" y="508"/>
                    <a:pt x="651" y="331"/>
                  </a:cubicBezTo>
                  <a:cubicBezTo>
                    <a:pt x="651" y="155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6" name="Google Shape;2166;p24"/>
            <p:cNvSpPr/>
            <p:nvPr/>
          </p:nvSpPr>
          <p:spPr bwMode="auto">
            <a:xfrm>
              <a:off x="456537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55"/>
                    <a:pt x="0" y="331"/>
                  </a:cubicBezTo>
                  <a:cubicBezTo>
                    <a:pt x="0" y="508"/>
                    <a:pt x="155" y="651"/>
                    <a:pt x="331" y="651"/>
                  </a:cubicBezTo>
                  <a:cubicBezTo>
                    <a:pt x="508" y="651"/>
                    <a:pt x="651" y="508"/>
                    <a:pt x="651" y="331"/>
                  </a:cubicBezTo>
                  <a:cubicBezTo>
                    <a:pt x="651" y="155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7" name="Google Shape;2167;p24"/>
            <p:cNvSpPr/>
            <p:nvPr/>
          </p:nvSpPr>
          <p:spPr bwMode="auto">
            <a:xfrm>
              <a:off x="40306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41"/>
                    <a:pt x="332" y="641"/>
                  </a:cubicBezTo>
                  <a:cubicBezTo>
                    <a:pt x="508" y="64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8" name="Google Shape;2168;p24"/>
            <p:cNvSpPr/>
            <p:nvPr/>
          </p:nvSpPr>
          <p:spPr bwMode="auto">
            <a:xfrm>
              <a:off x="4097650" y="2263400"/>
              <a:ext cx="16024" cy="16024"/>
            </a:xfrm>
            <a:custGeom>
              <a:avLst/>
              <a:gdLst/>
              <a:ahLst/>
              <a:cxnLst/>
              <a:rect l="l" t="t" r="r" b="b"/>
              <a:pathLst>
                <a:path w="641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41" y="497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9" name="Google Shape;2169;p24"/>
            <p:cNvSpPr/>
            <p:nvPr/>
          </p:nvSpPr>
          <p:spPr bwMode="auto">
            <a:xfrm>
              <a:off x="416442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52" y="497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0" name="Google Shape;2170;p24"/>
            <p:cNvSpPr/>
            <p:nvPr/>
          </p:nvSpPr>
          <p:spPr bwMode="auto">
            <a:xfrm>
              <a:off x="42312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32" y="641"/>
                  </a:cubicBezTo>
                  <a:cubicBezTo>
                    <a:pt x="508" y="64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1" name="Google Shape;2171;p24"/>
            <p:cNvSpPr/>
            <p:nvPr/>
          </p:nvSpPr>
          <p:spPr bwMode="auto">
            <a:xfrm>
              <a:off x="4297975" y="2263400"/>
              <a:ext cx="16325" cy="16024"/>
            </a:xfrm>
            <a:custGeom>
              <a:avLst/>
              <a:gdLst/>
              <a:ahLst/>
              <a:cxnLst/>
              <a:rect l="l" t="t" r="r" b="b"/>
              <a:pathLst>
                <a:path w="653" h="641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497"/>
                    <a:pt x="155" y="641"/>
                    <a:pt x="332" y="641"/>
                  </a:cubicBezTo>
                  <a:cubicBezTo>
                    <a:pt x="509" y="641"/>
                    <a:pt x="652" y="497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2" name="Google Shape;2172;p24"/>
            <p:cNvSpPr/>
            <p:nvPr/>
          </p:nvSpPr>
          <p:spPr bwMode="auto">
            <a:xfrm>
              <a:off x="4365025" y="2263400"/>
              <a:ext cx="16050" cy="16024"/>
            </a:xfrm>
            <a:custGeom>
              <a:avLst/>
              <a:gdLst/>
              <a:ahLst/>
              <a:cxnLst/>
              <a:rect l="l" t="t" r="r" b="b"/>
              <a:pathLst>
                <a:path w="642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3" name="Google Shape;2173;p24"/>
            <p:cNvSpPr/>
            <p:nvPr/>
          </p:nvSpPr>
          <p:spPr bwMode="auto">
            <a:xfrm>
              <a:off x="443182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7" y="641"/>
                    <a:pt x="651" y="497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4" name="Google Shape;2174;p24"/>
            <p:cNvSpPr/>
            <p:nvPr/>
          </p:nvSpPr>
          <p:spPr bwMode="auto">
            <a:xfrm>
              <a:off x="44986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41"/>
                    <a:pt x="331" y="641"/>
                  </a:cubicBezTo>
                  <a:cubicBezTo>
                    <a:pt x="508" y="64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5" name="Google Shape;2175;p24"/>
            <p:cNvSpPr/>
            <p:nvPr/>
          </p:nvSpPr>
          <p:spPr bwMode="auto">
            <a:xfrm>
              <a:off x="456537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41"/>
                    <a:pt x="331" y="641"/>
                  </a:cubicBezTo>
                  <a:cubicBezTo>
                    <a:pt x="508" y="64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6" name="Google Shape;2176;p24"/>
            <p:cNvSpPr/>
            <p:nvPr/>
          </p:nvSpPr>
          <p:spPr bwMode="auto">
            <a:xfrm>
              <a:off x="40306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508"/>
                    <a:pt x="155" y="652"/>
                    <a:pt x="332" y="652"/>
                  </a:cubicBezTo>
                  <a:cubicBezTo>
                    <a:pt x="508" y="652"/>
                    <a:pt x="652" y="508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7" name="Google Shape;2177;p24"/>
            <p:cNvSpPr/>
            <p:nvPr/>
          </p:nvSpPr>
          <p:spPr bwMode="auto">
            <a:xfrm>
              <a:off x="4097650" y="232382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7" y="652"/>
                    <a:pt x="641" y="508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8" name="Google Shape;2178;p24"/>
            <p:cNvSpPr/>
            <p:nvPr/>
          </p:nvSpPr>
          <p:spPr bwMode="auto">
            <a:xfrm>
              <a:off x="416442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7" y="652"/>
                    <a:pt x="652" y="508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9" name="Google Shape;2179;p24"/>
            <p:cNvSpPr/>
            <p:nvPr/>
          </p:nvSpPr>
          <p:spPr bwMode="auto">
            <a:xfrm>
              <a:off x="42312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32" y="652"/>
                  </a:cubicBezTo>
                  <a:cubicBezTo>
                    <a:pt x="508" y="652"/>
                    <a:pt x="652" y="508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0" name="Google Shape;2180;p24"/>
            <p:cNvSpPr/>
            <p:nvPr/>
          </p:nvSpPr>
          <p:spPr bwMode="auto">
            <a:xfrm>
              <a:off x="4297975" y="232382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508"/>
                    <a:pt x="155" y="652"/>
                    <a:pt x="332" y="652"/>
                  </a:cubicBezTo>
                  <a:cubicBezTo>
                    <a:pt x="509" y="652"/>
                    <a:pt x="652" y="508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1" name="Google Shape;2181;p24"/>
            <p:cNvSpPr/>
            <p:nvPr/>
          </p:nvSpPr>
          <p:spPr bwMode="auto">
            <a:xfrm>
              <a:off x="4365025" y="232382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8" y="652"/>
                    <a:pt x="641" y="508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2" name="Google Shape;2182;p24"/>
            <p:cNvSpPr/>
            <p:nvPr/>
          </p:nvSpPr>
          <p:spPr bwMode="auto">
            <a:xfrm>
              <a:off x="443182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508"/>
                    <a:pt x="144" y="652"/>
                    <a:pt x="320" y="652"/>
                  </a:cubicBezTo>
                  <a:cubicBezTo>
                    <a:pt x="497" y="652"/>
                    <a:pt x="651" y="508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3" name="Google Shape;2183;p24"/>
            <p:cNvSpPr/>
            <p:nvPr/>
          </p:nvSpPr>
          <p:spPr bwMode="auto">
            <a:xfrm>
              <a:off x="44986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508"/>
                    <a:pt x="144" y="652"/>
                    <a:pt x="331" y="652"/>
                  </a:cubicBezTo>
                  <a:cubicBezTo>
                    <a:pt x="508" y="652"/>
                    <a:pt x="651" y="508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4" name="Google Shape;2184;p24"/>
            <p:cNvSpPr/>
            <p:nvPr/>
          </p:nvSpPr>
          <p:spPr bwMode="auto">
            <a:xfrm>
              <a:off x="456537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508"/>
                    <a:pt x="155" y="652"/>
                    <a:pt x="331" y="652"/>
                  </a:cubicBezTo>
                  <a:cubicBezTo>
                    <a:pt x="508" y="652"/>
                    <a:pt x="651" y="508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5" name="Google Shape;2185;p24"/>
            <p:cNvSpPr/>
            <p:nvPr/>
          </p:nvSpPr>
          <p:spPr bwMode="auto">
            <a:xfrm>
              <a:off x="4027850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59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3" y="616"/>
                    <a:pt x="353" y="645"/>
                    <a:pt x="431" y="645"/>
                  </a:cubicBezTo>
                  <a:cubicBezTo>
                    <a:pt x="598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6" name="Google Shape;2186;p24"/>
            <p:cNvSpPr/>
            <p:nvPr/>
          </p:nvSpPr>
          <p:spPr bwMode="auto">
            <a:xfrm>
              <a:off x="4094900" y="2384524"/>
              <a:ext cx="18775" cy="16125"/>
            </a:xfrm>
            <a:custGeom>
              <a:avLst/>
              <a:gdLst/>
              <a:ahLst/>
              <a:cxnLst/>
              <a:rect l="l" t="t" r="r" b="b"/>
              <a:pathLst>
                <a:path w="751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199" y="553"/>
                  </a:cubicBezTo>
                  <a:cubicBezTo>
                    <a:pt x="266" y="616"/>
                    <a:pt x="347" y="645"/>
                    <a:pt x="425" y="645"/>
                  </a:cubicBezTo>
                  <a:cubicBezTo>
                    <a:pt x="593" y="645"/>
                    <a:pt x="751" y="516"/>
                    <a:pt x="751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7" name="Google Shape;2187;p24"/>
            <p:cNvSpPr/>
            <p:nvPr/>
          </p:nvSpPr>
          <p:spPr bwMode="auto">
            <a:xfrm>
              <a:off x="4161675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199" y="553"/>
                  </a:cubicBezTo>
                  <a:cubicBezTo>
                    <a:pt x="266" y="616"/>
                    <a:pt x="348" y="645"/>
                    <a:pt x="428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8" name="Google Shape;2188;p24"/>
            <p:cNvSpPr/>
            <p:nvPr/>
          </p:nvSpPr>
          <p:spPr bwMode="auto">
            <a:xfrm>
              <a:off x="4228450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50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4" y="616"/>
                    <a:pt x="353" y="645"/>
                    <a:pt x="432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9" name="Google Shape;2189;p24"/>
            <p:cNvSpPr/>
            <p:nvPr/>
          </p:nvSpPr>
          <p:spPr bwMode="auto">
            <a:xfrm>
              <a:off x="4295225" y="2384524"/>
              <a:ext cx="19075" cy="16125"/>
            </a:xfrm>
            <a:custGeom>
              <a:avLst/>
              <a:gdLst/>
              <a:ahLst/>
              <a:cxnLst/>
              <a:rect l="l" t="t" r="r" b="b"/>
              <a:pathLst>
                <a:path w="763" h="645" fill="norm" stroke="1" extrusionOk="0">
                  <a:moveTo>
                    <a:pt x="460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4" y="616"/>
                    <a:pt x="353" y="645"/>
                    <a:pt x="432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0" name="Google Shape;2190;p24"/>
            <p:cNvSpPr/>
            <p:nvPr/>
          </p:nvSpPr>
          <p:spPr bwMode="auto">
            <a:xfrm>
              <a:off x="4362275" y="2384524"/>
              <a:ext cx="18800" cy="16125"/>
            </a:xfrm>
            <a:custGeom>
              <a:avLst/>
              <a:gdLst/>
              <a:ahLst/>
              <a:cxnLst/>
              <a:rect l="l" t="t" r="r" b="b"/>
              <a:pathLst>
                <a:path w="752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1" y="343"/>
                    <a:pt x="199" y="553"/>
                  </a:cubicBezTo>
                  <a:cubicBezTo>
                    <a:pt x="266" y="616"/>
                    <a:pt x="347" y="645"/>
                    <a:pt x="426" y="645"/>
                  </a:cubicBezTo>
                  <a:cubicBezTo>
                    <a:pt x="593" y="645"/>
                    <a:pt x="751" y="516"/>
                    <a:pt x="751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1" name="Google Shape;2191;p24"/>
            <p:cNvSpPr/>
            <p:nvPr/>
          </p:nvSpPr>
          <p:spPr bwMode="auto">
            <a:xfrm>
              <a:off x="4429050" y="2384524"/>
              <a:ext cx="19075" cy="16125"/>
            </a:xfrm>
            <a:custGeom>
              <a:avLst/>
              <a:gdLst/>
              <a:ahLst/>
              <a:cxnLst/>
              <a:rect l="l" t="t" r="r" b="b"/>
              <a:pathLst>
                <a:path w="763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1" y="343"/>
                    <a:pt x="199" y="553"/>
                  </a:cubicBezTo>
                  <a:cubicBezTo>
                    <a:pt x="266" y="616"/>
                    <a:pt x="348" y="645"/>
                    <a:pt x="429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52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2" name="Google Shape;2192;p24"/>
            <p:cNvSpPr/>
            <p:nvPr/>
          </p:nvSpPr>
          <p:spPr bwMode="auto">
            <a:xfrm>
              <a:off x="4495900" y="2384524"/>
              <a:ext cx="19000" cy="16125"/>
            </a:xfrm>
            <a:custGeom>
              <a:avLst/>
              <a:gdLst/>
              <a:ahLst/>
              <a:cxnLst/>
              <a:rect l="l" t="t" r="r" b="b"/>
              <a:pathLst>
                <a:path w="760" h="645" fill="norm" stroke="1" extrusionOk="0">
                  <a:moveTo>
                    <a:pt x="426" y="1"/>
                  </a:moveTo>
                  <a:cubicBezTo>
                    <a:pt x="137" y="1"/>
                    <a:pt x="1" y="346"/>
                    <a:pt x="207" y="553"/>
                  </a:cubicBezTo>
                  <a:cubicBezTo>
                    <a:pt x="271" y="616"/>
                    <a:pt x="350" y="645"/>
                    <a:pt x="429" y="645"/>
                  </a:cubicBezTo>
                  <a:cubicBezTo>
                    <a:pt x="596" y="645"/>
                    <a:pt x="759" y="516"/>
                    <a:pt x="759" y="321"/>
                  </a:cubicBezTo>
                  <a:cubicBezTo>
                    <a:pt x="759" y="144"/>
                    <a:pt x="616" y="1"/>
                    <a:pt x="439" y="1"/>
                  </a:cubicBezTo>
                  <a:cubicBezTo>
                    <a:pt x="435" y="1"/>
                    <a:pt x="430" y="1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3" name="Google Shape;2193;p24"/>
            <p:cNvSpPr/>
            <p:nvPr/>
          </p:nvSpPr>
          <p:spPr bwMode="auto">
            <a:xfrm>
              <a:off x="4562950" y="2384524"/>
              <a:ext cx="19000" cy="16125"/>
            </a:xfrm>
            <a:custGeom>
              <a:avLst/>
              <a:gdLst/>
              <a:ahLst/>
              <a:cxnLst/>
              <a:rect l="l" t="t" r="r" b="b"/>
              <a:pathLst>
                <a:path w="760" h="645" fill="norm" stroke="1" extrusionOk="0">
                  <a:moveTo>
                    <a:pt x="415" y="1"/>
                  </a:moveTo>
                  <a:cubicBezTo>
                    <a:pt x="137" y="1"/>
                    <a:pt x="1" y="346"/>
                    <a:pt x="197" y="553"/>
                  </a:cubicBezTo>
                  <a:cubicBezTo>
                    <a:pt x="264" y="616"/>
                    <a:pt x="345" y="645"/>
                    <a:pt x="426" y="645"/>
                  </a:cubicBezTo>
                  <a:cubicBezTo>
                    <a:pt x="596" y="645"/>
                    <a:pt x="759" y="516"/>
                    <a:pt x="759" y="321"/>
                  </a:cubicBezTo>
                  <a:cubicBezTo>
                    <a:pt x="759" y="144"/>
                    <a:pt x="616" y="1"/>
                    <a:pt x="428" y="1"/>
                  </a:cubicBezTo>
                  <a:cubicBezTo>
                    <a:pt x="424" y="1"/>
                    <a:pt x="420" y="1"/>
                    <a:pt x="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194" name="Google Shape;2194;p24"/>
          <p:cNvSpPr/>
          <p:nvPr/>
        </p:nvSpPr>
        <p:spPr bwMode="auto">
          <a:xfrm>
            <a:off x="8673175" y="1925800"/>
            <a:ext cx="231827" cy="232397"/>
          </a:xfrm>
          <a:custGeom>
            <a:avLst/>
            <a:gdLst/>
            <a:ahLst/>
            <a:cxnLst/>
            <a:rect l="l" t="t" r="r" b="b"/>
            <a:pathLst>
              <a:path w="4394" h="4405" fill="norm" stroke="1" extrusionOk="0">
                <a:moveTo>
                  <a:pt x="2197" y="1"/>
                </a:moveTo>
                <a:lnTo>
                  <a:pt x="0" y="2208"/>
                </a:lnTo>
                <a:lnTo>
                  <a:pt x="2197" y="4405"/>
                </a:lnTo>
                <a:lnTo>
                  <a:pt x="4393" y="2208"/>
                </a:lnTo>
                <a:lnTo>
                  <a:pt x="21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Numbers and text" preserve="0" showMasterPhAnim="0" userDrawn="1">
  <p:cSld name="CUSTOM_8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96" name="Google Shape;2196;p25"/>
          <p:cNvSpPr txBox="1"/>
          <p:nvPr>
            <p:ph type="title" hasCustomPrompt="1"/>
          </p:nvPr>
        </p:nvSpPr>
        <p:spPr bwMode="auto">
          <a:xfrm>
            <a:off x="4207510" y="767825"/>
            <a:ext cx="42165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2197" name="Google Shape;2197;p25"/>
          <p:cNvSpPr txBox="1"/>
          <p:nvPr>
            <p:ph type="subTitle" idx="1"/>
          </p:nvPr>
        </p:nvSpPr>
        <p:spPr bwMode="auto">
          <a:xfrm>
            <a:off x="4207499" y="1463700"/>
            <a:ext cx="4216500" cy="3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198" name="Google Shape;2198;p25"/>
          <p:cNvSpPr txBox="1"/>
          <p:nvPr>
            <p:ph type="title" idx="2" hasCustomPrompt="1"/>
          </p:nvPr>
        </p:nvSpPr>
        <p:spPr bwMode="auto">
          <a:xfrm>
            <a:off x="4207510" y="1957976"/>
            <a:ext cx="42165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2199" name="Google Shape;2199;p25"/>
          <p:cNvSpPr txBox="1"/>
          <p:nvPr>
            <p:ph type="subTitle" idx="3"/>
          </p:nvPr>
        </p:nvSpPr>
        <p:spPr bwMode="auto">
          <a:xfrm>
            <a:off x="4207499" y="2653850"/>
            <a:ext cx="4216500" cy="3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200" name="Google Shape;2200;p25"/>
          <p:cNvSpPr txBox="1"/>
          <p:nvPr>
            <p:ph type="title" idx="4" hasCustomPrompt="1"/>
          </p:nvPr>
        </p:nvSpPr>
        <p:spPr bwMode="auto">
          <a:xfrm>
            <a:off x="4207510" y="3148127"/>
            <a:ext cx="42165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2201" name="Google Shape;2201;p25"/>
          <p:cNvSpPr txBox="1"/>
          <p:nvPr>
            <p:ph type="subTitle" idx="5"/>
          </p:nvPr>
        </p:nvSpPr>
        <p:spPr bwMode="auto">
          <a:xfrm>
            <a:off x="4207499" y="3844001"/>
            <a:ext cx="4216500" cy="3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9pPr>
          </a:lstStyle>
          <a:p>
            <a:pPr>
              <a:defRPr/>
            </a:pPr>
            <a:endParaRPr/>
          </a:p>
        </p:txBody>
      </p:sp>
      <p:grpSp>
        <p:nvGrpSpPr>
          <p:cNvPr id="2202" name="Google Shape;2202;p25"/>
          <p:cNvGrpSpPr/>
          <p:nvPr/>
        </p:nvGrpSpPr>
        <p:grpSpPr bwMode="auto">
          <a:xfrm rot="5400000">
            <a:off x="8395343" y="1214306"/>
            <a:ext cx="2745547" cy="2230711"/>
            <a:chOff x="6674350" y="4063602"/>
            <a:chExt cx="698986" cy="567900"/>
          </a:xfrm>
        </p:grpSpPr>
        <p:sp>
          <p:nvSpPr>
            <p:cNvPr id="2203" name="Google Shape;2203;p25"/>
            <p:cNvSpPr/>
            <p:nvPr/>
          </p:nvSpPr>
          <p:spPr bwMode="auto">
            <a:xfrm>
              <a:off x="6674373" y="4146378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4" name="Google Shape;2204;p25"/>
            <p:cNvSpPr/>
            <p:nvPr/>
          </p:nvSpPr>
          <p:spPr bwMode="auto">
            <a:xfrm>
              <a:off x="6674373" y="4227227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5" name="Google Shape;2205;p25"/>
            <p:cNvSpPr/>
            <p:nvPr/>
          </p:nvSpPr>
          <p:spPr bwMode="auto">
            <a:xfrm>
              <a:off x="6674373" y="4308076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6" name="Google Shape;2206;p25"/>
            <p:cNvSpPr/>
            <p:nvPr/>
          </p:nvSpPr>
          <p:spPr bwMode="auto">
            <a:xfrm>
              <a:off x="6674373" y="4388925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7" name="Google Shape;2207;p25"/>
            <p:cNvSpPr/>
            <p:nvPr/>
          </p:nvSpPr>
          <p:spPr bwMode="auto">
            <a:xfrm>
              <a:off x="6674373" y="4469774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8" name="Google Shape;2208;p25"/>
            <p:cNvSpPr/>
            <p:nvPr/>
          </p:nvSpPr>
          <p:spPr bwMode="auto">
            <a:xfrm>
              <a:off x="6674373" y="4550623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9" name="Google Shape;2209;p25"/>
            <p:cNvSpPr/>
            <p:nvPr/>
          </p:nvSpPr>
          <p:spPr bwMode="auto">
            <a:xfrm>
              <a:off x="6674373" y="4631471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0" name="Google Shape;2210;p25"/>
            <p:cNvSpPr/>
            <p:nvPr/>
          </p:nvSpPr>
          <p:spPr bwMode="auto">
            <a:xfrm>
              <a:off x="667435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1" name="Google Shape;2211;p25"/>
            <p:cNvSpPr/>
            <p:nvPr/>
          </p:nvSpPr>
          <p:spPr bwMode="auto">
            <a:xfrm>
              <a:off x="67441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2" name="Google Shape;2212;p25"/>
            <p:cNvSpPr/>
            <p:nvPr/>
          </p:nvSpPr>
          <p:spPr bwMode="auto">
            <a:xfrm>
              <a:off x="68139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3" name="Google Shape;2213;p25"/>
            <p:cNvSpPr/>
            <p:nvPr/>
          </p:nvSpPr>
          <p:spPr bwMode="auto">
            <a:xfrm>
              <a:off x="68840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4" name="Google Shape;2214;p25"/>
            <p:cNvSpPr/>
            <p:nvPr/>
          </p:nvSpPr>
          <p:spPr bwMode="auto">
            <a:xfrm>
              <a:off x="69538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5" name="Google Shape;2215;p25"/>
            <p:cNvSpPr/>
            <p:nvPr/>
          </p:nvSpPr>
          <p:spPr bwMode="auto">
            <a:xfrm>
              <a:off x="70237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6" name="Google Shape;2216;p25"/>
            <p:cNvSpPr/>
            <p:nvPr/>
          </p:nvSpPr>
          <p:spPr bwMode="auto">
            <a:xfrm>
              <a:off x="70937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7" name="Google Shape;2217;p25"/>
            <p:cNvSpPr/>
            <p:nvPr/>
          </p:nvSpPr>
          <p:spPr bwMode="auto">
            <a:xfrm>
              <a:off x="71636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8" name="Google Shape;2218;p25"/>
            <p:cNvSpPr/>
            <p:nvPr/>
          </p:nvSpPr>
          <p:spPr bwMode="auto">
            <a:xfrm>
              <a:off x="72336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9" name="Google Shape;2219;p25"/>
            <p:cNvSpPr/>
            <p:nvPr/>
          </p:nvSpPr>
          <p:spPr bwMode="auto">
            <a:xfrm>
              <a:off x="73035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0" name="Google Shape;2220;p25"/>
            <p:cNvSpPr/>
            <p:nvPr/>
          </p:nvSpPr>
          <p:spPr bwMode="auto">
            <a:xfrm>
              <a:off x="73733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221" name="Google Shape;2221;p25"/>
          <p:cNvGrpSpPr/>
          <p:nvPr/>
        </p:nvGrpSpPr>
        <p:grpSpPr bwMode="auto">
          <a:xfrm flipH="1">
            <a:off x="6962425" y="4665899"/>
            <a:ext cx="1374390" cy="1241130"/>
            <a:chOff x="4027850" y="1900275"/>
            <a:chExt cx="554100" cy="500375"/>
          </a:xfrm>
        </p:grpSpPr>
        <p:sp>
          <p:nvSpPr>
            <p:cNvPr id="2222" name="Google Shape;2222;p25"/>
            <p:cNvSpPr/>
            <p:nvPr/>
          </p:nvSpPr>
          <p:spPr bwMode="auto">
            <a:xfrm>
              <a:off x="40306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51"/>
                    <a:pt x="332" y="651"/>
                  </a:cubicBezTo>
                  <a:cubicBezTo>
                    <a:pt x="508" y="65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3" name="Google Shape;2223;p25"/>
            <p:cNvSpPr/>
            <p:nvPr/>
          </p:nvSpPr>
          <p:spPr bwMode="auto">
            <a:xfrm>
              <a:off x="4097650" y="190027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7" y="651"/>
                    <a:pt x="641" y="497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4" name="Google Shape;2224;p25"/>
            <p:cNvSpPr/>
            <p:nvPr/>
          </p:nvSpPr>
          <p:spPr bwMode="auto">
            <a:xfrm>
              <a:off x="416442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7" y="651"/>
                    <a:pt x="652" y="497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5" name="Google Shape;2225;p25"/>
            <p:cNvSpPr/>
            <p:nvPr/>
          </p:nvSpPr>
          <p:spPr bwMode="auto">
            <a:xfrm>
              <a:off x="42312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32" y="651"/>
                  </a:cubicBezTo>
                  <a:cubicBezTo>
                    <a:pt x="508" y="65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6" name="Google Shape;2226;p25"/>
            <p:cNvSpPr/>
            <p:nvPr/>
          </p:nvSpPr>
          <p:spPr bwMode="auto">
            <a:xfrm>
              <a:off x="4297975" y="190027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497"/>
                    <a:pt x="155" y="651"/>
                    <a:pt x="332" y="651"/>
                  </a:cubicBezTo>
                  <a:cubicBezTo>
                    <a:pt x="509" y="651"/>
                    <a:pt x="652" y="497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7" name="Google Shape;2227;p25"/>
            <p:cNvSpPr/>
            <p:nvPr/>
          </p:nvSpPr>
          <p:spPr bwMode="auto">
            <a:xfrm>
              <a:off x="4365025" y="190027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8" y="651"/>
                    <a:pt x="641" y="497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8" name="Google Shape;2228;p25"/>
            <p:cNvSpPr/>
            <p:nvPr/>
          </p:nvSpPr>
          <p:spPr bwMode="auto">
            <a:xfrm>
              <a:off x="443182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51"/>
                    <a:pt x="320" y="651"/>
                  </a:cubicBezTo>
                  <a:cubicBezTo>
                    <a:pt x="497" y="651"/>
                    <a:pt x="651" y="497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9" name="Google Shape;2229;p25"/>
            <p:cNvSpPr/>
            <p:nvPr/>
          </p:nvSpPr>
          <p:spPr bwMode="auto">
            <a:xfrm>
              <a:off x="44986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51"/>
                    <a:pt x="331" y="651"/>
                  </a:cubicBezTo>
                  <a:cubicBezTo>
                    <a:pt x="508" y="65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0" name="Google Shape;2230;p25"/>
            <p:cNvSpPr/>
            <p:nvPr/>
          </p:nvSpPr>
          <p:spPr bwMode="auto">
            <a:xfrm>
              <a:off x="456537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51"/>
                    <a:pt x="331" y="651"/>
                  </a:cubicBezTo>
                  <a:cubicBezTo>
                    <a:pt x="508" y="65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1" name="Google Shape;2231;p25"/>
            <p:cNvSpPr/>
            <p:nvPr/>
          </p:nvSpPr>
          <p:spPr bwMode="auto">
            <a:xfrm>
              <a:off x="40306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508"/>
                    <a:pt x="155" y="651"/>
                    <a:pt x="332" y="651"/>
                  </a:cubicBezTo>
                  <a:cubicBezTo>
                    <a:pt x="508" y="651"/>
                    <a:pt x="652" y="508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2" name="Google Shape;2232;p25"/>
            <p:cNvSpPr/>
            <p:nvPr/>
          </p:nvSpPr>
          <p:spPr bwMode="auto">
            <a:xfrm>
              <a:off x="4097650" y="1960700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41" y="508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3" name="Google Shape;2233;p25"/>
            <p:cNvSpPr/>
            <p:nvPr/>
          </p:nvSpPr>
          <p:spPr bwMode="auto">
            <a:xfrm>
              <a:off x="416442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52" y="508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4" name="Google Shape;2234;p25"/>
            <p:cNvSpPr/>
            <p:nvPr/>
          </p:nvSpPr>
          <p:spPr bwMode="auto">
            <a:xfrm>
              <a:off x="42312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32" y="651"/>
                  </a:cubicBezTo>
                  <a:cubicBezTo>
                    <a:pt x="508" y="651"/>
                    <a:pt x="652" y="508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5" name="Google Shape;2235;p25"/>
            <p:cNvSpPr/>
            <p:nvPr/>
          </p:nvSpPr>
          <p:spPr bwMode="auto">
            <a:xfrm>
              <a:off x="4297975" y="19607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508"/>
                    <a:pt x="155" y="651"/>
                    <a:pt x="332" y="651"/>
                  </a:cubicBezTo>
                  <a:cubicBezTo>
                    <a:pt x="509" y="651"/>
                    <a:pt x="652" y="508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6" name="Google Shape;2236;p25"/>
            <p:cNvSpPr/>
            <p:nvPr/>
          </p:nvSpPr>
          <p:spPr bwMode="auto">
            <a:xfrm>
              <a:off x="4365025" y="1960700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8" y="651"/>
                    <a:pt x="641" y="508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7" name="Google Shape;2237;p25"/>
            <p:cNvSpPr/>
            <p:nvPr/>
          </p:nvSpPr>
          <p:spPr bwMode="auto">
            <a:xfrm>
              <a:off x="443182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508"/>
                    <a:pt x="144" y="651"/>
                    <a:pt x="320" y="651"/>
                  </a:cubicBezTo>
                  <a:cubicBezTo>
                    <a:pt x="497" y="651"/>
                    <a:pt x="651" y="508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8" name="Google Shape;2238;p25"/>
            <p:cNvSpPr/>
            <p:nvPr/>
          </p:nvSpPr>
          <p:spPr bwMode="auto">
            <a:xfrm>
              <a:off x="44986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508"/>
                    <a:pt x="144" y="651"/>
                    <a:pt x="331" y="651"/>
                  </a:cubicBezTo>
                  <a:cubicBezTo>
                    <a:pt x="508" y="651"/>
                    <a:pt x="651" y="508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9" name="Google Shape;2239;p25"/>
            <p:cNvSpPr/>
            <p:nvPr/>
          </p:nvSpPr>
          <p:spPr bwMode="auto">
            <a:xfrm>
              <a:off x="456537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508"/>
                    <a:pt x="155" y="651"/>
                    <a:pt x="331" y="651"/>
                  </a:cubicBezTo>
                  <a:cubicBezTo>
                    <a:pt x="508" y="651"/>
                    <a:pt x="651" y="508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0" name="Google Shape;2240;p25"/>
            <p:cNvSpPr/>
            <p:nvPr/>
          </p:nvSpPr>
          <p:spPr bwMode="auto">
            <a:xfrm>
              <a:off x="40306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41"/>
                    <a:pt x="332" y="641"/>
                  </a:cubicBezTo>
                  <a:cubicBezTo>
                    <a:pt x="508" y="641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1" name="Google Shape;2241;p25"/>
            <p:cNvSpPr/>
            <p:nvPr/>
          </p:nvSpPr>
          <p:spPr bwMode="auto">
            <a:xfrm>
              <a:off x="4097650" y="2021400"/>
              <a:ext cx="16024" cy="16024"/>
            </a:xfrm>
            <a:custGeom>
              <a:avLst/>
              <a:gdLst/>
              <a:ahLst/>
              <a:cxnLst/>
              <a:rect l="l" t="t" r="r" b="b"/>
              <a:pathLst>
                <a:path w="641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41" y="497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2" name="Google Shape;2242;p25"/>
            <p:cNvSpPr/>
            <p:nvPr/>
          </p:nvSpPr>
          <p:spPr bwMode="auto">
            <a:xfrm>
              <a:off x="416442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52" y="497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3" name="Google Shape;2243;p25"/>
            <p:cNvSpPr/>
            <p:nvPr/>
          </p:nvSpPr>
          <p:spPr bwMode="auto">
            <a:xfrm>
              <a:off x="42312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32" y="641"/>
                  </a:cubicBezTo>
                  <a:cubicBezTo>
                    <a:pt x="508" y="641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4" name="Google Shape;2244;p25"/>
            <p:cNvSpPr/>
            <p:nvPr/>
          </p:nvSpPr>
          <p:spPr bwMode="auto">
            <a:xfrm>
              <a:off x="4297975" y="2021400"/>
              <a:ext cx="16325" cy="16024"/>
            </a:xfrm>
            <a:custGeom>
              <a:avLst/>
              <a:gdLst/>
              <a:ahLst/>
              <a:cxnLst/>
              <a:rect l="l" t="t" r="r" b="b"/>
              <a:pathLst>
                <a:path w="653" h="641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497"/>
                    <a:pt x="155" y="641"/>
                    <a:pt x="332" y="641"/>
                  </a:cubicBezTo>
                  <a:cubicBezTo>
                    <a:pt x="509" y="641"/>
                    <a:pt x="652" y="497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5" name="Google Shape;2245;p25"/>
            <p:cNvSpPr/>
            <p:nvPr/>
          </p:nvSpPr>
          <p:spPr bwMode="auto">
            <a:xfrm>
              <a:off x="4365025" y="2021400"/>
              <a:ext cx="16050" cy="16024"/>
            </a:xfrm>
            <a:custGeom>
              <a:avLst/>
              <a:gdLst/>
              <a:ahLst/>
              <a:cxnLst/>
              <a:rect l="l" t="t" r="r" b="b"/>
              <a:pathLst>
                <a:path w="642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6" name="Google Shape;2246;p25"/>
            <p:cNvSpPr/>
            <p:nvPr/>
          </p:nvSpPr>
          <p:spPr bwMode="auto">
            <a:xfrm>
              <a:off x="443182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7" y="641"/>
                    <a:pt x="651" y="497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7" name="Google Shape;2247;p25"/>
            <p:cNvSpPr/>
            <p:nvPr/>
          </p:nvSpPr>
          <p:spPr bwMode="auto">
            <a:xfrm>
              <a:off x="44986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41"/>
                    <a:pt x="331" y="641"/>
                  </a:cubicBezTo>
                  <a:cubicBezTo>
                    <a:pt x="508" y="641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8" name="Google Shape;2248;p25"/>
            <p:cNvSpPr/>
            <p:nvPr/>
          </p:nvSpPr>
          <p:spPr bwMode="auto">
            <a:xfrm>
              <a:off x="456537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41"/>
                    <a:pt x="331" y="641"/>
                  </a:cubicBezTo>
                  <a:cubicBezTo>
                    <a:pt x="508" y="641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9" name="Google Shape;2249;p25"/>
            <p:cNvSpPr/>
            <p:nvPr/>
          </p:nvSpPr>
          <p:spPr bwMode="auto">
            <a:xfrm>
              <a:off x="40306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52"/>
                    <a:pt x="332" y="652"/>
                  </a:cubicBezTo>
                  <a:cubicBezTo>
                    <a:pt x="508" y="652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0" name="Google Shape;2250;p25"/>
            <p:cNvSpPr/>
            <p:nvPr/>
          </p:nvSpPr>
          <p:spPr bwMode="auto">
            <a:xfrm>
              <a:off x="4097650" y="208182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7" y="652"/>
                    <a:pt x="641" y="497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1" name="Google Shape;2251;p25"/>
            <p:cNvSpPr/>
            <p:nvPr/>
          </p:nvSpPr>
          <p:spPr bwMode="auto">
            <a:xfrm>
              <a:off x="416442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7" y="652"/>
                    <a:pt x="652" y="497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2" name="Google Shape;2252;p25"/>
            <p:cNvSpPr/>
            <p:nvPr/>
          </p:nvSpPr>
          <p:spPr bwMode="auto">
            <a:xfrm>
              <a:off x="42312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32" y="652"/>
                  </a:cubicBezTo>
                  <a:cubicBezTo>
                    <a:pt x="508" y="652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3" name="Google Shape;2253;p25"/>
            <p:cNvSpPr/>
            <p:nvPr/>
          </p:nvSpPr>
          <p:spPr bwMode="auto">
            <a:xfrm>
              <a:off x="4297975" y="208182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497"/>
                    <a:pt x="155" y="652"/>
                    <a:pt x="332" y="652"/>
                  </a:cubicBezTo>
                  <a:cubicBezTo>
                    <a:pt x="509" y="652"/>
                    <a:pt x="652" y="497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4" name="Google Shape;2254;p25"/>
            <p:cNvSpPr/>
            <p:nvPr/>
          </p:nvSpPr>
          <p:spPr bwMode="auto">
            <a:xfrm>
              <a:off x="4365025" y="208182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8" y="652"/>
                    <a:pt x="641" y="497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5" name="Google Shape;2255;p25"/>
            <p:cNvSpPr/>
            <p:nvPr/>
          </p:nvSpPr>
          <p:spPr bwMode="auto">
            <a:xfrm>
              <a:off x="443182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52"/>
                    <a:pt x="320" y="652"/>
                  </a:cubicBezTo>
                  <a:cubicBezTo>
                    <a:pt x="497" y="652"/>
                    <a:pt x="651" y="497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6" name="Google Shape;2256;p25"/>
            <p:cNvSpPr/>
            <p:nvPr/>
          </p:nvSpPr>
          <p:spPr bwMode="auto">
            <a:xfrm>
              <a:off x="44986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52"/>
                    <a:pt x="331" y="652"/>
                  </a:cubicBezTo>
                  <a:cubicBezTo>
                    <a:pt x="508" y="652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7" name="Google Shape;2257;p25"/>
            <p:cNvSpPr/>
            <p:nvPr/>
          </p:nvSpPr>
          <p:spPr bwMode="auto">
            <a:xfrm>
              <a:off x="456537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52"/>
                    <a:pt x="331" y="652"/>
                  </a:cubicBezTo>
                  <a:cubicBezTo>
                    <a:pt x="508" y="652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8" name="Google Shape;2258;p25"/>
            <p:cNvSpPr/>
            <p:nvPr/>
          </p:nvSpPr>
          <p:spPr bwMode="auto">
            <a:xfrm>
              <a:off x="40306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32"/>
                  </a:cubicBezTo>
                  <a:cubicBezTo>
                    <a:pt x="0" y="509"/>
                    <a:pt x="155" y="652"/>
                    <a:pt x="332" y="652"/>
                  </a:cubicBezTo>
                  <a:cubicBezTo>
                    <a:pt x="508" y="652"/>
                    <a:pt x="652" y="509"/>
                    <a:pt x="652" y="332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9" name="Google Shape;2259;p25"/>
            <p:cNvSpPr/>
            <p:nvPr/>
          </p:nvSpPr>
          <p:spPr bwMode="auto">
            <a:xfrm>
              <a:off x="4097650" y="2142250"/>
              <a:ext cx="16024" cy="16325"/>
            </a:xfrm>
            <a:custGeom>
              <a:avLst/>
              <a:gdLst/>
              <a:ahLst/>
              <a:cxnLst/>
              <a:rect l="l" t="t" r="r" b="b"/>
              <a:pathLst>
                <a:path w="641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7" y="652"/>
                    <a:pt x="641" y="509"/>
                    <a:pt x="641" y="332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0" name="Google Shape;2260;p25"/>
            <p:cNvSpPr/>
            <p:nvPr/>
          </p:nvSpPr>
          <p:spPr bwMode="auto">
            <a:xfrm>
              <a:off x="416442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7" y="652"/>
                    <a:pt x="652" y="509"/>
                    <a:pt x="652" y="332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1" name="Google Shape;2261;p25"/>
            <p:cNvSpPr/>
            <p:nvPr/>
          </p:nvSpPr>
          <p:spPr bwMode="auto">
            <a:xfrm>
              <a:off x="42312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32" y="652"/>
                  </a:cubicBezTo>
                  <a:cubicBezTo>
                    <a:pt x="508" y="652"/>
                    <a:pt x="652" y="509"/>
                    <a:pt x="652" y="332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2" name="Google Shape;2262;p25"/>
            <p:cNvSpPr/>
            <p:nvPr/>
          </p:nvSpPr>
          <p:spPr bwMode="auto">
            <a:xfrm>
              <a:off x="4297975" y="214225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32"/>
                  </a:cubicBezTo>
                  <a:cubicBezTo>
                    <a:pt x="1" y="509"/>
                    <a:pt x="155" y="652"/>
                    <a:pt x="332" y="652"/>
                  </a:cubicBezTo>
                  <a:cubicBezTo>
                    <a:pt x="509" y="652"/>
                    <a:pt x="652" y="509"/>
                    <a:pt x="652" y="332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3" name="Google Shape;2263;p25"/>
            <p:cNvSpPr/>
            <p:nvPr/>
          </p:nvSpPr>
          <p:spPr bwMode="auto">
            <a:xfrm>
              <a:off x="4365025" y="2142250"/>
              <a:ext cx="16050" cy="16325"/>
            </a:xfrm>
            <a:custGeom>
              <a:avLst/>
              <a:gdLst/>
              <a:ahLst/>
              <a:cxnLst/>
              <a:rect l="l" t="t" r="r" b="b"/>
              <a:pathLst>
                <a:path w="642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8" y="652"/>
                    <a:pt x="641" y="509"/>
                    <a:pt x="641" y="33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4" name="Google Shape;2264;p25"/>
            <p:cNvSpPr/>
            <p:nvPr/>
          </p:nvSpPr>
          <p:spPr bwMode="auto">
            <a:xfrm>
              <a:off x="443182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32"/>
                  </a:cubicBezTo>
                  <a:cubicBezTo>
                    <a:pt x="0" y="509"/>
                    <a:pt x="144" y="652"/>
                    <a:pt x="320" y="652"/>
                  </a:cubicBezTo>
                  <a:cubicBezTo>
                    <a:pt x="497" y="652"/>
                    <a:pt x="651" y="509"/>
                    <a:pt x="651" y="332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5" name="Google Shape;2265;p25"/>
            <p:cNvSpPr/>
            <p:nvPr/>
          </p:nvSpPr>
          <p:spPr bwMode="auto">
            <a:xfrm>
              <a:off x="44986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32"/>
                  </a:cubicBezTo>
                  <a:cubicBezTo>
                    <a:pt x="0" y="509"/>
                    <a:pt x="144" y="652"/>
                    <a:pt x="331" y="652"/>
                  </a:cubicBezTo>
                  <a:cubicBezTo>
                    <a:pt x="508" y="652"/>
                    <a:pt x="651" y="509"/>
                    <a:pt x="651" y="332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6" name="Google Shape;2266;p25"/>
            <p:cNvSpPr/>
            <p:nvPr/>
          </p:nvSpPr>
          <p:spPr bwMode="auto">
            <a:xfrm>
              <a:off x="456537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32"/>
                  </a:cubicBezTo>
                  <a:cubicBezTo>
                    <a:pt x="0" y="509"/>
                    <a:pt x="155" y="652"/>
                    <a:pt x="331" y="652"/>
                  </a:cubicBezTo>
                  <a:cubicBezTo>
                    <a:pt x="508" y="652"/>
                    <a:pt x="651" y="509"/>
                    <a:pt x="651" y="332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7" name="Google Shape;2267;p25"/>
            <p:cNvSpPr/>
            <p:nvPr/>
          </p:nvSpPr>
          <p:spPr bwMode="auto">
            <a:xfrm>
              <a:off x="40306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55"/>
                    <a:pt x="0" y="331"/>
                  </a:cubicBezTo>
                  <a:cubicBezTo>
                    <a:pt x="0" y="508"/>
                    <a:pt x="155" y="651"/>
                    <a:pt x="332" y="651"/>
                  </a:cubicBezTo>
                  <a:cubicBezTo>
                    <a:pt x="508" y="651"/>
                    <a:pt x="652" y="508"/>
                    <a:pt x="652" y="331"/>
                  </a:cubicBezTo>
                  <a:cubicBezTo>
                    <a:pt x="652" y="155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8" name="Google Shape;2268;p25"/>
            <p:cNvSpPr/>
            <p:nvPr/>
          </p:nvSpPr>
          <p:spPr bwMode="auto">
            <a:xfrm>
              <a:off x="4097650" y="2202700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41" y="508"/>
                    <a:pt x="641" y="331"/>
                  </a:cubicBezTo>
                  <a:cubicBezTo>
                    <a:pt x="641" y="155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9" name="Google Shape;2269;p25"/>
            <p:cNvSpPr/>
            <p:nvPr/>
          </p:nvSpPr>
          <p:spPr bwMode="auto">
            <a:xfrm>
              <a:off x="416442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52" y="508"/>
                    <a:pt x="652" y="331"/>
                  </a:cubicBezTo>
                  <a:cubicBezTo>
                    <a:pt x="652" y="155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0" name="Google Shape;2270;p25"/>
            <p:cNvSpPr/>
            <p:nvPr/>
          </p:nvSpPr>
          <p:spPr bwMode="auto">
            <a:xfrm>
              <a:off x="42312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32" y="651"/>
                  </a:cubicBezTo>
                  <a:cubicBezTo>
                    <a:pt x="508" y="651"/>
                    <a:pt x="652" y="508"/>
                    <a:pt x="652" y="331"/>
                  </a:cubicBezTo>
                  <a:cubicBezTo>
                    <a:pt x="652" y="155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1" name="Google Shape;2271;p25"/>
            <p:cNvSpPr/>
            <p:nvPr/>
          </p:nvSpPr>
          <p:spPr bwMode="auto">
            <a:xfrm>
              <a:off x="4297975" y="22027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55"/>
                    <a:pt x="1" y="331"/>
                  </a:cubicBezTo>
                  <a:cubicBezTo>
                    <a:pt x="1" y="508"/>
                    <a:pt x="155" y="651"/>
                    <a:pt x="332" y="651"/>
                  </a:cubicBezTo>
                  <a:cubicBezTo>
                    <a:pt x="509" y="651"/>
                    <a:pt x="652" y="508"/>
                    <a:pt x="652" y="331"/>
                  </a:cubicBezTo>
                  <a:cubicBezTo>
                    <a:pt x="652" y="155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2" name="Google Shape;2272;p25"/>
            <p:cNvSpPr/>
            <p:nvPr/>
          </p:nvSpPr>
          <p:spPr bwMode="auto">
            <a:xfrm>
              <a:off x="4365025" y="2202700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8" y="651"/>
                    <a:pt x="641" y="508"/>
                    <a:pt x="641" y="331"/>
                  </a:cubicBezTo>
                  <a:cubicBezTo>
                    <a:pt x="641" y="155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3" name="Google Shape;2273;p25"/>
            <p:cNvSpPr/>
            <p:nvPr/>
          </p:nvSpPr>
          <p:spPr bwMode="auto">
            <a:xfrm>
              <a:off x="443182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55"/>
                    <a:pt x="0" y="331"/>
                  </a:cubicBezTo>
                  <a:cubicBezTo>
                    <a:pt x="0" y="508"/>
                    <a:pt x="144" y="651"/>
                    <a:pt x="320" y="651"/>
                  </a:cubicBezTo>
                  <a:cubicBezTo>
                    <a:pt x="497" y="651"/>
                    <a:pt x="651" y="508"/>
                    <a:pt x="651" y="331"/>
                  </a:cubicBezTo>
                  <a:cubicBezTo>
                    <a:pt x="651" y="155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4" name="Google Shape;2274;p25"/>
            <p:cNvSpPr/>
            <p:nvPr/>
          </p:nvSpPr>
          <p:spPr bwMode="auto">
            <a:xfrm>
              <a:off x="44986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55"/>
                    <a:pt x="0" y="331"/>
                  </a:cubicBezTo>
                  <a:cubicBezTo>
                    <a:pt x="0" y="508"/>
                    <a:pt x="144" y="651"/>
                    <a:pt x="331" y="651"/>
                  </a:cubicBezTo>
                  <a:cubicBezTo>
                    <a:pt x="508" y="651"/>
                    <a:pt x="651" y="508"/>
                    <a:pt x="651" y="331"/>
                  </a:cubicBezTo>
                  <a:cubicBezTo>
                    <a:pt x="651" y="155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5" name="Google Shape;2275;p25"/>
            <p:cNvSpPr/>
            <p:nvPr/>
          </p:nvSpPr>
          <p:spPr bwMode="auto">
            <a:xfrm>
              <a:off x="456537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55"/>
                    <a:pt x="0" y="331"/>
                  </a:cubicBezTo>
                  <a:cubicBezTo>
                    <a:pt x="0" y="508"/>
                    <a:pt x="155" y="651"/>
                    <a:pt x="331" y="651"/>
                  </a:cubicBezTo>
                  <a:cubicBezTo>
                    <a:pt x="508" y="651"/>
                    <a:pt x="651" y="508"/>
                    <a:pt x="651" y="331"/>
                  </a:cubicBezTo>
                  <a:cubicBezTo>
                    <a:pt x="651" y="155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6" name="Google Shape;2276;p25"/>
            <p:cNvSpPr/>
            <p:nvPr/>
          </p:nvSpPr>
          <p:spPr bwMode="auto">
            <a:xfrm>
              <a:off x="40306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41"/>
                    <a:pt x="332" y="641"/>
                  </a:cubicBezTo>
                  <a:cubicBezTo>
                    <a:pt x="508" y="64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7" name="Google Shape;2277;p25"/>
            <p:cNvSpPr/>
            <p:nvPr/>
          </p:nvSpPr>
          <p:spPr bwMode="auto">
            <a:xfrm>
              <a:off x="4097650" y="2263400"/>
              <a:ext cx="16024" cy="16024"/>
            </a:xfrm>
            <a:custGeom>
              <a:avLst/>
              <a:gdLst/>
              <a:ahLst/>
              <a:cxnLst/>
              <a:rect l="l" t="t" r="r" b="b"/>
              <a:pathLst>
                <a:path w="641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41" y="497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8" name="Google Shape;2278;p25"/>
            <p:cNvSpPr/>
            <p:nvPr/>
          </p:nvSpPr>
          <p:spPr bwMode="auto">
            <a:xfrm>
              <a:off x="416442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52" y="497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9" name="Google Shape;2279;p25"/>
            <p:cNvSpPr/>
            <p:nvPr/>
          </p:nvSpPr>
          <p:spPr bwMode="auto">
            <a:xfrm>
              <a:off x="42312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32" y="641"/>
                  </a:cubicBezTo>
                  <a:cubicBezTo>
                    <a:pt x="508" y="64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0" name="Google Shape;2280;p25"/>
            <p:cNvSpPr/>
            <p:nvPr/>
          </p:nvSpPr>
          <p:spPr bwMode="auto">
            <a:xfrm>
              <a:off x="4297975" y="2263400"/>
              <a:ext cx="16325" cy="16024"/>
            </a:xfrm>
            <a:custGeom>
              <a:avLst/>
              <a:gdLst/>
              <a:ahLst/>
              <a:cxnLst/>
              <a:rect l="l" t="t" r="r" b="b"/>
              <a:pathLst>
                <a:path w="653" h="641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497"/>
                    <a:pt x="155" y="641"/>
                    <a:pt x="332" y="641"/>
                  </a:cubicBezTo>
                  <a:cubicBezTo>
                    <a:pt x="509" y="641"/>
                    <a:pt x="652" y="497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1" name="Google Shape;2281;p25"/>
            <p:cNvSpPr/>
            <p:nvPr/>
          </p:nvSpPr>
          <p:spPr bwMode="auto">
            <a:xfrm>
              <a:off x="4365025" y="2263400"/>
              <a:ext cx="16050" cy="16024"/>
            </a:xfrm>
            <a:custGeom>
              <a:avLst/>
              <a:gdLst/>
              <a:ahLst/>
              <a:cxnLst/>
              <a:rect l="l" t="t" r="r" b="b"/>
              <a:pathLst>
                <a:path w="642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2" name="Google Shape;2282;p25"/>
            <p:cNvSpPr/>
            <p:nvPr/>
          </p:nvSpPr>
          <p:spPr bwMode="auto">
            <a:xfrm>
              <a:off x="443182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7" y="641"/>
                    <a:pt x="651" y="497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3" name="Google Shape;2283;p25"/>
            <p:cNvSpPr/>
            <p:nvPr/>
          </p:nvSpPr>
          <p:spPr bwMode="auto">
            <a:xfrm>
              <a:off x="44986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41"/>
                    <a:pt x="331" y="641"/>
                  </a:cubicBezTo>
                  <a:cubicBezTo>
                    <a:pt x="508" y="64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4" name="Google Shape;2284;p25"/>
            <p:cNvSpPr/>
            <p:nvPr/>
          </p:nvSpPr>
          <p:spPr bwMode="auto">
            <a:xfrm>
              <a:off x="456537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41"/>
                    <a:pt x="331" y="641"/>
                  </a:cubicBezTo>
                  <a:cubicBezTo>
                    <a:pt x="508" y="64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5" name="Google Shape;2285;p25"/>
            <p:cNvSpPr/>
            <p:nvPr/>
          </p:nvSpPr>
          <p:spPr bwMode="auto">
            <a:xfrm>
              <a:off x="40306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508"/>
                    <a:pt x="155" y="652"/>
                    <a:pt x="332" y="652"/>
                  </a:cubicBezTo>
                  <a:cubicBezTo>
                    <a:pt x="508" y="652"/>
                    <a:pt x="652" y="508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6" name="Google Shape;2286;p25"/>
            <p:cNvSpPr/>
            <p:nvPr/>
          </p:nvSpPr>
          <p:spPr bwMode="auto">
            <a:xfrm>
              <a:off x="4097650" y="232382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7" y="652"/>
                    <a:pt x="641" y="508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7" name="Google Shape;2287;p25"/>
            <p:cNvSpPr/>
            <p:nvPr/>
          </p:nvSpPr>
          <p:spPr bwMode="auto">
            <a:xfrm>
              <a:off x="416442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7" y="652"/>
                    <a:pt x="652" y="508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8" name="Google Shape;2288;p25"/>
            <p:cNvSpPr/>
            <p:nvPr/>
          </p:nvSpPr>
          <p:spPr bwMode="auto">
            <a:xfrm>
              <a:off x="42312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32" y="652"/>
                  </a:cubicBezTo>
                  <a:cubicBezTo>
                    <a:pt x="508" y="652"/>
                    <a:pt x="652" y="508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9" name="Google Shape;2289;p25"/>
            <p:cNvSpPr/>
            <p:nvPr/>
          </p:nvSpPr>
          <p:spPr bwMode="auto">
            <a:xfrm>
              <a:off x="4297975" y="232382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508"/>
                    <a:pt x="155" y="652"/>
                    <a:pt x="332" y="652"/>
                  </a:cubicBezTo>
                  <a:cubicBezTo>
                    <a:pt x="509" y="652"/>
                    <a:pt x="652" y="508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0" name="Google Shape;2290;p25"/>
            <p:cNvSpPr/>
            <p:nvPr/>
          </p:nvSpPr>
          <p:spPr bwMode="auto">
            <a:xfrm>
              <a:off x="4365025" y="232382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8" y="652"/>
                    <a:pt x="641" y="508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1" name="Google Shape;2291;p25"/>
            <p:cNvSpPr/>
            <p:nvPr/>
          </p:nvSpPr>
          <p:spPr bwMode="auto">
            <a:xfrm>
              <a:off x="443182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508"/>
                    <a:pt x="144" y="652"/>
                    <a:pt x="320" y="652"/>
                  </a:cubicBezTo>
                  <a:cubicBezTo>
                    <a:pt x="497" y="652"/>
                    <a:pt x="651" y="508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2" name="Google Shape;2292;p25"/>
            <p:cNvSpPr/>
            <p:nvPr/>
          </p:nvSpPr>
          <p:spPr bwMode="auto">
            <a:xfrm>
              <a:off x="44986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508"/>
                    <a:pt x="144" y="652"/>
                    <a:pt x="331" y="652"/>
                  </a:cubicBezTo>
                  <a:cubicBezTo>
                    <a:pt x="508" y="652"/>
                    <a:pt x="651" y="508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3" name="Google Shape;2293;p25"/>
            <p:cNvSpPr/>
            <p:nvPr/>
          </p:nvSpPr>
          <p:spPr bwMode="auto">
            <a:xfrm>
              <a:off x="456537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508"/>
                    <a:pt x="155" y="652"/>
                    <a:pt x="331" y="652"/>
                  </a:cubicBezTo>
                  <a:cubicBezTo>
                    <a:pt x="508" y="652"/>
                    <a:pt x="651" y="508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4" name="Google Shape;2294;p25"/>
            <p:cNvSpPr/>
            <p:nvPr/>
          </p:nvSpPr>
          <p:spPr bwMode="auto">
            <a:xfrm>
              <a:off x="4027850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59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3" y="616"/>
                    <a:pt x="353" y="645"/>
                    <a:pt x="431" y="645"/>
                  </a:cubicBezTo>
                  <a:cubicBezTo>
                    <a:pt x="598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5" name="Google Shape;2295;p25"/>
            <p:cNvSpPr/>
            <p:nvPr/>
          </p:nvSpPr>
          <p:spPr bwMode="auto">
            <a:xfrm>
              <a:off x="4094900" y="2384524"/>
              <a:ext cx="18775" cy="16125"/>
            </a:xfrm>
            <a:custGeom>
              <a:avLst/>
              <a:gdLst/>
              <a:ahLst/>
              <a:cxnLst/>
              <a:rect l="l" t="t" r="r" b="b"/>
              <a:pathLst>
                <a:path w="751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199" y="553"/>
                  </a:cubicBezTo>
                  <a:cubicBezTo>
                    <a:pt x="266" y="616"/>
                    <a:pt x="347" y="645"/>
                    <a:pt x="425" y="645"/>
                  </a:cubicBezTo>
                  <a:cubicBezTo>
                    <a:pt x="593" y="645"/>
                    <a:pt x="751" y="516"/>
                    <a:pt x="751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6" name="Google Shape;2296;p25"/>
            <p:cNvSpPr/>
            <p:nvPr/>
          </p:nvSpPr>
          <p:spPr bwMode="auto">
            <a:xfrm>
              <a:off x="4161675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199" y="553"/>
                  </a:cubicBezTo>
                  <a:cubicBezTo>
                    <a:pt x="266" y="616"/>
                    <a:pt x="348" y="645"/>
                    <a:pt x="428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7" name="Google Shape;2297;p25"/>
            <p:cNvSpPr/>
            <p:nvPr/>
          </p:nvSpPr>
          <p:spPr bwMode="auto">
            <a:xfrm>
              <a:off x="4228450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50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4" y="616"/>
                    <a:pt x="353" y="645"/>
                    <a:pt x="432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8" name="Google Shape;2298;p25"/>
            <p:cNvSpPr/>
            <p:nvPr/>
          </p:nvSpPr>
          <p:spPr bwMode="auto">
            <a:xfrm>
              <a:off x="4295225" y="2384524"/>
              <a:ext cx="19075" cy="16125"/>
            </a:xfrm>
            <a:custGeom>
              <a:avLst/>
              <a:gdLst/>
              <a:ahLst/>
              <a:cxnLst/>
              <a:rect l="l" t="t" r="r" b="b"/>
              <a:pathLst>
                <a:path w="763" h="645" fill="norm" stroke="1" extrusionOk="0">
                  <a:moveTo>
                    <a:pt x="460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4" y="616"/>
                    <a:pt x="353" y="645"/>
                    <a:pt x="432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9" name="Google Shape;2299;p25"/>
            <p:cNvSpPr/>
            <p:nvPr/>
          </p:nvSpPr>
          <p:spPr bwMode="auto">
            <a:xfrm>
              <a:off x="4362275" y="2384524"/>
              <a:ext cx="18800" cy="16125"/>
            </a:xfrm>
            <a:custGeom>
              <a:avLst/>
              <a:gdLst/>
              <a:ahLst/>
              <a:cxnLst/>
              <a:rect l="l" t="t" r="r" b="b"/>
              <a:pathLst>
                <a:path w="752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1" y="343"/>
                    <a:pt x="199" y="553"/>
                  </a:cubicBezTo>
                  <a:cubicBezTo>
                    <a:pt x="266" y="616"/>
                    <a:pt x="347" y="645"/>
                    <a:pt x="426" y="645"/>
                  </a:cubicBezTo>
                  <a:cubicBezTo>
                    <a:pt x="593" y="645"/>
                    <a:pt x="751" y="516"/>
                    <a:pt x="751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00" name="Google Shape;2300;p25"/>
            <p:cNvSpPr/>
            <p:nvPr/>
          </p:nvSpPr>
          <p:spPr bwMode="auto">
            <a:xfrm>
              <a:off x="4429050" y="2384524"/>
              <a:ext cx="19075" cy="16125"/>
            </a:xfrm>
            <a:custGeom>
              <a:avLst/>
              <a:gdLst/>
              <a:ahLst/>
              <a:cxnLst/>
              <a:rect l="l" t="t" r="r" b="b"/>
              <a:pathLst>
                <a:path w="763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1" y="343"/>
                    <a:pt x="199" y="553"/>
                  </a:cubicBezTo>
                  <a:cubicBezTo>
                    <a:pt x="266" y="616"/>
                    <a:pt x="348" y="645"/>
                    <a:pt x="429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52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01" name="Google Shape;2301;p25"/>
            <p:cNvSpPr/>
            <p:nvPr/>
          </p:nvSpPr>
          <p:spPr bwMode="auto">
            <a:xfrm>
              <a:off x="4495900" y="2384524"/>
              <a:ext cx="19000" cy="16125"/>
            </a:xfrm>
            <a:custGeom>
              <a:avLst/>
              <a:gdLst/>
              <a:ahLst/>
              <a:cxnLst/>
              <a:rect l="l" t="t" r="r" b="b"/>
              <a:pathLst>
                <a:path w="760" h="645" fill="norm" stroke="1" extrusionOk="0">
                  <a:moveTo>
                    <a:pt x="426" y="1"/>
                  </a:moveTo>
                  <a:cubicBezTo>
                    <a:pt x="137" y="1"/>
                    <a:pt x="1" y="346"/>
                    <a:pt x="207" y="553"/>
                  </a:cubicBezTo>
                  <a:cubicBezTo>
                    <a:pt x="271" y="616"/>
                    <a:pt x="350" y="645"/>
                    <a:pt x="429" y="645"/>
                  </a:cubicBezTo>
                  <a:cubicBezTo>
                    <a:pt x="596" y="645"/>
                    <a:pt x="759" y="516"/>
                    <a:pt x="759" y="321"/>
                  </a:cubicBezTo>
                  <a:cubicBezTo>
                    <a:pt x="759" y="144"/>
                    <a:pt x="616" y="1"/>
                    <a:pt x="439" y="1"/>
                  </a:cubicBezTo>
                  <a:cubicBezTo>
                    <a:pt x="435" y="1"/>
                    <a:pt x="430" y="1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02" name="Google Shape;2302;p25"/>
            <p:cNvSpPr/>
            <p:nvPr/>
          </p:nvSpPr>
          <p:spPr bwMode="auto">
            <a:xfrm>
              <a:off x="4562950" y="2384524"/>
              <a:ext cx="19000" cy="16125"/>
            </a:xfrm>
            <a:custGeom>
              <a:avLst/>
              <a:gdLst/>
              <a:ahLst/>
              <a:cxnLst/>
              <a:rect l="l" t="t" r="r" b="b"/>
              <a:pathLst>
                <a:path w="760" h="645" fill="norm" stroke="1" extrusionOk="0">
                  <a:moveTo>
                    <a:pt x="415" y="1"/>
                  </a:moveTo>
                  <a:cubicBezTo>
                    <a:pt x="137" y="1"/>
                    <a:pt x="1" y="346"/>
                    <a:pt x="197" y="553"/>
                  </a:cubicBezTo>
                  <a:cubicBezTo>
                    <a:pt x="264" y="616"/>
                    <a:pt x="345" y="645"/>
                    <a:pt x="426" y="645"/>
                  </a:cubicBezTo>
                  <a:cubicBezTo>
                    <a:pt x="596" y="645"/>
                    <a:pt x="759" y="516"/>
                    <a:pt x="759" y="321"/>
                  </a:cubicBezTo>
                  <a:cubicBezTo>
                    <a:pt x="759" y="144"/>
                    <a:pt x="616" y="1"/>
                    <a:pt x="428" y="1"/>
                  </a:cubicBezTo>
                  <a:cubicBezTo>
                    <a:pt x="424" y="1"/>
                    <a:pt x="420" y="1"/>
                    <a:pt x="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303" name="Google Shape;2303;p25"/>
          <p:cNvGrpSpPr/>
          <p:nvPr/>
        </p:nvGrpSpPr>
        <p:grpSpPr bwMode="auto">
          <a:xfrm>
            <a:off x="719989" y="234018"/>
            <a:ext cx="2093391" cy="232398"/>
            <a:chOff x="4858700" y="5055325"/>
            <a:chExt cx="982075" cy="109025"/>
          </a:xfrm>
        </p:grpSpPr>
        <p:sp>
          <p:nvSpPr>
            <p:cNvPr id="2304" name="Google Shape;2304;p25"/>
            <p:cNvSpPr/>
            <p:nvPr/>
          </p:nvSpPr>
          <p:spPr bwMode="auto">
            <a:xfrm>
              <a:off x="4897875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5" y="4360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05" name="Google Shape;2305;p25"/>
            <p:cNvSpPr/>
            <p:nvPr/>
          </p:nvSpPr>
          <p:spPr bwMode="auto">
            <a:xfrm>
              <a:off x="4858700" y="5094775"/>
              <a:ext cx="108725" cy="30375"/>
            </a:xfrm>
            <a:custGeom>
              <a:avLst/>
              <a:gdLst/>
              <a:ahLst/>
              <a:cxnLst/>
              <a:rect l="l" t="t" r="r" b="b"/>
              <a:pathLst>
                <a:path w="4349" h="1215" fill="norm" stroke="1" extrusionOk="0">
                  <a:moveTo>
                    <a:pt x="0" y="1"/>
                  </a:moveTo>
                  <a:lnTo>
                    <a:pt x="0" y="1215"/>
                  </a:lnTo>
                  <a:lnTo>
                    <a:pt x="4349" y="1215"/>
                  </a:lnTo>
                  <a:lnTo>
                    <a:pt x="4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06" name="Google Shape;2306;p25"/>
            <p:cNvSpPr/>
            <p:nvPr/>
          </p:nvSpPr>
          <p:spPr bwMode="auto">
            <a:xfrm>
              <a:off x="5116150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4" y="4360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07" name="Google Shape;2307;p25"/>
            <p:cNvSpPr/>
            <p:nvPr/>
          </p:nvSpPr>
          <p:spPr bwMode="auto">
            <a:xfrm>
              <a:off x="5076950" y="5094775"/>
              <a:ext cx="108750" cy="30375"/>
            </a:xfrm>
            <a:custGeom>
              <a:avLst/>
              <a:gdLst/>
              <a:ahLst/>
              <a:cxnLst/>
              <a:rect l="l" t="t" r="r" b="b"/>
              <a:pathLst>
                <a:path w="4350" h="1215" fill="norm" stroke="1" extrusionOk="0">
                  <a:moveTo>
                    <a:pt x="1" y="1"/>
                  </a:moveTo>
                  <a:lnTo>
                    <a:pt x="1" y="1215"/>
                  </a:lnTo>
                  <a:lnTo>
                    <a:pt x="4349" y="1215"/>
                  </a:lnTo>
                  <a:lnTo>
                    <a:pt x="4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08" name="Google Shape;2308;p25"/>
            <p:cNvSpPr/>
            <p:nvPr/>
          </p:nvSpPr>
          <p:spPr bwMode="auto">
            <a:xfrm>
              <a:off x="5334675" y="5055325"/>
              <a:ext cx="30100" cy="109025"/>
            </a:xfrm>
            <a:custGeom>
              <a:avLst/>
              <a:gdLst/>
              <a:ahLst/>
              <a:cxnLst/>
              <a:rect l="l" t="t" r="r" b="b"/>
              <a:pathLst>
                <a:path w="1204" h="4361" fill="norm" stroke="1" extrusionOk="0">
                  <a:moveTo>
                    <a:pt x="1" y="0"/>
                  </a:moveTo>
                  <a:lnTo>
                    <a:pt x="1" y="4360"/>
                  </a:lnTo>
                  <a:lnTo>
                    <a:pt x="1204" y="4360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09" name="Google Shape;2309;p25"/>
            <p:cNvSpPr/>
            <p:nvPr/>
          </p:nvSpPr>
          <p:spPr bwMode="auto">
            <a:xfrm>
              <a:off x="5295225" y="5094775"/>
              <a:ext cx="109025" cy="30375"/>
            </a:xfrm>
            <a:custGeom>
              <a:avLst/>
              <a:gdLst/>
              <a:ahLst/>
              <a:cxnLst/>
              <a:rect l="l" t="t" r="r" b="b"/>
              <a:pathLst>
                <a:path w="4361" h="1215" fill="norm" stroke="1" extrusionOk="0">
                  <a:moveTo>
                    <a:pt x="0" y="1"/>
                  </a:moveTo>
                  <a:lnTo>
                    <a:pt x="0" y="1215"/>
                  </a:lnTo>
                  <a:lnTo>
                    <a:pt x="4360" y="1215"/>
                  </a:lnTo>
                  <a:lnTo>
                    <a:pt x="4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10" name="Google Shape;2310;p25"/>
            <p:cNvSpPr/>
            <p:nvPr/>
          </p:nvSpPr>
          <p:spPr bwMode="auto">
            <a:xfrm>
              <a:off x="5552950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5" y="4360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11" name="Google Shape;2311;p25"/>
            <p:cNvSpPr/>
            <p:nvPr/>
          </p:nvSpPr>
          <p:spPr bwMode="auto">
            <a:xfrm>
              <a:off x="5513775" y="5094775"/>
              <a:ext cx="108725" cy="30375"/>
            </a:xfrm>
            <a:custGeom>
              <a:avLst/>
              <a:gdLst/>
              <a:ahLst/>
              <a:cxnLst/>
              <a:rect l="l" t="t" r="r" b="b"/>
              <a:pathLst>
                <a:path w="4349" h="1215" fill="norm" stroke="1" extrusionOk="0">
                  <a:moveTo>
                    <a:pt x="0" y="1"/>
                  </a:moveTo>
                  <a:lnTo>
                    <a:pt x="0" y="1215"/>
                  </a:lnTo>
                  <a:lnTo>
                    <a:pt x="4349" y="1215"/>
                  </a:lnTo>
                  <a:lnTo>
                    <a:pt x="4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12" name="Google Shape;2312;p25"/>
            <p:cNvSpPr/>
            <p:nvPr/>
          </p:nvSpPr>
          <p:spPr bwMode="auto">
            <a:xfrm>
              <a:off x="5771225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4" y="4360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13" name="Google Shape;2313;p25"/>
            <p:cNvSpPr/>
            <p:nvPr/>
          </p:nvSpPr>
          <p:spPr bwMode="auto">
            <a:xfrm>
              <a:off x="5732025" y="5094775"/>
              <a:ext cx="108750" cy="30375"/>
            </a:xfrm>
            <a:custGeom>
              <a:avLst/>
              <a:gdLst/>
              <a:ahLst/>
              <a:cxnLst/>
              <a:rect l="l" t="t" r="r" b="b"/>
              <a:pathLst>
                <a:path w="4350" h="1215" fill="norm" stroke="1" extrusionOk="0">
                  <a:moveTo>
                    <a:pt x="1" y="1"/>
                  </a:moveTo>
                  <a:lnTo>
                    <a:pt x="1" y="1215"/>
                  </a:lnTo>
                  <a:lnTo>
                    <a:pt x="4350" y="1215"/>
                  </a:lnTo>
                  <a:lnTo>
                    <a:pt x="43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314" name="Google Shape;2314;p25"/>
          <p:cNvSpPr/>
          <p:nvPr/>
        </p:nvSpPr>
        <p:spPr bwMode="auto">
          <a:xfrm>
            <a:off x="4207500" y="4667024"/>
            <a:ext cx="1564500" cy="156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15" name="Google Shape;2315;p25"/>
          <p:cNvSpPr/>
          <p:nvPr/>
        </p:nvSpPr>
        <p:spPr bwMode="auto">
          <a:xfrm>
            <a:off x="4447500" y="4907025"/>
            <a:ext cx="1084500" cy="108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16" name="Google Shape;2316;p25"/>
          <p:cNvSpPr/>
          <p:nvPr/>
        </p:nvSpPr>
        <p:spPr bwMode="auto">
          <a:xfrm flipH="1">
            <a:off x="491399" y="4209825"/>
            <a:ext cx="231827" cy="232397"/>
          </a:xfrm>
          <a:custGeom>
            <a:avLst/>
            <a:gdLst/>
            <a:ahLst/>
            <a:cxnLst/>
            <a:rect l="l" t="t" r="r" b="b"/>
            <a:pathLst>
              <a:path w="4394" h="4405" fill="norm" stroke="1" extrusionOk="0">
                <a:moveTo>
                  <a:pt x="2197" y="1"/>
                </a:moveTo>
                <a:lnTo>
                  <a:pt x="0" y="2208"/>
                </a:lnTo>
                <a:lnTo>
                  <a:pt x="2197" y="4405"/>
                </a:lnTo>
                <a:lnTo>
                  <a:pt x="4393" y="2208"/>
                </a:lnTo>
                <a:lnTo>
                  <a:pt x="21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2317" name="Google Shape;2317;p25"/>
          <p:cNvGrpSpPr/>
          <p:nvPr/>
        </p:nvGrpSpPr>
        <p:grpSpPr bwMode="auto">
          <a:xfrm rot="-5400000" flipH="1">
            <a:off x="-1049951" y="1342377"/>
            <a:ext cx="1483400" cy="1735046"/>
            <a:chOff x="432027" y="4493202"/>
            <a:chExt cx="1483400" cy="1735046"/>
          </a:xfrm>
        </p:grpSpPr>
        <p:sp>
          <p:nvSpPr>
            <p:cNvPr id="2318" name="Google Shape;2318;p25"/>
            <p:cNvSpPr/>
            <p:nvPr/>
          </p:nvSpPr>
          <p:spPr bwMode="auto">
            <a:xfrm rot="-5400000">
              <a:off x="432027" y="4665277"/>
              <a:ext cx="1390800" cy="1390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19" name="Google Shape;2319;p25"/>
            <p:cNvSpPr/>
            <p:nvPr/>
          </p:nvSpPr>
          <p:spPr bwMode="auto">
            <a:xfrm rot="5400000">
              <a:off x="628881" y="4941703"/>
              <a:ext cx="1735046" cy="838045"/>
            </a:xfrm>
            <a:custGeom>
              <a:avLst/>
              <a:gdLst/>
              <a:ahLst/>
              <a:cxnLst/>
              <a:rect l="l" t="t" r="r" b="b"/>
              <a:pathLst>
                <a:path w="64626" h="31215" fill="norm" stroke="1" extrusionOk="0">
                  <a:moveTo>
                    <a:pt x="32319" y="1"/>
                  </a:moveTo>
                  <a:cubicBezTo>
                    <a:pt x="17573" y="1"/>
                    <a:pt x="5133" y="9824"/>
                    <a:pt x="1171" y="23279"/>
                  </a:cubicBezTo>
                  <a:cubicBezTo>
                    <a:pt x="1" y="27241"/>
                    <a:pt x="3003" y="31215"/>
                    <a:pt x="7131" y="31215"/>
                  </a:cubicBezTo>
                  <a:lnTo>
                    <a:pt x="7286" y="31215"/>
                  </a:lnTo>
                  <a:cubicBezTo>
                    <a:pt x="10067" y="31215"/>
                    <a:pt x="12451" y="29360"/>
                    <a:pt x="13257" y="26700"/>
                  </a:cubicBezTo>
                  <a:cubicBezTo>
                    <a:pt x="15796" y="18290"/>
                    <a:pt x="23533" y="12539"/>
                    <a:pt x="32319" y="12539"/>
                  </a:cubicBezTo>
                  <a:cubicBezTo>
                    <a:pt x="41094" y="12539"/>
                    <a:pt x="48831" y="18290"/>
                    <a:pt x="51369" y="26700"/>
                  </a:cubicBezTo>
                  <a:cubicBezTo>
                    <a:pt x="52175" y="29360"/>
                    <a:pt x="54559" y="31215"/>
                    <a:pt x="57341" y="31215"/>
                  </a:cubicBezTo>
                  <a:lnTo>
                    <a:pt x="57495" y="31215"/>
                  </a:lnTo>
                  <a:cubicBezTo>
                    <a:pt x="61634" y="31215"/>
                    <a:pt x="64625" y="27241"/>
                    <a:pt x="63456" y="23279"/>
                  </a:cubicBezTo>
                  <a:cubicBezTo>
                    <a:pt x="59493" y="9824"/>
                    <a:pt x="47054" y="1"/>
                    <a:pt x="32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1" preserve="0" showMasterPhAnim="0" userDrawn="1">
  <p:cSld name="TITLE_ONLY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21" name="Google Shape;2321;p26"/>
          <p:cNvSpPr txBox="1"/>
          <p:nvPr>
            <p:ph type="title"/>
          </p:nvPr>
        </p:nvSpPr>
        <p:spPr bwMode="auto">
          <a:xfrm>
            <a:off x="1407325" y="445025"/>
            <a:ext cx="63294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2322" name="Google Shape;2322;p26"/>
          <p:cNvGrpSpPr/>
          <p:nvPr/>
        </p:nvGrpSpPr>
        <p:grpSpPr bwMode="auto">
          <a:xfrm flipH="1">
            <a:off x="717866" y="4620890"/>
            <a:ext cx="1287580" cy="422567"/>
            <a:chOff x="4056250" y="4869625"/>
            <a:chExt cx="587775" cy="192900"/>
          </a:xfrm>
        </p:grpSpPr>
        <p:sp>
          <p:nvSpPr>
            <p:cNvPr id="2323" name="Google Shape;2323;p26"/>
            <p:cNvSpPr/>
            <p:nvPr/>
          </p:nvSpPr>
          <p:spPr bwMode="auto">
            <a:xfrm>
              <a:off x="4056250" y="4975850"/>
              <a:ext cx="587775" cy="86675"/>
            </a:xfrm>
            <a:custGeom>
              <a:avLst/>
              <a:gdLst/>
              <a:ahLst/>
              <a:cxnLst/>
              <a:rect l="l" t="t" r="r" b="b"/>
              <a:pathLst>
                <a:path w="23511" h="3467" fill="norm" stroke="1" extrusionOk="0">
                  <a:moveTo>
                    <a:pt x="12" y="1"/>
                  </a:moveTo>
                  <a:lnTo>
                    <a:pt x="1" y="2197"/>
                  </a:lnTo>
                  <a:cubicBezTo>
                    <a:pt x="89" y="2274"/>
                    <a:pt x="167" y="2352"/>
                    <a:pt x="233" y="2440"/>
                  </a:cubicBezTo>
                  <a:cubicBezTo>
                    <a:pt x="564" y="2826"/>
                    <a:pt x="1105" y="3466"/>
                    <a:pt x="2142" y="3466"/>
                  </a:cubicBezTo>
                  <a:cubicBezTo>
                    <a:pt x="3191" y="3466"/>
                    <a:pt x="3732" y="2826"/>
                    <a:pt x="4052" y="2440"/>
                  </a:cubicBezTo>
                  <a:cubicBezTo>
                    <a:pt x="4140" y="2352"/>
                    <a:pt x="4239" y="2219"/>
                    <a:pt x="4272" y="2197"/>
                  </a:cubicBezTo>
                  <a:cubicBezTo>
                    <a:pt x="4361" y="2274"/>
                    <a:pt x="4438" y="2352"/>
                    <a:pt x="4504" y="2440"/>
                  </a:cubicBezTo>
                  <a:cubicBezTo>
                    <a:pt x="4835" y="2826"/>
                    <a:pt x="5376" y="3466"/>
                    <a:pt x="6414" y="3466"/>
                  </a:cubicBezTo>
                  <a:cubicBezTo>
                    <a:pt x="7462" y="3466"/>
                    <a:pt x="8003" y="2826"/>
                    <a:pt x="8323" y="2440"/>
                  </a:cubicBezTo>
                  <a:cubicBezTo>
                    <a:pt x="8412" y="2352"/>
                    <a:pt x="8511" y="2219"/>
                    <a:pt x="8544" y="2197"/>
                  </a:cubicBezTo>
                  <a:cubicBezTo>
                    <a:pt x="8632" y="2274"/>
                    <a:pt x="8710" y="2352"/>
                    <a:pt x="8776" y="2440"/>
                  </a:cubicBezTo>
                  <a:cubicBezTo>
                    <a:pt x="9096" y="2826"/>
                    <a:pt x="9637" y="3466"/>
                    <a:pt x="10685" y="3466"/>
                  </a:cubicBezTo>
                  <a:cubicBezTo>
                    <a:pt x="11734" y="3466"/>
                    <a:pt x="12275" y="2826"/>
                    <a:pt x="12595" y="2440"/>
                  </a:cubicBezTo>
                  <a:cubicBezTo>
                    <a:pt x="12683" y="2352"/>
                    <a:pt x="12782" y="2219"/>
                    <a:pt x="12816" y="2197"/>
                  </a:cubicBezTo>
                  <a:cubicBezTo>
                    <a:pt x="12904" y="2274"/>
                    <a:pt x="12981" y="2352"/>
                    <a:pt x="13047" y="2440"/>
                  </a:cubicBezTo>
                  <a:cubicBezTo>
                    <a:pt x="13367" y="2826"/>
                    <a:pt x="13908" y="3466"/>
                    <a:pt x="14957" y="3466"/>
                  </a:cubicBezTo>
                  <a:cubicBezTo>
                    <a:pt x="16005" y="3466"/>
                    <a:pt x="16546" y="2826"/>
                    <a:pt x="16866" y="2440"/>
                  </a:cubicBezTo>
                  <a:cubicBezTo>
                    <a:pt x="16955" y="2352"/>
                    <a:pt x="17054" y="2219"/>
                    <a:pt x="17087" y="2197"/>
                  </a:cubicBezTo>
                  <a:cubicBezTo>
                    <a:pt x="17175" y="2274"/>
                    <a:pt x="17253" y="2352"/>
                    <a:pt x="17319" y="2440"/>
                  </a:cubicBezTo>
                  <a:cubicBezTo>
                    <a:pt x="17639" y="2826"/>
                    <a:pt x="18180" y="3466"/>
                    <a:pt x="19228" y="3466"/>
                  </a:cubicBezTo>
                  <a:cubicBezTo>
                    <a:pt x="20277" y="3466"/>
                    <a:pt x="20818" y="2826"/>
                    <a:pt x="21138" y="2440"/>
                  </a:cubicBezTo>
                  <a:cubicBezTo>
                    <a:pt x="21215" y="2352"/>
                    <a:pt x="21325" y="2219"/>
                    <a:pt x="21359" y="2197"/>
                  </a:cubicBezTo>
                  <a:cubicBezTo>
                    <a:pt x="21447" y="2274"/>
                    <a:pt x="21524" y="2352"/>
                    <a:pt x="21601" y="2440"/>
                  </a:cubicBezTo>
                  <a:cubicBezTo>
                    <a:pt x="21921" y="2826"/>
                    <a:pt x="22462" y="3466"/>
                    <a:pt x="23511" y="3466"/>
                  </a:cubicBezTo>
                  <a:lnTo>
                    <a:pt x="23511" y="1270"/>
                  </a:lnTo>
                  <a:cubicBezTo>
                    <a:pt x="23423" y="1193"/>
                    <a:pt x="23345" y="1104"/>
                    <a:pt x="23279" y="1016"/>
                  </a:cubicBezTo>
                  <a:cubicBezTo>
                    <a:pt x="22959" y="641"/>
                    <a:pt x="22418" y="1"/>
                    <a:pt x="21370" y="1"/>
                  </a:cubicBezTo>
                  <a:cubicBezTo>
                    <a:pt x="20321" y="1"/>
                    <a:pt x="19780" y="641"/>
                    <a:pt x="19460" y="1016"/>
                  </a:cubicBezTo>
                  <a:cubicBezTo>
                    <a:pt x="19383" y="1104"/>
                    <a:pt x="19272" y="1237"/>
                    <a:pt x="19239" y="1270"/>
                  </a:cubicBezTo>
                  <a:cubicBezTo>
                    <a:pt x="19151" y="1193"/>
                    <a:pt x="19074" y="1104"/>
                    <a:pt x="19008" y="1016"/>
                  </a:cubicBezTo>
                  <a:cubicBezTo>
                    <a:pt x="18676" y="641"/>
                    <a:pt x="18136" y="1"/>
                    <a:pt x="17098" y="1"/>
                  </a:cubicBezTo>
                  <a:cubicBezTo>
                    <a:pt x="16050" y="1"/>
                    <a:pt x="15509" y="641"/>
                    <a:pt x="15189" y="1016"/>
                  </a:cubicBezTo>
                  <a:cubicBezTo>
                    <a:pt x="15100" y="1104"/>
                    <a:pt x="15001" y="1237"/>
                    <a:pt x="14968" y="1270"/>
                  </a:cubicBezTo>
                  <a:cubicBezTo>
                    <a:pt x="14880" y="1193"/>
                    <a:pt x="14802" y="1104"/>
                    <a:pt x="14736" y="1016"/>
                  </a:cubicBezTo>
                  <a:cubicBezTo>
                    <a:pt x="14405" y="641"/>
                    <a:pt x="13864" y="1"/>
                    <a:pt x="12827" y="1"/>
                  </a:cubicBezTo>
                  <a:cubicBezTo>
                    <a:pt x="11778" y="1"/>
                    <a:pt x="11237" y="641"/>
                    <a:pt x="10917" y="1016"/>
                  </a:cubicBezTo>
                  <a:cubicBezTo>
                    <a:pt x="10840" y="1104"/>
                    <a:pt x="10729" y="1237"/>
                    <a:pt x="10696" y="1270"/>
                  </a:cubicBezTo>
                  <a:cubicBezTo>
                    <a:pt x="10608" y="1193"/>
                    <a:pt x="10531" y="1104"/>
                    <a:pt x="10465" y="1016"/>
                  </a:cubicBezTo>
                  <a:cubicBezTo>
                    <a:pt x="10133" y="641"/>
                    <a:pt x="9593" y="1"/>
                    <a:pt x="8555" y="1"/>
                  </a:cubicBezTo>
                  <a:cubicBezTo>
                    <a:pt x="7506" y="1"/>
                    <a:pt x="6966" y="641"/>
                    <a:pt x="6646" y="1016"/>
                  </a:cubicBezTo>
                  <a:cubicBezTo>
                    <a:pt x="6557" y="1104"/>
                    <a:pt x="6458" y="1237"/>
                    <a:pt x="6425" y="1270"/>
                  </a:cubicBezTo>
                  <a:cubicBezTo>
                    <a:pt x="6337" y="1193"/>
                    <a:pt x="6259" y="1104"/>
                    <a:pt x="6193" y="1016"/>
                  </a:cubicBezTo>
                  <a:cubicBezTo>
                    <a:pt x="5873" y="641"/>
                    <a:pt x="5321" y="1"/>
                    <a:pt x="4284" y="1"/>
                  </a:cubicBezTo>
                  <a:cubicBezTo>
                    <a:pt x="3235" y="1"/>
                    <a:pt x="2694" y="641"/>
                    <a:pt x="2374" y="1016"/>
                  </a:cubicBezTo>
                  <a:cubicBezTo>
                    <a:pt x="2297" y="1104"/>
                    <a:pt x="2186" y="1237"/>
                    <a:pt x="2153" y="1270"/>
                  </a:cubicBezTo>
                  <a:cubicBezTo>
                    <a:pt x="2065" y="1193"/>
                    <a:pt x="1988" y="1104"/>
                    <a:pt x="1922" y="1016"/>
                  </a:cubicBezTo>
                  <a:cubicBezTo>
                    <a:pt x="1601" y="641"/>
                    <a:pt x="1061" y="1"/>
                    <a:pt x="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24" name="Google Shape;2324;p26"/>
            <p:cNvSpPr/>
            <p:nvPr/>
          </p:nvSpPr>
          <p:spPr bwMode="auto">
            <a:xfrm>
              <a:off x="4056250" y="4869625"/>
              <a:ext cx="587775" cy="86650"/>
            </a:xfrm>
            <a:custGeom>
              <a:avLst/>
              <a:gdLst/>
              <a:ahLst/>
              <a:cxnLst/>
              <a:rect l="l" t="t" r="r" b="b"/>
              <a:pathLst>
                <a:path w="23511" h="3466" fill="norm" stroke="1" extrusionOk="0">
                  <a:moveTo>
                    <a:pt x="12" y="0"/>
                  </a:moveTo>
                  <a:lnTo>
                    <a:pt x="1" y="2197"/>
                  </a:lnTo>
                  <a:cubicBezTo>
                    <a:pt x="89" y="2274"/>
                    <a:pt x="167" y="2351"/>
                    <a:pt x="233" y="2439"/>
                  </a:cubicBezTo>
                  <a:cubicBezTo>
                    <a:pt x="564" y="2826"/>
                    <a:pt x="1105" y="3466"/>
                    <a:pt x="2142" y="3466"/>
                  </a:cubicBezTo>
                  <a:cubicBezTo>
                    <a:pt x="3191" y="3466"/>
                    <a:pt x="3732" y="2826"/>
                    <a:pt x="4052" y="2439"/>
                  </a:cubicBezTo>
                  <a:cubicBezTo>
                    <a:pt x="4140" y="2351"/>
                    <a:pt x="4239" y="2219"/>
                    <a:pt x="4272" y="2197"/>
                  </a:cubicBezTo>
                  <a:cubicBezTo>
                    <a:pt x="4361" y="2274"/>
                    <a:pt x="4438" y="2351"/>
                    <a:pt x="4504" y="2439"/>
                  </a:cubicBezTo>
                  <a:cubicBezTo>
                    <a:pt x="4835" y="2826"/>
                    <a:pt x="5376" y="3466"/>
                    <a:pt x="6414" y="3466"/>
                  </a:cubicBezTo>
                  <a:cubicBezTo>
                    <a:pt x="7462" y="3466"/>
                    <a:pt x="8003" y="2826"/>
                    <a:pt x="8323" y="2439"/>
                  </a:cubicBezTo>
                  <a:cubicBezTo>
                    <a:pt x="8412" y="2351"/>
                    <a:pt x="8511" y="2219"/>
                    <a:pt x="8544" y="2197"/>
                  </a:cubicBezTo>
                  <a:cubicBezTo>
                    <a:pt x="8632" y="2274"/>
                    <a:pt x="8710" y="2351"/>
                    <a:pt x="8776" y="2439"/>
                  </a:cubicBezTo>
                  <a:cubicBezTo>
                    <a:pt x="9096" y="2826"/>
                    <a:pt x="9637" y="3466"/>
                    <a:pt x="10685" y="3466"/>
                  </a:cubicBezTo>
                  <a:cubicBezTo>
                    <a:pt x="11734" y="3466"/>
                    <a:pt x="12275" y="2826"/>
                    <a:pt x="12595" y="2439"/>
                  </a:cubicBezTo>
                  <a:cubicBezTo>
                    <a:pt x="12683" y="2351"/>
                    <a:pt x="12782" y="2219"/>
                    <a:pt x="12816" y="2197"/>
                  </a:cubicBezTo>
                  <a:cubicBezTo>
                    <a:pt x="12904" y="2274"/>
                    <a:pt x="12981" y="2351"/>
                    <a:pt x="13047" y="2439"/>
                  </a:cubicBezTo>
                  <a:cubicBezTo>
                    <a:pt x="13367" y="2826"/>
                    <a:pt x="13908" y="3466"/>
                    <a:pt x="14957" y="3466"/>
                  </a:cubicBezTo>
                  <a:cubicBezTo>
                    <a:pt x="16005" y="3466"/>
                    <a:pt x="16546" y="2826"/>
                    <a:pt x="16866" y="2439"/>
                  </a:cubicBezTo>
                  <a:cubicBezTo>
                    <a:pt x="16955" y="2351"/>
                    <a:pt x="17054" y="2219"/>
                    <a:pt x="17087" y="2197"/>
                  </a:cubicBezTo>
                  <a:cubicBezTo>
                    <a:pt x="17175" y="2274"/>
                    <a:pt x="17253" y="2351"/>
                    <a:pt x="17319" y="2439"/>
                  </a:cubicBezTo>
                  <a:cubicBezTo>
                    <a:pt x="17639" y="2826"/>
                    <a:pt x="18180" y="3466"/>
                    <a:pt x="19228" y="3466"/>
                  </a:cubicBezTo>
                  <a:cubicBezTo>
                    <a:pt x="20277" y="3466"/>
                    <a:pt x="20818" y="2826"/>
                    <a:pt x="21138" y="2439"/>
                  </a:cubicBezTo>
                  <a:cubicBezTo>
                    <a:pt x="21215" y="2351"/>
                    <a:pt x="21325" y="2219"/>
                    <a:pt x="21359" y="2197"/>
                  </a:cubicBezTo>
                  <a:cubicBezTo>
                    <a:pt x="21447" y="2274"/>
                    <a:pt x="21524" y="2351"/>
                    <a:pt x="21601" y="2439"/>
                  </a:cubicBezTo>
                  <a:cubicBezTo>
                    <a:pt x="21921" y="2826"/>
                    <a:pt x="22462" y="3466"/>
                    <a:pt x="23511" y="3466"/>
                  </a:cubicBezTo>
                  <a:lnTo>
                    <a:pt x="23511" y="1269"/>
                  </a:lnTo>
                  <a:cubicBezTo>
                    <a:pt x="23423" y="1192"/>
                    <a:pt x="23345" y="1104"/>
                    <a:pt x="23279" y="1016"/>
                  </a:cubicBezTo>
                  <a:cubicBezTo>
                    <a:pt x="22959" y="640"/>
                    <a:pt x="22418" y="0"/>
                    <a:pt x="21370" y="0"/>
                  </a:cubicBezTo>
                  <a:cubicBezTo>
                    <a:pt x="20321" y="0"/>
                    <a:pt x="19780" y="640"/>
                    <a:pt x="19460" y="1016"/>
                  </a:cubicBezTo>
                  <a:cubicBezTo>
                    <a:pt x="19383" y="1104"/>
                    <a:pt x="19272" y="1236"/>
                    <a:pt x="19239" y="1269"/>
                  </a:cubicBezTo>
                  <a:cubicBezTo>
                    <a:pt x="19151" y="1192"/>
                    <a:pt x="19074" y="1104"/>
                    <a:pt x="19008" y="1016"/>
                  </a:cubicBezTo>
                  <a:cubicBezTo>
                    <a:pt x="18676" y="640"/>
                    <a:pt x="18136" y="0"/>
                    <a:pt x="17098" y="0"/>
                  </a:cubicBezTo>
                  <a:cubicBezTo>
                    <a:pt x="16050" y="0"/>
                    <a:pt x="15509" y="640"/>
                    <a:pt x="15189" y="1016"/>
                  </a:cubicBezTo>
                  <a:cubicBezTo>
                    <a:pt x="15100" y="1104"/>
                    <a:pt x="15001" y="1236"/>
                    <a:pt x="14968" y="1269"/>
                  </a:cubicBezTo>
                  <a:cubicBezTo>
                    <a:pt x="14880" y="1192"/>
                    <a:pt x="14802" y="1104"/>
                    <a:pt x="14736" y="1016"/>
                  </a:cubicBezTo>
                  <a:cubicBezTo>
                    <a:pt x="14405" y="640"/>
                    <a:pt x="13864" y="0"/>
                    <a:pt x="12827" y="0"/>
                  </a:cubicBezTo>
                  <a:cubicBezTo>
                    <a:pt x="11778" y="0"/>
                    <a:pt x="11237" y="640"/>
                    <a:pt x="10917" y="1016"/>
                  </a:cubicBezTo>
                  <a:cubicBezTo>
                    <a:pt x="10840" y="1104"/>
                    <a:pt x="10729" y="1236"/>
                    <a:pt x="10696" y="1269"/>
                  </a:cubicBezTo>
                  <a:cubicBezTo>
                    <a:pt x="10608" y="1192"/>
                    <a:pt x="10531" y="1104"/>
                    <a:pt x="10465" y="1016"/>
                  </a:cubicBezTo>
                  <a:cubicBezTo>
                    <a:pt x="10133" y="640"/>
                    <a:pt x="9593" y="0"/>
                    <a:pt x="8555" y="0"/>
                  </a:cubicBezTo>
                  <a:cubicBezTo>
                    <a:pt x="7506" y="0"/>
                    <a:pt x="6966" y="640"/>
                    <a:pt x="6646" y="1016"/>
                  </a:cubicBezTo>
                  <a:cubicBezTo>
                    <a:pt x="6557" y="1104"/>
                    <a:pt x="6458" y="1236"/>
                    <a:pt x="6425" y="1269"/>
                  </a:cubicBezTo>
                  <a:cubicBezTo>
                    <a:pt x="6337" y="1192"/>
                    <a:pt x="6259" y="1104"/>
                    <a:pt x="6193" y="1016"/>
                  </a:cubicBezTo>
                  <a:cubicBezTo>
                    <a:pt x="5873" y="640"/>
                    <a:pt x="5321" y="0"/>
                    <a:pt x="4284" y="0"/>
                  </a:cubicBezTo>
                  <a:cubicBezTo>
                    <a:pt x="3235" y="0"/>
                    <a:pt x="2694" y="640"/>
                    <a:pt x="2374" y="1016"/>
                  </a:cubicBezTo>
                  <a:cubicBezTo>
                    <a:pt x="2297" y="1104"/>
                    <a:pt x="2186" y="1236"/>
                    <a:pt x="2153" y="1269"/>
                  </a:cubicBezTo>
                  <a:cubicBezTo>
                    <a:pt x="2065" y="1192"/>
                    <a:pt x="1988" y="1104"/>
                    <a:pt x="1922" y="1016"/>
                  </a:cubicBezTo>
                  <a:cubicBezTo>
                    <a:pt x="1601" y="640"/>
                    <a:pt x="1061" y="0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325" name="Google Shape;2325;p26"/>
          <p:cNvGrpSpPr/>
          <p:nvPr/>
        </p:nvGrpSpPr>
        <p:grpSpPr bwMode="auto">
          <a:xfrm flipH="1">
            <a:off x="-810614" y="1833988"/>
            <a:ext cx="1374390" cy="1241130"/>
            <a:chOff x="4027850" y="1900275"/>
            <a:chExt cx="554100" cy="500375"/>
          </a:xfrm>
        </p:grpSpPr>
        <p:sp>
          <p:nvSpPr>
            <p:cNvPr id="2326" name="Google Shape;2326;p26"/>
            <p:cNvSpPr/>
            <p:nvPr/>
          </p:nvSpPr>
          <p:spPr bwMode="auto">
            <a:xfrm>
              <a:off x="40306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51"/>
                    <a:pt x="332" y="651"/>
                  </a:cubicBezTo>
                  <a:cubicBezTo>
                    <a:pt x="508" y="65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27" name="Google Shape;2327;p26"/>
            <p:cNvSpPr/>
            <p:nvPr/>
          </p:nvSpPr>
          <p:spPr bwMode="auto">
            <a:xfrm>
              <a:off x="4097650" y="190027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7" y="651"/>
                    <a:pt x="641" y="497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28" name="Google Shape;2328;p26"/>
            <p:cNvSpPr/>
            <p:nvPr/>
          </p:nvSpPr>
          <p:spPr bwMode="auto">
            <a:xfrm>
              <a:off x="416442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7" y="651"/>
                    <a:pt x="652" y="497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29" name="Google Shape;2329;p26"/>
            <p:cNvSpPr/>
            <p:nvPr/>
          </p:nvSpPr>
          <p:spPr bwMode="auto">
            <a:xfrm>
              <a:off x="42312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32" y="651"/>
                  </a:cubicBezTo>
                  <a:cubicBezTo>
                    <a:pt x="508" y="65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0" name="Google Shape;2330;p26"/>
            <p:cNvSpPr/>
            <p:nvPr/>
          </p:nvSpPr>
          <p:spPr bwMode="auto">
            <a:xfrm>
              <a:off x="4297975" y="190027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497"/>
                    <a:pt x="155" y="651"/>
                    <a:pt x="332" y="651"/>
                  </a:cubicBezTo>
                  <a:cubicBezTo>
                    <a:pt x="509" y="651"/>
                    <a:pt x="652" y="497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1" name="Google Shape;2331;p26"/>
            <p:cNvSpPr/>
            <p:nvPr/>
          </p:nvSpPr>
          <p:spPr bwMode="auto">
            <a:xfrm>
              <a:off x="4365025" y="190027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8" y="651"/>
                    <a:pt x="641" y="497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2" name="Google Shape;2332;p26"/>
            <p:cNvSpPr/>
            <p:nvPr/>
          </p:nvSpPr>
          <p:spPr bwMode="auto">
            <a:xfrm>
              <a:off x="443182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51"/>
                    <a:pt x="320" y="651"/>
                  </a:cubicBezTo>
                  <a:cubicBezTo>
                    <a:pt x="497" y="651"/>
                    <a:pt x="651" y="497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3" name="Google Shape;2333;p26"/>
            <p:cNvSpPr/>
            <p:nvPr/>
          </p:nvSpPr>
          <p:spPr bwMode="auto">
            <a:xfrm>
              <a:off x="44986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51"/>
                    <a:pt x="331" y="651"/>
                  </a:cubicBezTo>
                  <a:cubicBezTo>
                    <a:pt x="508" y="65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4" name="Google Shape;2334;p26"/>
            <p:cNvSpPr/>
            <p:nvPr/>
          </p:nvSpPr>
          <p:spPr bwMode="auto">
            <a:xfrm>
              <a:off x="456537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51"/>
                    <a:pt x="331" y="651"/>
                  </a:cubicBezTo>
                  <a:cubicBezTo>
                    <a:pt x="508" y="65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5" name="Google Shape;2335;p26"/>
            <p:cNvSpPr/>
            <p:nvPr/>
          </p:nvSpPr>
          <p:spPr bwMode="auto">
            <a:xfrm>
              <a:off x="40306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508"/>
                    <a:pt x="155" y="651"/>
                    <a:pt x="332" y="651"/>
                  </a:cubicBezTo>
                  <a:cubicBezTo>
                    <a:pt x="508" y="651"/>
                    <a:pt x="652" y="508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6" name="Google Shape;2336;p26"/>
            <p:cNvSpPr/>
            <p:nvPr/>
          </p:nvSpPr>
          <p:spPr bwMode="auto">
            <a:xfrm>
              <a:off x="4097650" y="1960700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41" y="508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7" name="Google Shape;2337;p26"/>
            <p:cNvSpPr/>
            <p:nvPr/>
          </p:nvSpPr>
          <p:spPr bwMode="auto">
            <a:xfrm>
              <a:off x="416442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52" y="508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8" name="Google Shape;2338;p26"/>
            <p:cNvSpPr/>
            <p:nvPr/>
          </p:nvSpPr>
          <p:spPr bwMode="auto">
            <a:xfrm>
              <a:off x="42312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32" y="651"/>
                  </a:cubicBezTo>
                  <a:cubicBezTo>
                    <a:pt x="508" y="651"/>
                    <a:pt x="652" y="508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9" name="Google Shape;2339;p26"/>
            <p:cNvSpPr/>
            <p:nvPr/>
          </p:nvSpPr>
          <p:spPr bwMode="auto">
            <a:xfrm>
              <a:off x="4297975" y="19607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508"/>
                    <a:pt x="155" y="651"/>
                    <a:pt x="332" y="651"/>
                  </a:cubicBezTo>
                  <a:cubicBezTo>
                    <a:pt x="509" y="651"/>
                    <a:pt x="652" y="508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0" name="Google Shape;2340;p26"/>
            <p:cNvSpPr/>
            <p:nvPr/>
          </p:nvSpPr>
          <p:spPr bwMode="auto">
            <a:xfrm>
              <a:off x="4365025" y="1960700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8" y="651"/>
                    <a:pt x="641" y="508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1" name="Google Shape;2341;p26"/>
            <p:cNvSpPr/>
            <p:nvPr/>
          </p:nvSpPr>
          <p:spPr bwMode="auto">
            <a:xfrm>
              <a:off x="443182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508"/>
                    <a:pt x="144" y="651"/>
                    <a:pt x="320" y="651"/>
                  </a:cubicBezTo>
                  <a:cubicBezTo>
                    <a:pt x="497" y="651"/>
                    <a:pt x="651" y="508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2" name="Google Shape;2342;p26"/>
            <p:cNvSpPr/>
            <p:nvPr/>
          </p:nvSpPr>
          <p:spPr bwMode="auto">
            <a:xfrm>
              <a:off x="44986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508"/>
                    <a:pt x="144" y="651"/>
                    <a:pt x="331" y="651"/>
                  </a:cubicBezTo>
                  <a:cubicBezTo>
                    <a:pt x="508" y="651"/>
                    <a:pt x="651" y="508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3" name="Google Shape;2343;p26"/>
            <p:cNvSpPr/>
            <p:nvPr/>
          </p:nvSpPr>
          <p:spPr bwMode="auto">
            <a:xfrm>
              <a:off x="456537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508"/>
                    <a:pt x="155" y="651"/>
                    <a:pt x="331" y="651"/>
                  </a:cubicBezTo>
                  <a:cubicBezTo>
                    <a:pt x="508" y="651"/>
                    <a:pt x="651" y="508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4" name="Google Shape;2344;p26"/>
            <p:cNvSpPr/>
            <p:nvPr/>
          </p:nvSpPr>
          <p:spPr bwMode="auto">
            <a:xfrm>
              <a:off x="40306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41"/>
                    <a:pt x="332" y="641"/>
                  </a:cubicBezTo>
                  <a:cubicBezTo>
                    <a:pt x="508" y="641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5" name="Google Shape;2345;p26"/>
            <p:cNvSpPr/>
            <p:nvPr/>
          </p:nvSpPr>
          <p:spPr bwMode="auto">
            <a:xfrm>
              <a:off x="4097650" y="2021400"/>
              <a:ext cx="16024" cy="16024"/>
            </a:xfrm>
            <a:custGeom>
              <a:avLst/>
              <a:gdLst/>
              <a:ahLst/>
              <a:cxnLst/>
              <a:rect l="l" t="t" r="r" b="b"/>
              <a:pathLst>
                <a:path w="641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41" y="497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6" name="Google Shape;2346;p26"/>
            <p:cNvSpPr/>
            <p:nvPr/>
          </p:nvSpPr>
          <p:spPr bwMode="auto">
            <a:xfrm>
              <a:off x="416442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52" y="497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7" name="Google Shape;2347;p26"/>
            <p:cNvSpPr/>
            <p:nvPr/>
          </p:nvSpPr>
          <p:spPr bwMode="auto">
            <a:xfrm>
              <a:off x="42312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32" y="641"/>
                  </a:cubicBezTo>
                  <a:cubicBezTo>
                    <a:pt x="508" y="641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8" name="Google Shape;2348;p26"/>
            <p:cNvSpPr/>
            <p:nvPr/>
          </p:nvSpPr>
          <p:spPr bwMode="auto">
            <a:xfrm>
              <a:off x="4297975" y="2021400"/>
              <a:ext cx="16325" cy="16024"/>
            </a:xfrm>
            <a:custGeom>
              <a:avLst/>
              <a:gdLst/>
              <a:ahLst/>
              <a:cxnLst/>
              <a:rect l="l" t="t" r="r" b="b"/>
              <a:pathLst>
                <a:path w="653" h="641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497"/>
                    <a:pt x="155" y="641"/>
                    <a:pt x="332" y="641"/>
                  </a:cubicBezTo>
                  <a:cubicBezTo>
                    <a:pt x="509" y="641"/>
                    <a:pt x="652" y="497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9" name="Google Shape;2349;p26"/>
            <p:cNvSpPr/>
            <p:nvPr/>
          </p:nvSpPr>
          <p:spPr bwMode="auto">
            <a:xfrm>
              <a:off x="4365025" y="2021400"/>
              <a:ext cx="16050" cy="16024"/>
            </a:xfrm>
            <a:custGeom>
              <a:avLst/>
              <a:gdLst/>
              <a:ahLst/>
              <a:cxnLst/>
              <a:rect l="l" t="t" r="r" b="b"/>
              <a:pathLst>
                <a:path w="642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0" name="Google Shape;2350;p26"/>
            <p:cNvSpPr/>
            <p:nvPr/>
          </p:nvSpPr>
          <p:spPr bwMode="auto">
            <a:xfrm>
              <a:off x="443182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7" y="641"/>
                    <a:pt x="651" y="497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1" name="Google Shape;2351;p26"/>
            <p:cNvSpPr/>
            <p:nvPr/>
          </p:nvSpPr>
          <p:spPr bwMode="auto">
            <a:xfrm>
              <a:off x="44986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41"/>
                    <a:pt x="331" y="641"/>
                  </a:cubicBezTo>
                  <a:cubicBezTo>
                    <a:pt x="508" y="641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2" name="Google Shape;2352;p26"/>
            <p:cNvSpPr/>
            <p:nvPr/>
          </p:nvSpPr>
          <p:spPr bwMode="auto">
            <a:xfrm>
              <a:off x="456537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41"/>
                    <a:pt x="331" y="641"/>
                  </a:cubicBezTo>
                  <a:cubicBezTo>
                    <a:pt x="508" y="641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3" name="Google Shape;2353;p26"/>
            <p:cNvSpPr/>
            <p:nvPr/>
          </p:nvSpPr>
          <p:spPr bwMode="auto">
            <a:xfrm>
              <a:off x="40306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52"/>
                    <a:pt x="332" y="652"/>
                  </a:cubicBezTo>
                  <a:cubicBezTo>
                    <a:pt x="508" y="652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4" name="Google Shape;2354;p26"/>
            <p:cNvSpPr/>
            <p:nvPr/>
          </p:nvSpPr>
          <p:spPr bwMode="auto">
            <a:xfrm>
              <a:off x="4097650" y="208182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7" y="652"/>
                    <a:pt x="641" y="497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5" name="Google Shape;2355;p26"/>
            <p:cNvSpPr/>
            <p:nvPr/>
          </p:nvSpPr>
          <p:spPr bwMode="auto">
            <a:xfrm>
              <a:off x="416442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7" y="652"/>
                    <a:pt x="652" y="497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6" name="Google Shape;2356;p26"/>
            <p:cNvSpPr/>
            <p:nvPr/>
          </p:nvSpPr>
          <p:spPr bwMode="auto">
            <a:xfrm>
              <a:off x="42312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32" y="652"/>
                  </a:cubicBezTo>
                  <a:cubicBezTo>
                    <a:pt x="508" y="652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7" name="Google Shape;2357;p26"/>
            <p:cNvSpPr/>
            <p:nvPr/>
          </p:nvSpPr>
          <p:spPr bwMode="auto">
            <a:xfrm>
              <a:off x="4297975" y="208182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497"/>
                    <a:pt x="155" y="652"/>
                    <a:pt x="332" y="652"/>
                  </a:cubicBezTo>
                  <a:cubicBezTo>
                    <a:pt x="509" y="652"/>
                    <a:pt x="652" y="497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8" name="Google Shape;2358;p26"/>
            <p:cNvSpPr/>
            <p:nvPr/>
          </p:nvSpPr>
          <p:spPr bwMode="auto">
            <a:xfrm>
              <a:off x="4365025" y="208182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8" y="652"/>
                    <a:pt x="641" y="497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9" name="Google Shape;2359;p26"/>
            <p:cNvSpPr/>
            <p:nvPr/>
          </p:nvSpPr>
          <p:spPr bwMode="auto">
            <a:xfrm>
              <a:off x="443182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52"/>
                    <a:pt x="320" y="652"/>
                  </a:cubicBezTo>
                  <a:cubicBezTo>
                    <a:pt x="497" y="652"/>
                    <a:pt x="651" y="497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0" name="Google Shape;2360;p26"/>
            <p:cNvSpPr/>
            <p:nvPr/>
          </p:nvSpPr>
          <p:spPr bwMode="auto">
            <a:xfrm>
              <a:off x="44986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52"/>
                    <a:pt x="331" y="652"/>
                  </a:cubicBezTo>
                  <a:cubicBezTo>
                    <a:pt x="508" y="652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1" name="Google Shape;2361;p26"/>
            <p:cNvSpPr/>
            <p:nvPr/>
          </p:nvSpPr>
          <p:spPr bwMode="auto">
            <a:xfrm>
              <a:off x="456537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52"/>
                    <a:pt x="331" y="652"/>
                  </a:cubicBezTo>
                  <a:cubicBezTo>
                    <a:pt x="508" y="652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2" name="Google Shape;2362;p26"/>
            <p:cNvSpPr/>
            <p:nvPr/>
          </p:nvSpPr>
          <p:spPr bwMode="auto">
            <a:xfrm>
              <a:off x="40306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32"/>
                  </a:cubicBezTo>
                  <a:cubicBezTo>
                    <a:pt x="0" y="509"/>
                    <a:pt x="155" y="652"/>
                    <a:pt x="332" y="652"/>
                  </a:cubicBezTo>
                  <a:cubicBezTo>
                    <a:pt x="508" y="652"/>
                    <a:pt x="652" y="509"/>
                    <a:pt x="652" y="332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3" name="Google Shape;2363;p26"/>
            <p:cNvSpPr/>
            <p:nvPr/>
          </p:nvSpPr>
          <p:spPr bwMode="auto">
            <a:xfrm>
              <a:off x="4097650" y="2142250"/>
              <a:ext cx="16024" cy="16325"/>
            </a:xfrm>
            <a:custGeom>
              <a:avLst/>
              <a:gdLst/>
              <a:ahLst/>
              <a:cxnLst/>
              <a:rect l="l" t="t" r="r" b="b"/>
              <a:pathLst>
                <a:path w="641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7" y="652"/>
                    <a:pt x="641" y="509"/>
                    <a:pt x="641" y="332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4" name="Google Shape;2364;p26"/>
            <p:cNvSpPr/>
            <p:nvPr/>
          </p:nvSpPr>
          <p:spPr bwMode="auto">
            <a:xfrm>
              <a:off x="416442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7" y="652"/>
                    <a:pt x="652" y="509"/>
                    <a:pt x="652" y="332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5" name="Google Shape;2365;p26"/>
            <p:cNvSpPr/>
            <p:nvPr/>
          </p:nvSpPr>
          <p:spPr bwMode="auto">
            <a:xfrm>
              <a:off x="42312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32" y="652"/>
                  </a:cubicBezTo>
                  <a:cubicBezTo>
                    <a:pt x="508" y="652"/>
                    <a:pt x="652" y="509"/>
                    <a:pt x="652" y="332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6" name="Google Shape;2366;p26"/>
            <p:cNvSpPr/>
            <p:nvPr/>
          </p:nvSpPr>
          <p:spPr bwMode="auto">
            <a:xfrm>
              <a:off x="4297975" y="214225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32"/>
                  </a:cubicBezTo>
                  <a:cubicBezTo>
                    <a:pt x="1" y="509"/>
                    <a:pt x="155" y="652"/>
                    <a:pt x="332" y="652"/>
                  </a:cubicBezTo>
                  <a:cubicBezTo>
                    <a:pt x="509" y="652"/>
                    <a:pt x="652" y="509"/>
                    <a:pt x="652" y="332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7" name="Google Shape;2367;p26"/>
            <p:cNvSpPr/>
            <p:nvPr/>
          </p:nvSpPr>
          <p:spPr bwMode="auto">
            <a:xfrm>
              <a:off x="4365025" y="2142250"/>
              <a:ext cx="16050" cy="16325"/>
            </a:xfrm>
            <a:custGeom>
              <a:avLst/>
              <a:gdLst/>
              <a:ahLst/>
              <a:cxnLst/>
              <a:rect l="l" t="t" r="r" b="b"/>
              <a:pathLst>
                <a:path w="642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8" y="652"/>
                    <a:pt x="641" y="509"/>
                    <a:pt x="641" y="33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8" name="Google Shape;2368;p26"/>
            <p:cNvSpPr/>
            <p:nvPr/>
          </p:nvSpPr>
          <p:spPr bwMode="auto">
            <a:xfrm>
              <a:off x="443182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32"/>
                  </a:cubicBezTo>
                  <a:cubicBezTo>
                    <a:pt x="0" y="509"/>
                    <a:pt x="144" y="652"/>
                    <a:pt x="320" y="652"/>
                  </a:cubicBezTo>
                  <a:cubicBezTo>
                    <a:pt x="497" y="652"/>
                    <a:pt x="651" y="509"/>
                    <a:pt x="651" y="332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9" name="Google Shape;2369;p26"/>
            <p:cNvSpPr/>
            <p:nvPr/>
          </p:nvSpPr>
          <p:spPr bwMode="auto">
            <a:xfrm>
              <a:off x="44986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32"/>
                  </a:cubicBezTo>
                  <a:cubicBezTo>
                    <a:pt x="0" y="509"/>
                    <a:pt x="144" y="652"/>
                    <a:pt x="331" y="652"/>
                  </a:cubicBezTo>
                  <a:cubicBezTo>
                    <a:pt x="508" y="652"/>
                    <a:pt x="651" y="509"/>
                    <a:pt x="651" y="332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0" name="Google Shape;2370;p26"/>
            <p:cNvSpPr/>
            <p:nvPr/>
          </p:nvSpPr>
          <p:spPr bwMode="auto">
            <a:xfrm>
              <a:off x="456537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32"/>
                  </a:cubicBezTo>
                  <a:cubicBezTo>
                    <a:pt x="0" y="509"/>
                    <a:pt x="155" y="652"/>
                    <a:pt x="331" y="652"/>
                  </a:cubicBezTo>
                  <a:cubicBezTo>
                    <a:pt x="508" y="652"/>
                    <a:pt x="651" y="509"/>
                    <a:pt x="651" y="332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1" name="Google Shape;2371;p26"/>
            <p:cNvSpPr/>
            <p:nvPr/>
          </p:nvSpPr>
          <p:spPr bwMode="auto">
            <a:xfrm>
              <a:off x="40306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55"/>
                    <a:pt x="0" y="331"/>
                  </a:cubicBezTo>
                  <a:cubicBezTo>
                    <a:pt x="0" y="508"/>
                    <a:pt x="155" y="651"/>
                    <a:pt x="332" y="651"/>
                  </a:cubicBezTo>
                  <a:cubicBezTo>
                    <a:pt x="508" y="651"/>
                    <a:pt x="652" y="508"/>
                    <a:pt x="652" y="331"/>
                  </a:cubicBezTo>
                  <a:cubicBezTo>
                    <a:pt x="652" y="155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2" name="Google Shape;2372;p26"/>
            <p:cNvSpPr/>
            <p:nvPr/>
          </p:nvSpPr>
          <p:spPr bwMode="auto">
            <a:xfrm>
              <a:off x="4097650" y="2202700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41" y="508"/>
                    <a:pt x="641" y="331"/>
                  </a:cubicBezTo>
                  <a:cubicBezTo>
                    <a:pt x="641" y="155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3" name="Google Shape;2373;p26"/>
            <p:cNvSpPr/>
            <p:nvPr/>
          </p:nvSpPr>
          <p:spPr bwMode="auto">
            <a:xfrm>
              <a:off x="416442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52" y="508"/>
                    <a:pt x="652" y="331"/>
                  </a:cubicBezTo>
                  <a:cubicBezTo>
                    <a:pt x="652" y="155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4" name="Google Shape;2374;p26"/>
            <p:cNvSpPr/>
            <p:nvPr/>
          </p:nvSpPr>
          <p:spPr bwMode="auto">
            <a:xfrm>
              <a:off x="42312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32" y="651"/>
                  </a:cubicBezTo>
                  <a:cubicBezTo>
                    <a:pt x="508" y="651"/>
                    <a:pt x="652" y="508"/>
                    <a:pt x="652" y="331"/>
                  </a:cubicBezTo>
                  <a:cubicBezTo>
                    <a:pt x="652" y="155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5" name="Google Shape;2375;p26"/>
            <p:cNvSpPr/>
            <p:nvPr/>
          </p:nvSpPr>
          <p:spPr bwMode="auto">
            <a:xfrm>
              <a:off x="4297975" y="22027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55"/>
                    <a:pt x="1" y="331"/>
                  </a:cubicBezTo>
                  <a:cubicBezTo>
                    <a:pt x="1" y="508"/>
                    <a:pt x="155" y="651"/>
                    <a:pt x="332" y="651"/>
                  </a:cubicBezTo>
                  <a:cubicBezTo>
                    <a:pt x="509" y="651"/>
                    <a:pt x="652" y="508"/>
                    <a:pt x="652" y="331"/>
                  </a:cubicBezTo>
                  <a:cubicBezTo>
                    <a:pt x="652" y="155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6" name="Google Shape;2376;p26"/>
            <p:cNvSpPr/>
            <p:nvPr/>
          </p:nvSpPr>
          <p:spPr bwMode="auto">
            <a:xfrm>
              <a:off x="4365025" y="2202700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8" y="651"/>
                    <a:pt x="641" y="508"/>
                    <a:pt x="641" y="331"/>
                  </a:cubicBezTo>
                  <a:cubicBezTo>
                    <a:pt x="641" y="155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7" name="Google Shape;2377;p26"/>
            <p:cNvSpPr/>
            <p:nvPr/>
          </p:nvSpPr>
          <p:spPr bwMode="auto">
            <a:xfrm>
              <a:off x="443182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55"/>
                    <a:pt x="0" y="331"/>
                  </a:cubicBezTo>
                  <a:cubicBezTo>
                    <a:pt x="0" y="508"/>
                    <a:pt x="144" y="651"/>
                    <a:pt x="320" y="651"/>
                  </a:cubicBezTo>
                  <a:cubicBezTo>
                    <a:pt x="497" y="651"/>
                    <a:pt x="651" y="508"/>
                    <a:pt x="651" y="331"/>
                  </a:cubicBezTo>
                  <a:cubicBezTo>
                    <a:pt x="651" y="155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8" name="Google Shape;2378;p26"/>
            <p:cNvSpPr/>
            <p:nvPr/>
          </p:nvSpPr>
          <p:spPr bwMode="auto">
            <a:xfrm>
              <a:off x="44986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55"/>
                    <a:pt x="0" y="331"/>
                  </a:cubicBezTo>
                  <a:cubicBezTo>
                    <a:pt x="0" y="508"/>
                    <a:pt x="144" y="651"/>
                    <a:pt x="331" y="651"/>
                  </a:cubicBezTo>
                  <a:cubicBezTo>
                    <a:pt x="508" y="651"/>
                    <a:pt x="651" y="508"/>
                    <a:pt x="651" y="331"/>
                  </a:cubicBezTo>
                  <a:cubicBezTo>
                    <a:pt x="651" y="155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9" name="Google Shape;2379;p26"/>
            <p:cNvSpPr/>
            <p:nvPr/>
          </p:nvSpPr>
          <p:spPr bwMode="auto">
            <a:xfrm>
              <a:off x="456537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55"/>
                    <a:pt x="0" y="331"/>
                  </a:cubicBezTo>
                  <a:cubicBezTo>
                    <a:pt x="0" y="508"/>
                    <a:pt x="155" y="651"/>
                    <a:pt x="331" y="651"/>
                  </a:cubicBezTo>
                  <a:cubicBezTo>
                    <a:pt x="508" y="651"/>
                    <a:pt x="651" y="508"/>
                    <a:pt x="651" y="331"/>
                  </a:cubicBezTo>
                  <a:cubicBezTo>
                    <a:pt x="651" y="155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0" name="Google Shape;2380;p26"/>
            <p:cNvSpPr/>
            <p:nvPr/>
          </p:nvSpPr>
          <p:spPr bwMode="auto">
            <a:xfrm>
              <a:off x="40306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41"/>
                    <a:pt x="332" y="641"/>
                  </a:cubicBezTo>
                  <a:cubicBezTo>
                    <a:pt x="508" y="64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1" name="Google Shape;2381;p26"/>
            <p:cNvSpPr/>
            <p:nvPr/>
          </p:nvSpPr>
          <p:spPr bwMode="auto">
            <a:xfrm>
              <a:off x="4097650" y="2263400"/>
              <a:ext cx="16024" cy="16024"/>
            </a:xfrm>
            <a:custGeom>
              <a:avLst/>
              <a:gdLst/>
              <a:ahLst/>
              <a:cxnLst/>
              <a:rect l="l" t="t" r="r" b="b"/>
              <a:pathLst>
                <a:path w="641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41" y="497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2" name="Google Shape;2382;p26"/>
            <p:cNvSpPr/>
            <p:nvPr/>
          </p:nvSpPr>
          <p:spPr bwMode="auto">
            <a:xfrm>
              <a:off x="416442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52" y="497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3" name="Google Shape;2383;p26"/>
            <p:cNvSpPr/>
            <p:nvPr/>
          </p:nvSpPr>
          <p:spPr bwMode="auto">
            <a:xfrm>
              <a:off x="42312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32" y="641"/>
                  </a:cubicBezTo>
                  <a:cubicBezTo>
                    <a:pt x="508" y="64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4" name="Google Shape;2384;p26"/>
            <p:cNvSpPr/>
            <p:nvPr/>
          </p:nvSpPr>
          <p:spPr bwMode="auto">
            <a:xfrm>
              <a:off x="4297975" y="2263400"/>
              <a:ext cx="16325" cy="16024"/>
            </a:xfrm>
            <a:custGeom>
              <a:avLst/>
              <a:gdLst/>
              <a:ahLst/>
              <a:cxnLst/>
              <a:rect l="l" t="t" r="r" b="b"/>
              <a:pathLst>
                <a:path w="653" h="641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497"/>
                    <a:pt x="155" y="641"/>
                    <a:pt x="332" y="641"/>
                  </a:cubicBezTo>
                  <a:cubicBezTo>
                    <a:pt x="509" y="641"/>
                    <a:pt x="652" y="497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5" name="Google Shape;2385;p26"/>
            <p:cNvSpPr/>
            <p:nvPr/>
          </p:nvSpPr>
          <p:spPr bwMode="auto">
            <a:xfrm>
              <a:off x="4365025" y="2263400"/>
              <a:ext cx="16050" cy="16024"/>
            </a:xfrm>
            <a:custGeom>
              <a:avLst/>
              <a:gdLst/>
              <a:ahLst/>
              <a:cxnLst/>
              <a:rect l="l" t="t" r="r" b="b"/>
              <a:pathLst>
                <a:path w="642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6" name="Google Shape;2386;p26"/>
            <p:cNvSpPr/>
            <p:nvPr/>
          </p:nvSpPr>
          <p:spPr bwMode="auto">
            <a:xfrm>
              <a:off x="443182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7" y="641"/>
                    <a:pt x="651" y="497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7" name="Google Shape;2387;p26"/>
            <p:cNvSpPr/>
            <p:nvPr/>
          </p:nvSpPr>
          <p:spPr bwMode="auto">
            <a:xfrm>
              <a:off x="44986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41"/>
                    <a:pt x="331" y="641"/>
                  </a:cubicBezTo>
                  <a:cubicBezTo>
                    <a:pt x="508" y="64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8" name="Google Shape;2388;p26"/>
            <p:cNvSpPr/>
            <p:nvPr/>
          </p:nvSpPr>
          <p:spPr bwMode="auto">
            <a:xfrm>
              <a:off x="456537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41"/>
                    <a:pt x="331" y="641"/>
                  </a:cubicBezTo>
                  <a:cubicBezTo>
                    <a:pt x="508" y="64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9" name="Google Shape;2389;p26"/>
            <p:cNvSpPr/>
            <p:nvPr/>
          </p:nvSpPr>
          <p:spPr bwMode="auto">
            <a:xfrm>
              <a:off x="40306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508"/>
                    <a:pt x="155" y="652"/>
                    <a:pt x="332" y="652"/>
                  </a:cubicBezTo>
                  <a:cubicBezTo>
                    <a:pt x="508" y="652"/>
                    <a:pt x="652" y="508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0" name="Google Shape;2390;p26"/>
            <p:cNvSpPr/>
            <p:nvPr/>
          </p:nvSpPr>
          <p:spPr bwMode="auto">
            <a:xfrm>
              <a:off x="4097650" y="232382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7" y="652"/>
                    <a:pt x="641" y="508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1" name="Google Shape;2391;p26"/>
            <p:cNvSpPr/>
            <p:nvPr/>
          </p:nvSpPr>
          <p:spPr bwMode="auto">
            <a:xfrm>
              <a:off x="416442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7" y="652"/>
                    <a:pt x="652" y="508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2" name="Google Shape;2392;p26"/>
            <p:cNvSpPr/>
            <p:nvPr/>
          </p:nvSpPr>
          <p:spPr bwMode="auto">
            <a:xfrm>
              <a:off x="42312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32" y="652"/>
                  </a:cubicBezTo>
                  <a:cubicBezTo>
                    <a:pt x="508" y="652"/>
                    <a:pt x="652" y="508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3" name="Google Shape;2393;p26"/>
            <p:cNvSpPr/>
            <p:nvPr/>
          </p:nvSpPr>
          <p:spPr bwMode="auto">
            <a:xfrm>
              <a:off x="4297975" y="232382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508"/>
                    <a:pt x="155" y="652"/>
                    <a:pt x="332" y="652"/>
                  </a:cubicBezTo>
                  <a:cubicBezTo>
                    <a:pt x="509" y="652"/>
                    <a:pt x="652" y="508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4" name="Google Shape;2394;p26"/>
            <p:cNvSpPr/>
            <p:nvPr/>
          </p:nvSpPr>
          <p:spPr bwMode="auto">
            <a:xfrm>
              <a:off x="4365025" y="232382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8" y="652"/>
                    <a:pt x="641" y="508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5" name="Google Shape;2395;p26"/>
            <p:cNvSpPr/>
            <p:nvPr/>
          </p:nvSpPr>
          <p:spPr bwMode="auto">
            <a:xfrm>
              <a:off x="443182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508"/>
                    <a:pt x="144" y="652"/>
                    <a:pt x="320" y="652"/>
                  </a:cubicBezTo>
                  <a:cubicBezTo>
                    <a:pt x="497" y="652"/>
                    <a:pt x="651" y="508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6" name="Google Shape;2396;p26"/>
            <p:cNvSpPr/>
            <p:nvPr/>
          </p:nvSpPr>
          <p:spPr bwMode="auto">
            <a:xfrm>
              <a:off x="44986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508"/>
                    <a:pt x="144" y="652"/>
                    <a:pt x="331" y="652"/>
                  </a:cubicBezTo>
                  <a:cubicBezTo>
                    <a:pt x="508" y="652"/>
                    <a:pt x="651" y="508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7" name="Google Shape;2397;p26"/>
            <p:cNvSpPr/>
            <p:nvPr/>
          </p:nvSpPr>
          <p:spPr bwMode="auto">
            <a:xfrm>
              <a:off x="456537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508"/>
                    <a:pt x="155" y="652"/>
                    <a:pt x="331" y="652"/>
                  </a:cubicBezTo>
                  <a:cubicBezTo>
                    <a:pt x="508" y="652"/>
                    <a:pt x="651" y="508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8" name="Google Shape;2398;p26"/>
            <p:cNvSpPr/>
            <p:nvPr/>
          </p:nvSpPr>
          <p:spPr bwMode="auto">
            <a:xfrm>
              <a:off x="4027850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59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3" y="616"/>
                    <a:pt x="353" y="645"/>
                    <a:pt x="431" y="645"/>
                  </a:cubicBezTo>
                  <a:cubicBezTo>
                    <a:pt x="598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9" name="Google Shape;2399;p26"/>
            <p:cNvSpPr/>
            <p:nvPr/>
          </p:nvSpPr>
          <p:spPr bwMode="auto">
            <a:xfrm>
              <a:off x="4094900" y="2384524"/>
              <a:ext cx="18775" cy="16125"/>
            </a:xfrm>
            <a:custGeom>
              <a:avLst/>
              <a:gdLst/>
              <a:ahLst/>
              <a:cxnLst/>
              <a:rect l="l" t="t" r="r" b="b"/>
              <a:pathLst>
                <a:path w="751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199" y="553"/>
                  </a:cubicBezTo>
                  <a:cubicBezTo>
                    <a:pt x="266" y="616"/>
                    <a:pt x="347" y="645"/>
                    <a:pt x="425" y="645"/>
                  </a:cubicBezTo>
                  <a:cubicBezTo>
                    <a:pt x="593" y="645"/>
                    <a:pt x="751" y="516"/>
                    <a:pt x="751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0" name="Google Shape;2400;p26"/>
            <p:cNvSpPr/>
            <p:nvPr/>
          </p:nvSpPr>
          <p:spPr bwMode="auto">
            <a:xfrm>
              <a:off x="4161675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199" y="553"/>
                  </a:cubicBezTo>
                  <a:cubicBezTo>
                    <a:pt x="266" y="616"/>
                    <a:pt x="348" y="645"/>
                    <a:pt x="428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1" name="Google Shape;2401;p26"/>
            <p:cNvSpPr/>
            <p:nvPr/>
          </p:nvSpPr>
          <p:spPr bwMode="auto">
            <a:xfrm>
              <a:off x="4228450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50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4" y="616"/>
                    <a:pt x="353" y="645"/>
                    <a:pt x="432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2" name="Google Shape;2402;p26"/>
            <p:cNvSpPr/>
            <p:nvPr/>
          </p:nvSpPr>
          <p:spPr bwMode="auto">
            <a:xfrm>
              <a:off x="4295225" y="2384524"/>
              <a:ext cx="19075" cy="16125"/>
            </a:xfrm>
            <a:custGeom>
              <a:avLst/>
              <a:gdLst/>
              <a:ahLst/>
              <a:cxnLst/>
              <a:rect l="l" t="t" r="r" b="b"/>
              <a:pathLst>
                <a:path w="763" h="645" fill="norm" stroke="1" extrusionOk="0">
                  <a:moveTo>
                    <a:pt x="460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4" y="616"/>
                    <a:pt x="353" y="645"/>
                    <a:pt x="432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3" name="Google Shape;2403;p26"/>
            <p:cNvSpPr/>
            <p:nvPr/>
          </p:nvSpPr>
          <p:spPr bwMode="auto">
            <a:xfrm>
              <a:off x="4362275" y="2384524"/>
              <a:ext cx="18800" cy="16125"/>
            </a:xfrm>
            <a:custGeom>
              <a:avLst/>
              <a:gdLst/>
              <a:ahLst/>
              <a:cxnLst/>
              <a:rect l="l" t="t" r="r" b="b"/>
              <a:pathLst>
                <a:path w="752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1" y="343"/>
                    <a:pt x="199" y="553"/>
                  </a:cubicBezTo>
                  <a:cubicBezTo>
                    <a:pt x="266" y="616"/>
                    <a:pt x="347" y="645"/>
                    <a:pt x="426" y="645"/>
                  </a:cubicBezTo>
                  <a:cubicBezTo>
                    <a:pt x="593" y="645"/>
                    <a:pt x="751" y="516"/>
                    <a:pt x="751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4" name="Google Shape;2404;p26"/>
            <p:cNvSpPr/>
            <p:nvPr/>
          </p:nvSpPr>
          <p:spPr bwMode="auto">
            <a:xfrm>
              <a:off x="4429050" y="2384524"/>
              <a:ext cx="19075" cy="16125"/>
            </a:xfrm>
            <a:custGeom>
              <a:avLst/>
              <a:gdLst/>
              <a:ahLst/>
              <a:cxnLst/>
              <a:rect l="l" t="t" r="r" b="b"/>
              <a:pathLst>
                <a:path w="763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1" y="343"/>
                    <a:pt x="199" y="553"/>
                  </a:cubicBezTo>
                  <a:cubicBezTo>
                    <a:pt x="266" y="616"/>
                    <a:pt x="348" y="645"/>
                    <a:pt x="429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52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5" name="Google Shape;2405;p26"/>
            <p:cNvSpPr/>
            <p:nvPr/>
          </p:nvSpPr>
          <p:spPr bwMode="auto">
            <a:xfrm>
              <a:off x="4495900" y="2384524"/>
              <a:ext cx="19000" cy="16125"/>
            </a:xfrm>
            <a:custGeom>
              <a:avLst/>
              <a:gdLst/>
              <a:ahLst/>
              <a:cxnLst/>
              <a:rect l="l" t="t" r="r" b="b"/>
              <a:pathLst>
                <a:path w="760" h="645" fill="norm" stroke="1" extrusionOk="0">
                  <a:moveTo>
                    <a:pt x="426" y="1"/>
                  </a:moveTo>
                  <a:cubicBezTo>
                    <a:pt x="137" y="1"/>
                    <a:pt x="1" y="346"/>
                    <a:pt x="207" y="553"/>
                  </a:cubicBezTo>
                  <a:cubicBezTo>
                    <a:pt x="271" y="616"/>
                    <a:pt x="350" y="645"/>
                    <a:pt x="429" y="645"/>
                  </a:cubicBezTo>
                  <a:cubicBezTo>
                    <a:pt x="596" y="645"/>
                    <a:pt x="759" y="516"/>
                    <a:pt x="759" y="321"/>
                  </a:cubicBezTo>
                  <a:cubicBezTo>
                    <a:pt x="759" y="144"/>
                    <a:pt x="616" y="1"/>
                    <a:pt x="439" y="1"/>
                  </a:cubicBezTo>
                  <a:cubicBezTo>
                    <a:pt x="435" y="1"/>
                    <a:pt x="430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6" name="Google Shape;2406;p26"/>
            <p:cNvSpPr/>
            <p:nvPr/>
          </p:nvSpPr>
          <p:spPr bwMode="auto">
            <a:xfrm>
              <a:off x="4562950" y="2384524"/>
              <a:ext cx="19000" cy="16125"/>
            </a:xfrm>
            <a:custGeom>
              <a:avLst/>
              <a:gdLst/>
              <a:ahLst/>
              <a:cxnLst/>
              <a:rect l="l" t="t" r="r" b="b"/>
              <a:pathLst>
                <a:path w="760" h="645" fill="norm" stroke="1" extrusionOk="0">
                  <a:moveTo>
                    <a:pt x="415" y="1"/>
                  </a:moveTo>
                  <a:cubicBezTo>
                    <a:pt x="137" y="1"/>
                    <a:pt x="1" y="346"/>
                    <a:pt x="197" y="553"/>
                  </a:cubicBezTo>
                  <a:cubicBezTo>
                    <a:pt x="264" y="616"/>
                    <a:pt x="345" y="645"/>
                    <a:pt x="426" y="645"/>
                  </a:cubicBezTo>
                  <a:cubicBezTo>
                    <a:pt x="596" y="645"/>
                    <a:pt x="759" y="516"/>
                    <a:pt x="759" y="321"/>
                  </a:cubicBezTo>
                  <a:cubicBezTo>
                    <a:pt x="759" y="144"/>
                    <a:pt x="616" y="1"/>
                    <a:pt x="428" y="1"/>
                  </a:cubicBezTo>
                  <a:cubicBezTo>
                    <a:pt x="424" y="1"/>
                    <a:pt x="420" y="1"/>
                    <a:pt x="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407" name="Google Shape;2407;p26"/>
          <p:cNvSpPr/>
          <p:nvPr/>
        </p:nvSpPr>
        <p:spPr bwMode="auto">
          <a:xfrm flipH="1">
            <a:off x="8190060" y="4620899"/>
            <a:ext cx="231827" cy="232397"/>
          </a:xfrm>
          <a:custGeom>
            <a:avLst/>
            <a:gdLst/>
            <a:ahLst/>
            <a:cxnLst/>
            <a:rect l="l" t="t" r="r" b="b"/>
            <a:pathLst>
              <a:path w="4394" h="4405" fill="norm" stroke="1" extrusionOk="0">
                <a:moveTo>
                  <a:pt x="2197" y="1"/>
                </a:moveTo>
                <a:lnTo>
                  <a:pt x="0" y="2208"/>
                </a:lnTo>
                <a:lnTo>
                  <a:pt x="2197" y="4405"/>
                </a:lnTo>
                <a:lnTo>
                  <a:pt x="4393" y="2208"/>
                </a:lnTo>
                <a:lnTo>
                  <a:pt x="21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08" name="Google Shape;2408;p26"/>
          <p:cNvSpPr/>
          <p:nvPr/>
        </p:nvSpPr>
        <p:spPr bwMode="auto">
          <a:xfrm rot="-2700000">
            <a:off x="8648136" y="1894753"/>
            <a:ext cx="293157" cy="292934"/>
          </a:xfrm>
          <a:custGeom>
            <a:avLst/>
            <a:gdLst/>
            <a:ahLst/>
            <a:cxnLst/>
            <a:rect l="l" t="t" r="r" b="b"/>
            <a:pathLst>
              <a:path w="14438" h="14427" fill="norm" stroke="1" extrusionOk="0">
                <a:moveTo>
                  <a:pt x="4680" y="1"/>
                </a:moveTo>
                <a:lnTo>
                  <a:pt x="4680" y="4670"/>
                </a:lnTo>
                <a:lnTo>
                  <a:pt x="0" y="4670"/>
                </a:lnTo>
                <a:lnTo>
                  <a:pt x="0" y="9758"/>
                </a:lnTo>
                <a:lnTo>
                  <a:pt x="4680" y="9758"/>
                </a:lnTo>
                <a:lnTo>
                  <a:pt x="4680" y="14427"/>
                </a:lnTo>
                <a:lnTo>
                  <a:pt x="9768" y="14427"/>
                </a:lnTo>
                <a:lnTo>
                  <a:pt x="9768" y="9758"/>
                </a:lnTo>
                <a:lnTo>
                  <a:pt x="14437" y="9758"/>
                </a:lnTo>
                <a:lnTo>
                  <a:pt x="14437" y="4670"/>
                </a:lnTo>
                <a:lnTo>
                  <a:pt x="9768" y="4670"/>
                </a:lnTo>
                <a:lnTo>
                  <a:pt x="9768" y="1"/>
                </a:lnTo>
                <a:close/>
              </a:path>
            </a:pathLst>
          </a:custGeom>
          <a:solidFill>
            <a:srgbClr val="FFC5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2" preserve="0" showMasterPhAnim="0" userDrawn="1">
  <p:cSld name="TITLE_ONLY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10" name="Google Shape;2410;p27"/>
          <p:cNvSpPr txBox="1"/>
          <p:nvPr>
            <p:ph type="title"/>
          </p:nvPr>
        </p:nvSpPr>
        <p:spPr bwMode="auto"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2411" name="Google Shape;2411;p27"/>
          <p:cNvGrpSpPr/>
          <p:nvPr/>
        </p:nvGrpSpPr>
        <p:grpSpPr bwMode="auto">
          <a:xfrm>
            <a:off x="3884799" y="-862962"/>
            <a:ext cx="1374390" cy="1241130"/>
            <a:chOff x="4027850" y="1900275"/>
            <a:chExt cx="554100" cy="500375"/>
          </a:xfrm>
        </p:grpSpPr>
        <p:sp>
          <p:nvSpPr>
            <p:cNvPr id="2412" name="Google Shape;2412;p27"/>
            <p:cNvSpPr/>
            <p:nvPr/>
          </p:nvSpPr>
          <p:spPr bwMode="auto">
            <a:xfrm>
              <a:off x="40306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51"/>
                    <a:pt x="332" y="651"/>
                  </a:cubicBezTo>
                  <a:cubicBezTo>
                    <a:pt x="508" y="65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3" name="Google Shape;2413;p27"/>
            <p:cNvSpPr/>
            <p:nvPr/>
          </p:nvSpPr>
          <p:spPr bwMode="auto">
            <a:xfrm>
              <a:off x="4097650" y="190027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7" y="651"/>
                    <a:pt x="641" y="497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4" name="Google Shape;2414;p27"/>
            <p:cNvSpPr/>
            <p:nvPr/>
          </p:nvSpPr>
          <p:spPr bwMode="auto">
            <a:xfrm>
              <a:off x="416442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7" y="651"/>
                    <a:pt x="652" y="497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5" name="Google Shape;2415;p27"/>
            <p:cNvSpPr/>
            <p:nvPr/>
          </p:nvSpPr>
          <p:spPr bwMode="auto">
            <a:xfrm>
              <a:off x="42312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32" y="651"/>
                  </a:cubicBezTo>
                  <a:cubicBezTo>
                    <a:pt x="508" y="65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6" name="Google Shape;2416;p27"/>
            <p:cNvSpPr/>
            <p:nvPr/>
          </p:nvSpPr>
          <p:spPr bwMode="auto">
            <a:xfrm>
              <a:off x="4297975" y="190027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497"/>
                    <a:pt x="155" y="651"/>
                    <a:pt x="332" y="651"/>
                  </a:cubicBezTo>
                  <a:cubicBezTo>
                    <a:pt x="509" y="651"/>
                    <a:pt x="652" y="497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7" name="Google Shape;2417;p27"/>
            <p:cNvSpPr/>
            <p:nvPr/>
          </p:nvSpPr>
          <p:spPr bwMode="auto">
            <a:xfrm>
              <a:off x="4365025" y="190027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8" y="651"/>
                    <a:pt x="641" y="497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8" name="Google Shape;2418;p27"/>
            <p:cNvSpPr/>
            <p:nvPr/>
          </p:nvSpPr>
          <p:spPr bwMode="auto">
            <a:xfrm>
              <a:off x="443182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51"/>
                    <a:pt x="320" y="651"/>
                  </a:cubicBezTo>
                  <a:cubicBezTo>
                    <a:pt x="497" y="651"/>
                    <a:pt x="651" y="497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9" name="Google Shape;2419;p27"/>
            <p:cNvSpPr/>
            <p:nvPr/>
          </p:nvSpPr>
          <p:spPr bwMode="auto">
            <a:xfrm>
              <a:off x="44986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51"/>
                    <a:pt x="331" y="651"/>
                  </a:cubicBezTo>
                  <a:cubicBezTo>
                    <a:pt x="508" y="65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0" name="Google Shape;2420;p27"/>
            <p:cNvSpPr/>
            <p:nvPr/>
          </p:nvSpPr>
          <p:spPr bwMode="auto">
            <a:xfrm>
              <a:off x="456537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51"/>
                    <a:pt x="331" y="651"/>
                  </a:cubicBezTo>
                  <a:cubicBezTo>
                    <a:pt x="508" y="65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1" name="Google Shape;2421;p27"/>
            <p:cNvSpPr/>
            <p:nvPr/>
          </p:nvSpPr>
          <p:spPr bwMode="auto">
            <a:xfrm>
              <a:off x="40306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508"/>
                    <a:pt x="155" y="651"/>
                    <a:pt x="332" y="651"/>
                  </a:cubicBezTo>
                  <a:cubicBezTo>
                    <a:pt x="508" y="651"/>
                    <a:pt x="652" y="508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2" name="Google Shape;2422;p27"/>
            <p:cNvSpPr/>
            <p:nvPr/>
          </p:nvSpPr>
          <p:spPr bwMode="auto">
            <a:xfrm>
              <a:off x="4097650" y="1960700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41" y="508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3" name="Google Shape;2423;p27"/>
            <p:cNvSpPr/>
            <p:nvPr/>
          </p:nvSpPr>
          <p:spPr bwMode="auto">
            <a:xfrm>
              <a:off x="416442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52" y="508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4" name="Google Shape;2424;p27"/>
            <p:cNvSpPr/>
            <p:nvPr/>
          </p:nvSpPr>
          <p:spPr bwMode="auto">
            <a:xfrm>
              <a:off x="42312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32" y="651"/>
                  </a:cubicBezTo>
                  <a:cubicBezTo>
                    <a:pt x="508" y="651"/>
                    <a:pt x="652" y="508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5" name="Google Shape;2425;p27"/>
            <p:cNvSpPr/>
            <p:nvPr/>
          </p:nvSpPr>
          <p:spPr bwMode="auto">
            <a:xfrm>
              <a:off x="4297975" y="19607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508"/>
                    <a:pt x="155" y="651"/>
                    <a:pt x="332" y="651"/>
                  </a:cubicBezTo>
                  <a:cubicBezTo>
                    <a:pt x="509" y="651"/>
                    <a:pt x="652" y="508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6" name="Google Shape;2426;p27"/>
            <p:cNvSpPr/>
            <p:nvPr/>
          </p:nvSpPr>
          <p:spPr bwMode="auto">
            <a:xfrm>
              <a:off x="4365025" y="1960700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8" y="651"/>
                    <a:pt x="641" y="508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7" name="Google Shape;2427;p27"/>
            <p:cNvSpPr/>
            <p:nvPr/>
          </p:nvSpPr>
          <p:spPr bwMode="auto">
            <a:xfrm>
              <a:off x="443182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508"/>
                    <a:pt x="144" y="651"/>
                    <a:pt x="320" y="651"/>
                  </a:cubicBezTo>
                  <a:cubicBezTo>
                    <a:pt x="497" y="651"/>
                    <a:pt x="651" y="508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8" name="Google Shape;2428;p27"/>
            <p:cNvSpPr/>
            <p:nvPr/>
          </p:nvSpPr>
          <p:spPr bwMode="auto">
            <a:xfrm>
              <a:off x="44986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508"/>
                    <a:pt x="144" y="651"/>
                    <a:pt x="331" y="651"/>
                  </a:cubicBezTo>
                  <a:cubicBezTo>
                    <a:pt x="508" y="651"/>
                    <a:pt x="651" y="508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9" name="Google Shape;2429;p27"/>
            <p:cNvSpPr/>
            <p:nvPr/>
          </p:nvSpPr>
          <p:spPr bwMode="auto">
            <a:xfrm>
              <a:off x="456537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508"/>
                    <a:pt x="155" y="651"/>
                    <a:pt x="331" y="651"/>
                  </a:cubicBezTo>
                  <a:cubicBezTo>
                    <a:pt x="508" y="651"/>
                    <a:pt x="651" y="508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0" name="Google Shape;2430;p27"/>
            <p:cNvSpPr/>
            <p:nvPr/>
          </p:nvSpPr>
          <p:spPr bwMode="auto">
            <a:xfrm>
              <a:off x="40306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41"/>
                    <a:pt x="332" y="641"/>
                  </a:cubicBezTo>
                  <a:cubicBezTo>
                    <a:pt x="508" y="641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1" name="Google Shape;2431;p27"/>
            <p:cNvSpPr/>
            <p:nvPr/>
          </p:nvSpPr>
          <p:spPr bwMode="auto">
            <a:xfrm>
              <a:off x="4097650" y="2021400"/>
              <a:ext cx="16024" cy="16024"/>
            </a:xfrm>
            <a:custGeom>
              <a:avLst/>
              <a:gdLst/>
              <a:ahLst/>
              <a:cxnLst/>
              <a:rect l="l" t="t" r="r" b="b"/>
              <a:pathLst>
                <a:path w="641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41" y="497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2" name="Google Shape;2432;p27"/>
            <p:cNvSpPr/>
            <p:nvPr/>
          </p:nvSpPr>
          <p:spPr bwMode="auto">
            <a:xfrm>
              <a:off x="416442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52" y="497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3" name="Google Shape;2433;p27"/>
            <p:cNvSpPr/>
            <p:nvPr/>
          </p:nvSpPr>
          <p:spPr bwMode="auto">
            <a:xfrm>
              <a:off x="42312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32" y="641"/>
                  </a:cubicBezTo>
                  <a:cubicBezTo>
                    <a:pt x="508" y="641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4" name="Google Shape;2434;p27"/>
            <p:cNvSpPr/>
            <p:nvPr/>
          </p:nvSpPr>
          <p:spPr bwMode="auto">
            <a:xfrm>
              <a:off x="4297975" y="2021400"/>
              <a:ext cx="16325" cy="16024"/>
            </a:xfrm>
            <a:custGeom>
              <a:avLst/>
              <a:gdLst/>
              <a:ahLst/>
              <a:cxnLst/>
              <a:rect l="l" t="t" r="r" b="b"/>
              <a:pathLst>
                <a:path w="653" h="641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497"/>
                    <a:pt x="155" y="641"/>
                    <a:pt x="332" y="641"/>
                  </a:cubicBezTo>
                  <a:cubicBezTo>
                    <a:pt x="509" y="641"/>
                    <a:pt x="652" y="497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5" name="Google Shape;2435;p27"/>
            <p:cNvSpPr/>
            <p:nvPr/>
          </p:nvSpPr>
          <p:spPr bwMode="auto">
            <a:xfrm>
              <a:off x="4365025" y="2021400"/>
              <a:ext cx="16050" cy="16024"/>
            </a:xfrm>
            <a:custGeom>
              <a:avLst/>
              <a:gdLst/>
              <a:ahLst/>
              <a:cxnLst/>
              <a:rect l="l" t="t" r="r" b="b"/>
              <a:pathLst>
                <a:path w="642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6" name="Google Shape;2436;p27"/>
            <p:cNvSpPr/>
            <p:nvPr/>
          </p:nvSpPr>
          <p:spPr bwMode="auto">
            <a:xfrm>
              <a:off x="443182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7" y="641"/>
                    <a:pt x="651" y="497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7" name="Google Shape;2437;p27"/>
            <p:cNvSpPr/>
            <p:nvPr/>
          </p:nvSpPr>
          <p:spPr bwMode="auto">
            <a:xfrm>
              <a:off x="44986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41"/>
                    <a:pt x="331" y="641"/>
                  </a:cubicBezTo>
                  <a:cubicBezTo>
                    <a:pt x="508" y="641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8" name="Google Shape;2438;p27"/>
            <p:cNvSpPr/>
            <p:nvPr/>
          </p:nvSpPr>
          <p:spPr bwMode="auto">
            <a:xfrm>
              <a:off x="456537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41"/>
                    <a:pt x="331" y="641"/>
                  </a:cubicBezTo>
                  <a:cubicBezTo>
                    <a:pt x="508" y="641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9" name="Google Shape;2439;p27"/>
            <p:cNvSpPr/>
            <p:nvPr/>
          </p:nvSpPr>
          <p:spPr bwMode="auto">
            <a:xfrm>
              <a:off x="40306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52"/>
                    <a:pt x="332" y="652"/>
                  </a:cubicBezTo>
                  <a:cubicBezTo>
                    <a:pt x="508" y="652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0" name="Google Shape;2440;p27"/>
            <p:cNvSpPr/>
            <p:nvPr/>
          </p:nvSpPr>
          <p:spPr bwMode="auto">
            <a:xfrm>
              <a:off x="4097650" y="208182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7" y="652"/>
                    <a:pt x="641" y="497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1" name="Google Shape;2441;p27"/>
            <p:cNvSpPr/>
            <p:nvPr/>
          </p:nvSpPr>
          <p:spPr bwMode="auto">
            <a:xfrm>
              <a:off x="416442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7" y="652"/>
                    <a:pt x="652" y="497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2" name="Google Shape;2442;p27"/>
            <p:cNvSpPr/>
            <p:nvPr/>
          </p:nvSpPr>
          <p:spPr bwMode="auto">
            <a:xfrm>
              <a:off x="42312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32" y="652"/>
                  </a:cubicBezTo>
                  <a:cubicBezTo>
                    <a:pt x="508" y="652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3" name="Google Shape;2443;p27"/>
            <p:cNvSpPr/>
            <p:nvPr/>
          </p:nvSpPr>
          <p:spPr bwMode="auto">
            <a:xfrm>
              <a:off x="4297975" y="208182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497"/>
                    <a:pt x="155" y="652"/>
                    <a:pt x="332" y="652"/>
                  </a:cubicBezTo>
                  <a:cubicBezTo>
                    <a:pt x="509" y="652"/>
                    <a:pt x="652" y="497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4" name="Google Shape;2444;p27"/>
            <p:cNvSpPr/>
            <p:nvPr/>
          </p:nvSpPr>
          <p:spPr bwMode="auto">
            <a:xfrm>
              <a:off x="4365025" y="208182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8" y="652"/>
                    <a:pt x="641" y="497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5" name="Google Shape;2445;p27"/>
            <p:cNvSpPr/>
            <p:nvPr/>
          </p:nvSpPr>
          <p:spPr bwMode="auto">
            <a:xfrm>
              <a:off x="443182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52"/>
                    <a:pt x="320" y="652"/>
                  </a:cubicBezTo>
                  <a:cubicBezTo>
                    <a:pt x="497" y="652"/>
                    <a:pt x="651" y="497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6" name="Google Shape;2446;p27"/>
            <p:cNvSpPr/>
            <p:nvPr/>
          </p:nvSpPr>
          <p:spPr bwMode="auto">
            <a:xfrm>
              <a:off x="44986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52"/>
                    <a:pt x="331" y="652"/>
                  </a:cubicBezTo>
                  <a:cubicBezTo>
                    <a:pt x="508" y="652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7" name="Google Shape;2447;p27"/>
            <p:cNvSpPr/>
            <p:nvPr/>
          </p:nvSpPr>
          <p:spPr bwMode="auto">
            <a:xfrm>
              <a:off x="456537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52"/>
                    <a:pt x="331" y="652"/>
                  </a:cubicBezTo>
                  <a:cubicBezTo>
                    <a:pt x="508" y="652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8" name="Google Shape;2448;p27"/>
            <p:cNvSpPr/>
            <p:nvPr/>
          </p:nvSpPr>
          <p:spPr bwMode="auto">
            <a:xfrm>
              <a:off x="40306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32"/>
                  </a:cubicBezTo>
                  <a:cubicBezTo>
                    <a:pt x="0" y="509"/>
                    <a:pt x="155" y="652"/>
                    <a:pt x="332" y="652"/>
                  </a:cubicBezTo>
                  <a:cubicBezTo>
                    <a:pt x="508" y="652"/>
                    <a:pt x="652" y="509"/>
                    <a:pt x="652" y="332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9" name="Google Shape;2449;p27"/>
            <p:cNvSpPr/>
            <p:nvPr/>
          </p:nvSpPr>
          <p:spPr bwMode="auto">
            <a:xfrm>
              <a:off x="4097650" y="2142250"/>
              <a:ext cx="16024" cy="16325"/>
            </a:xfrm>
            <a:custGeom>
              <a:avLst/>
              <a:gdLst/>
              <a:ahLst/>
              <a:cxnLst/>
              <a:rect l="l" t="t" r="r" b="b"/>
              <a:pathLst>
                <a:path w="641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7" y="652"/>
                    <a:pt x="641" y="509"/>
                    <a:pt x="641" y="332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0" name="Google Shape;2450;p27"/>
            <p:cNvSpPr/>
            <p:nvPr/>
          </p:nvSpPr>
          <p:spPr bwMode="auto">
            <a:xfrm>
              <a:off x="416442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7" y="652"/>
                    <a:pt x="652" y="509"/>
                    <a:pt x="652" y="332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1" name="Google Shape;2451;p27"/>
            <p:cNvSpPr/>
            <p:nvPr/>
          </p:nvSpPr>
          <p:spPr bwMode="auto">
            <a:xfrm>
              <a:off x="42312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32" y="652"/>
                  </a:cubicBezTo>
                  <a:cubicBezTo>
                    <a:pt x="508" y="652"/>
                    <a:pt x="652" y="509"/>
                    <a:pt x="652" y="332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2" name="Google Shape;2452;p27"/>
            <p:cNvSpPr/>
            <p:nvPr/>
          </p:nvSpPr>
          <p:spPr bwMode="auto">
            <a:xfrm>
              <a:off x="4297975" y="214225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32"/>
                  </a:cubicBezTo>
                  <a:cubicBezTo>
                    <a:pt x="1" y="509"/>
                    <a:pt x="155" y="652"/>
                    <a:pt x="332" y="652"/>
                  </a:cubicBezTo>
                  <a:cubicBezTo>
                    <a:pt x="509" y="652"/>
                    <a:pt x="652" y="509"/>
                    <a:pt x="652" y="332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3" name="Google Shape;2453;p27"/>
            <p:cNvSpPr/>
            <p:nvPr/>
          </p:nvSpPr>
          <p:spPr bwMode="auto">
            <a:xfrm>
              <a:off x="4365025" y="2142250"/>
              <a:ext cx="16050" cy="16325"/>
            </a:xfrm>
            <a:custGeom>
              <a:avLst/>
              <a:gdLst/>
              <a:ahLst/>
              <a:cxnLst/>
              <a:rect l="l" t="t" r="r" b="b"/>
              <a:pathLst>
                <a:path w="642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8" y="652"/>
                    <a:pt x="641" y="509"/>
                    <a:pt x="641" y="33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4" name="Google Shape;2454;p27"/>
            <p:cNvSpPr/>
            <p:nvPr/>
          </p:nvSpPr>
          <p:spPr bwMode="auto">
            <a:xfrm>
              <a:off x="443182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32"/>
                  </a:cubicBezTo>
                  <a:cubicBezTo>
                    <a:pt x="0" y="509"/>
                    <a:pt x="144" y="652"/>
                    <a:pt x="320" y="652"/>
                  </a:cubicBezTo>
                  <a:cubicBezTo>
                    <a:pt x="497" y="652"/>
                    <a:pt x="651" y="509"/>
                    <a:pt x="651" y="332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5" name="Google Shape;2455;p27"/>
            <p:cNvSpPr/>
            <p:nvPr/>
          </p:nvSpPr>
          <p:spPr bwMode="auto">
            <a:xfrm>
              <a:off x="44986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32"/>
                  </a:cubicBezTo>
                  <a:cubicBezTo>
                    <a:pt x="0" y="509"/>
                    <a:pt x="144" y="652"/>
                    <a:pt x="331" y="652"/>
                  </a:cubicBezTo>
                  <a:cubicBezTo>
                    <a:pt x="508" y="652"/>
                    <a:pt x="651" y="509"/>
                    <a:pt x="651" y="332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6" name="Google Shape;2456;p27"/>
            <p:cNvSpPr/>
            <p:nvPr/>
          </p:nvSpPr>
          <p:spPr bwMode="auto">
            <a:xfrm>
              <a:off x="456537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32"/>
                  </a:cubicBezTo>
                  <a:cubicBezTo>
                    <a:pt x="0" y="509"/>
                    <a:pt x="155" y="652"/>
                    <a:pt x="331" y="652"/>
                  </a:cubicBezTo>
                  <a:cubicBezTo>
                    <a:pt x="508" y="652"/>
                    <a:pt x="651" y="509"/>
                    <a:pt x="651" y="332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7" name="Google Shape;2457;p27"/>
            <p:cNvSpPr/>
            <p:nvPr/>
          </p:nvSpPr>
          <p:spPr bwMode="auto">
            <a:xfrm>
              <a:off x="40306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55"/>
                    <a:pt x="0" y="331"/>
                  </a:cubicBezTo>
                  <a:cubicBezTo>
                    <a:pt x="0" y="508"/>
                    <a:pt x="155" y="651"/>
                    <a:pt x="332" y="651"/>
                  </a:cubicBezTo>
                  <a:cubicBezTo>
                    <a:pt x="508" y="651"/>
                    <a:pt x="652" y="508"/>
                    <a:pt x="652" y="331"/>
                  </a:cubicBezTo>
                  <a:cubicBezTo>
                    <a:pt x="652" y="155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8" name="Google Shape;2458;p27"/>
            <p:cNvSpPr/>
            <p:nvPr/>
          </p:nvSpPr>
          <p:spPr bwMode="auto">
            <a:xfrm>
              <a:off x="4097650" y="2202700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41" y="508"/>
                    <a:pt x="641" y="331"/>
                  </a:cubicBezTo>
                  <a:cubicBezTo>
                    <a:pt x="641" y="155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9" name="Google Shape;2459;p27"/>
            <p:cNvSpPr/>
            <p:nvPr/>
          </p:nvSpPr>
          <p:spPr bwMode="auto">
            <a:xfrm>
              <a:off x="416442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52" y="508"/>
                    <a:pt x="652" y="331"/>
                  </a:cubicBezTo>
                  <a:cubicBezTo>
                    <a:pt x="652" y="155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0" name="Google Shape;2460;p27"/>
            <p:cNvSpPr/>
            <p:nvPr/>
          </p:nvSpPr>
          <p:spPr bwMode="auto">
            <a:xfrm>
              <a:off x="42312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32" y="651"/>
                  </a:cubicBezTo>
                  <a:cubicBezTo>
                    <a:pt x="508" y="651"/>
                    <a:pt x="652" y="508"/>
                    <a:pt x="652" y="331"/>
                  </a:cubicBezTo>
                  <a:cubicBezTo>
                    <a:pt x="652" y="155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1" name="Google Shape;2461;p27"/>
            <p:cNvSpPr/>
            <p:nvPr/>
          </p:nvSpPr>
          <p:spPr bwMode="auto">
            <a:xfrm>
              <a:off x="4297975" y="22027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55"/>
                    <a:pt x="1" y="331"/>
                  </a:cubicBezTo>
                  <a:cubicBezTo>
                    <a:pt x="1" y="508"/>
                    <a:pt x="155" y="651"/>
                    <a:pt x="332" y="651"/>
                  </a:cubicBezTo>
                  <a:cubicBezTo>
                    <a:pt x="509" y="651"/>
                    <a:pt x="652" y="508"/>
                    <a:pt x="652" y="331"/>
                  </a:cubicBezTo>
                  <a:cubicBezTo>
                    <a:pt x="652" y="155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2" name="Google Shape;2462;p27"/>
            <p:cNvSpPr/>
            <p:nvPr/>
          </p:nvSpPr>
          <p:spPr bwMode="auto">
            <a:xfrm>
              <a:off x="4365025" y="2202700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8" y="651"/>
                    <a:pt x="641" y="508"/>
                    <a:pt x="641" y="331"/>
                  </a:cubicBezTo>
                  <a:cubicBezTo>
                    <a:pt x="641" y="155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3" name="Google Shape;2463;p27"/>
            <p:cNvSpPr/>
            <p:nvPr/>
          </p:nvSpPr>
          <p:spPr bwMode="auto">
            <a:xfrm>
              <a:off x="443182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55"/>
                    <a:pt x="0" y="331"/>
                  </a:cubicBezTo>
                  <a:cubicBezTo>
                    <a:pt x="0" y="508"/>
                    <a:pt x="144" y="651"/>
                    <a:pt x="320" y="651"/>
                  </a:cubicBezTo>
                  <a:cubicBezTo>
                    <a:pt x="497" y="651"/>
                    <a:pt x="651" y="508"/>
                    <a:pt x="651" y="331"/>
                  </a:cubicBezTo>
                  <a:cubicBezTo>
                    <a:pt x="651" y="155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4" name="Google Shape;2464;p27"/>
            <p:cNvSpPr/>
            <p:nvPr/>
          </p:nvSpPr>
          <p:spPr bwMode="auto">
            <a:xfrm>
              <a:off x="44986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55"/>
                    <a:pt x="0" y="331"/>
                  </a:cubicBezTo>
                  <a:cubicBezTo>
                    <a:pt x="0" y="508"/>
                    <a:pt x="144" y="651"/>
                    <a:pt x="331" y="651"/>
                  </a:cubicBezTo>
                  <a:cubicBezTo>
                    <a:pt x="508" y="651"/>
                    <a:pt x="651" y="508"/>
                    <a:pt x="651" y="331"/>
                  </a:cubicBezTo>
                  <a:cubicBezTo>
                    <a:pt x="651" y="155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5" name="Google Shape;2465;p27"/>
            <p:cNvSpPr/>
            <p:nvPr/>
          </p:nvSpPr>
          <p:spPr bwMode="auto">
            <a:xfrm>
              <a:off x="456537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55"/>
                    <a:pt x="0" y="331"/>
                  </a:cubicBezTo>
                  <a:cubicBezTo>
                    <a:pt x="0" y="508"/>
                    <a:pt x="155" y="651"/>
                    <a:pt x="331" y="651"/>
                  </a:cubicBezTo>
                  <a:cubicBezTo>
                    <a:pt x="508" y="651"/>
                    <a:pt x="651" y="508"/>
                    <a:pt x="651" y="331"/>
                  </a:cubicBezTo>
                  <a:cubicBezTo>
                    <a:pt x="651" y="155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6" name="Google Shape;2466;p27"/>
            <p:cNvSpPr/>
            <p:nvPr/>
          </p:nvSpPr>
          <p:spPr bwMode="auto">
            <a:xfrm>
              <a:off x="40306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41"/>
                    <a:pt x="332" y="641"/>
                  </a:cubicBezTo>
                  <a:cubicBezTo>
                    <a:pt x="508" y="64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7" name="Google Shape;2467;p27"/>
            <p:cNvSpPr/>
            <p:nvPr/>
          </p:nvSpPr>
          <p:spPr bwMode="auto">
            <a:xfrm>
              <a:off x="4097650" y="2263400"/>
              <a:ext cx="16024" cy="16024"/>
            </a:xfrm>
            <a:custGeom>
              <a:avLst/>
              <a:gdLst/>
              <a:ahLst/>
              <a:cxnLst/>
              <a:rect l="l" t="t" r="r" b="b"/>
              <a:pathLst>
                <a:path w="641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41" y="497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8" name="Google Shape;2468;p27"/>
            <p:cNvSpPr/>
            <p:nvPr/>
          </p:nvSpPr>
          <p:spPr bwMode="auto">
            <a:xfrm>
              <a:off x="416442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52" y="497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9" name="Google Shape;2469;p27"/>
            <p:cNvSpPr/>
            <p:nvPr/>
          </p:nvSpPr>
          <p:spPr bwMode="auto">
            <a:xfrm>
              <a:off x="42312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32" y="641"/>
                  </a:cubicBezTo>
                  <a:cubicBezTo>
                    <a:pt x="508" y="64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70" name="Google Shape;2470;p27"/>
            <p:cNvSpPr/>
            <p:nvPr/>
          </p:nvSpPr>
          <p:spPr bwMode="auto">
            <a:xfrm>
              <a:off x="4297975" y="2263400"/>
              <a:ext cx="16325" cy="16024"/>
            </a:xfrm>
            <a:custGeom>
              <a:avLst/>
              <a:gdLst/>
              <a:ahLst/>
              <a:cxnLst/>
              <a:rect l="l" t="t" r="r" b="b"/>
              <a:pathLst>
                <a:path w="653" h="641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497"/>
                    <a:pt x="155" y="641"/>
                    <a:pt x="332" y="641"/>
                  </a:cubicBezTo>
                  <a:cubicBezTo>
                    <a:pt x="509" y="641"/>
                    <a:pt x="652" y="497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71" name="Google Shape;2471;p27"/>
            <p:cNvSpPr/>
            <p:nvPr/>
          </p:nvSpPr>
          <p:spPr bwMode="auto">
            <a:xfrm>
              <a:off x="4365025" y="2263400"/>
              <a:ext cx="16050" cy="16024"/>
            </a:xfrm>
            <a:custGeom>
              <a:avLst/>
              <a:gdLst/>
              <a:ahLst/>
              <a:cxnLst/>
              <a:rect l="l" t="t" r="r" b="b"/>
              <a:pathLst>
                <a:path w="642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72" name="Google Shape;2472;p27"/>
            <p:cNvSpPr/>
            <p:nvPr/>
          </p:nvSpPr>
          <p:spPr bwMode="auto">
            <a:xfrm>
              <a:off x="443182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7" y="641"/>
                    <a:pt x="651" y="497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73" name="Google Shape;2473;p27"/>
            <p:cNvSpPr/>
            <p:nvPr/>
          </p:nvSpPr>
          <p:spPr bwMode="auto">
            <a:xfrm>
              <a:off x="44986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41"/>
                    <a:pt x="331" y="641"/>
                  </a:cubicBezTo>
                  <a:cubicBezTo>
                    <a:pt x="508" y="64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74" name="Google Shape;2474;p27"/>
            <p:cNvSpPr/>
            <p:nvPr/>
          </p:nvSpPr>
          <p:spPr bwMode="auto">
            <a:xfrm>
              <a:off x="456537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41"/>
                    <a:pt x="331" y="641"/>
                  </a:cubicBezTo>
                  <a:cubicBezTo>
                    <a:pt x="508" y="64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75" name="Google Shape;2475;p27"/>
            <p:cNvSpPr/>
            <p:nvPr/>
          </p:nvSpPr>
          <p:spPr bwMode="auto">
            <a:xfrm>
              <a:off x="40306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508"/>
                    <a:pt x="155" y="652"/>
                    <a:pt x="332" y="652"/>
                  </a:cubicBezTo>
                  <a:cubicBezTo>
                    <a:pt x="508" y="652"/>
                    <a:pt x="652" y="508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76" name="Google Shape;2476;p27"/>
            <p:cNvSpPr/>
            <p:nvPr/>
          </p:nvSpPr>
          <p:spPr bwMode="auto">
            <a:xfrm>
              <a:off x="4097650" y="232382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7" y="652"/>
                    <a:pt x="641" y="508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77" name="Google Shape;2477;p27"/>
            <p:cNvSpPr/>
            <p:nvPr/>
          </p:nvSpPr>
          <p:spPr bwMode="auto">
            <a:xfrm>
              <a:off x="416442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7" y="652"/>
                    <a:pt x="652" y="508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78" name="Google Shape;2478;p27"/>
            <p:cNvSpPr/>
            <p:nvPr/>
          </p:nvSpPr>
          <p:spPr bwMode="auto">
            <a:xfrm>
              <a:off x="42312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32" y="652"/>
                  </a:cubicBezTo>
                  <a:cubicBezTo>
                    <a:pt x="508" y="652"/>
                    <a:pt x="652" y="508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79" name="Google Shape;2479;p27"/>
            <p:cNvSpPr/>
            <p:nvPr/>
          </p:nvSpPr>
          <p:spPr bwMode="auto">
            <a:xfrm>
              <a:off x="4297975" y="232382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508"/>
                    <a:pt x="155" y="652"/>
                    <a:pt x="332" y="652"/>
                  </a:cubicBezTo>
                  <a:cubicBezTo>
                    <a:pt x="509" y="652"/>
                    <a:pt x="652" y="508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80" name="Google Shape;2480;p27"/>
            <p:cNvSpPr/>
            <p:nvPr/>
          </p:nvSpPr>
          <p:spPr bwMode="auto">
            <a:xfrm>
              <a:off x="4365025" y="232382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8" y="652"/>
                    <a:pt x="641" y="508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81" name="Google Shape;2481;p27"/>
            <p:cNvSpPr/>
            <p:nvPr/>
          </p:nvSpPr>
          <p:spPr bwMode="auto">
            <a:xfrm>
              <a:off x="443182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508"/>
                    <a:pt x="144" y="652"/>
                    <a:pt x="320" y="652"/>
                  </a:cubicBezTo>
                  <a:cubicBezTo>
                    <a:pt x="497" y="652"/>
                    <a:pt x="651" y="508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82" name="Google Shape;2482;p27"/>
            <p:cNvSpPr/>
            <p:nvPr/>
          </p:nvSpPr>
          <p:spPr bwMode="auto">
            <a:xfrm>
              <a:off x="44986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508"/>
                    <a:pt x="144" y="652"/>
                    <a:pt x="331" y="652"/>
                  </a:cubicBezTo>
                  <a:cubicBezTo>
                    <a:pt x="508" y="652"/>
                    <a:pt x="651" y="508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83" name="Google Shape;2483;p27"/>
            <p:cNvSpPr/>
            <p:nvPr/>
          </p:nvSpPr>
          <p:spPr bwMode="auto">
            <a:xfrm>
              <a:off x="456537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508"/>
                    <a:pt x="155" y="652"/>
                    <a:pt x="331" y="652"/>
                  </a:cubicBezTo>
                  <a:cubicBezTo>
                    <a:pt x="508" y="652"/>
                    <a:pt x="651" y="508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84" name="Google Shape;2484;p27"/>
            <p:cNvSpPr/>
            <p:nvPr/>
          </p:nvSpPr>
          <p:spPr bwMode="auto">
            <a:xfrm>
              <a:off x="4027850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59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3" y="616"/>
                    <a:pt x="353" y="645"/>
                    <a:pt x="431" y="645"/>
                  </a:cubicBezTo>
                  <a:cubicBezTo>
                    <a:pt x="598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85" name="Google Shape;2485;p27"/>
            <p:cNvSpPr/>
            <p:nvPr/>
          </p:nvSpPr>
          <p:spPr bwMode="auto">
            <a:xfrm>
              <a:off x="4094900" y="2384524"/>
              <a:ext cx="18775" cy="16125"/>
            </a:xfrm>
            <a:custGeom>
              <a:avLst/>
              <a:gdLst/>
              <a:ahLst/>
              <a:cxnLst/>
              <a:rect l="l" t="t" r="r" b="b"/>
              <a:pathLst>
                <a:path w="751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199" y="553"/>
                  </a:cubicBezTo>
                  <a:cubicBezTo>
                    <a:pt x="266" y="616"/>
                    <a:pt x="347" y="645"/>
                    <a:pt x="425" y="645"/>
                  </a:cubicBezTo>
                  <a:cubicBezTo>
                    <a:pt x="593" y="645"/>
                    <a:pt x="751" y="516"/>
                    <a:pt x="751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86" name="Google Shape;2486;p27"/>
            <p:cNvSpPr/>
            <p:nvPr/>
          </p:nvSpPr>
          <p:spPr bwMode="auto">
            <a:xfrm>
              <a:off x="4161675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199" y="553"/>
                  </a:cubicBezTo>
                  <a:cubicBezTo>
                    <a:pt x="266" y="616"/>
                    <a:pt x="348" y="645"/>
                    <a:pt x="428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87" name="Google Shape;2487;p27"/>
            <p:cNvSpPr/>
            <p:nvPr/>
          </p:nvSpPr>
          <p:spPr bwMode="auto">
            <a:xfrm>
              <a:off x="4228450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50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4" y="616"/>
                    <a:pt x="353" y="645"/>
                    <a:pt x="432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88" name="Google Shape;2488;p27"/>
            <p:cNvSpPr/>
            <p:nvPr/>
          </p:nvSpPr>
          <p:spPr bwMode="auto">
            <a:xfrm>
              <a:off x="4295225" y="2384524"/>
              <a:ext cx="19075" cy="16125"/>
            </a:xfrm>
            <a:custGeom>
              <a:avLst/>
              <a:gdLst/>
              <a:ahLst/>
              <a:cxnLst/>
              <a:rect l="l" t="t" r="r" b="b"/>
              <a:pathLst>
                <a:path w="763" h="645" fill="norm" stroke="1" extrusionOk="0">
                  <a:moveTo>
                    <a:pt x="460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4" y="616"/>
                    <a:pt x="353" y="645"/>
                    <a:pt x="432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89" name="Google Shape;2489;p27"/>
            <p:cNvSpPr/>
            <p:nvPr/>
          </p:nvSpPr>
          <p:spPr bwMode="auto">
            <a:xfrm>
              <a:off x="4362275" y="2384524"/>
              <a:ext cx="18800" cy="16125"/>
            </a:xfrm>
            <a:custGeom>
              <a:avLst/>
              <a:gdLst/>
              <a:ahLst/>
              <a:cxnLst/>
              <a:rect l="l" t="t" r="r" b="b"/>
              <a:pathLst>
                <a:path w="752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1" y="343"/>
                    <a:pt x="199" y="553"/>
                  </a:cubicBezTo>
                  <a:cubicBezTo>
                    <a:pt x="266" y="616"/>
                    <a:pt x="347" y="645"/>
                    <a:pt x="426" y="645"/>
                  </a:cubicBezTo>
                  <a:cubicBezTo>
                    <a:pt x="593" y="645"/>
                    <a:pt x="751" y="516"/>
                    <a:pt x="751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90" name="Google Shape;2490;p27"/>
            <p:cNvSpPr/>
            <p:nvPr/>
          </p:nvSpPr>
          <p:spPr bwMode="auto">
            <a:xfrm>
              <a:off x="4429050" y="2384524"/>
              <a:ext cx="19075" cy="16125"/>
            </a:xfrm>
            <a:custGeom>
              <a:avLst/>
              <a:gdLst/>
              <a:ahLst/>
              <a:cxnLst/>
              <a:rect l="l" t="t" r="r" b="b"/>
              <a:pathLst>
                <a:path w="763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1" y="343"/>
                    <a:pt x="199" y="553"/>
                  </a:cubicBezTo>
                  <a:cubicBezTo>
                    <a:pt x="266" y="616"/>
                    <a:pt x="348" y="645"/>
                    <a:pt x="429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52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91" name="Google Shape;2491;p27"/>
            <p:cNvSpPr/>
            <p:nvPr/>
          </p:nvSpPr>
          <p:spPr bwMode="auto">
            <a:xfrm>
              <a:off x="4495900" y="2384524"/>
              <a:ext cx="19000" cy="16125"/>
            </a:xfrm>
            <a:custGeom>
              <a:avLst/>
              <a:gdLst/>
              <a:ahLst/>
              <a:cxnLst/>
              <a:rect l="l" t="t" r="r" b="b"/>
              <a:pathLst>
                <a:path w="760" h="645" fill="norm" stroke="1" extrusionOk="0">
                  <a:moveTo>
                    <a:pt x="426" y="1"/>
                  </a:moveTo>
                  <a:cubicBezTo>
                    <a:pt x="137" y="1"/>
                    <a:pt x="1" y="346"/>
                    <a:pt x="207" y="553"/>
                  </a:cubicBezTo>
                  <a:cubicBezTo>
                    <a:pt x="271" y="616"/>
                    <a:pt x="350" y="645"/>
                    <a:pt x="429" y="645"/>
                  </a:cubicBezTo>
                  <a:cubicBezTo>
                    <a:pt x="596" y="645"/>
                    <a:pt x="759" y="516"/>
                    <a:pt x="759" y="321"/>
                  </a:cubicBezTo>
                  <a:cubicBezTo>
                    <a:pt x="759" y="144"/>
                    <a:pt x="616" y="1"/>
                    <a:pt x="439" y="1"/>
                  </a:cubicBezTo>
                  <a:cubicBezTo>
                    <a:pt x="435" y="1"/>
                    <a:pt x="430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92" name="Google Shape;2492;p27"/>
            <p:cNvSpPr/>
            <p:nvPr/>
          </p:nvSpPr>
          <p:spPr bwMode="auto">
            <a:xfrm>
              <a:off x="4562950" y="2384524"/>
              <a:ext cx="19000" cy="16125"/>
            </a:xfrm>
            <a:custGeom>
              <a:avLst/>
              <a:gdLst/>
              <a:ahLst/>
              <a:cxnLst/>
              <a:rect l="l" t="t" r="r" b="b"/>
              <a:pathLst>
                <a:path w="760" h="645" fill="norm" stroke="1" extrusionOk="0">
                  <a:moveTo>
                    <a:pt x="415" y="1"/>
                  </a:moveTo>
                  <a:cubicBezTo>
                    <a:pt x="137" y="1"/>
                    <a:pt x="1" y="346"/>
                    <a:pt x="197" y="553"/>
                  </a:cubicBezTo>
                  <a:cubicBezTo>
                    <a:pt x="264" y="616"/>
                    <a:pt x="345" y="645"/>
                    <a:pt x="426" y="645"/>
                  </a:cubicBezTo>
                  <a:cubicBezTo>
                    <a:pt x="596" y="645"/>
                    <a:pt x="759" y="516"/>
                    <a:pt x="759" y="321"/>
                  </a:cubicBezTo>
                  <a:cubicBezTo>
                    <a:pt x="759" y="144"/>
                    <a:pt x="616" y="1"/>
                    <a:pt x="428" y="1"/>
                  </a:cubicBezTo>
                  <a:cubicBezTo>
                    <a:pt x="424" y="1"/>
                    <a:pt x="420" y="1"/>
                    <a:pt x="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493" name="Google Shape;2493;p27"/>
          <p:cNvSpPr/>
          <p:nvPr/>
        </p:nvSpPr>
        <p:spPr bwMode="auto">
          <a:xfrm>
            <a:off x="719987" y="4620899"/>
            <a:ext cx="231827" cy="232397"/>
          </a:xfrm>
          <a:custGeom>
            <a:avLst/>
            <a:gdLst/>
            <a:ahLst/>
            <a:cxnLst/>
            <a:rect l="l" t="t" r="r" b="b"/>
            <a:pathLst>
              <a:path w="4394" h="4405" fill="norm" stroke="1" extrusionOk="0">
                <a:moveTo>
                  <a:pt x="2197" y="1"/>
                </a:moveTo>
                <a:lnTo>
                  <a:pt x="0" y="2208"/>
                </a:lnTo>
                <a:lnTo>
                  <a:pt x="2197" y="4405"/>
                </a:lnTo>
                <a:lnTo>
                  <a:pt x="4393" y="2208"/>
                </a:lnTo>
                <a:lnTo>
                  <a:pt x="21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2494" name="Google Shape;2494;p27"/>
          <p:cNvGrpSpPr/>
          <p:nvPr/>
        </p:nvGrpSpPr>
        <p:grpSpPr bwMode="auto">
          <a:xfrm>
            <a:off x="6330614" y="4620905"/>
            <a:ext cx="2093391" cy="232398"/>
            <a:chOff x="4858700" y="5055325"/>
            <a:chExt cx="982075" cy="109025"/>
          </a:xfrm>
        </p:grpSpPr>
        <p:sp>
          <p:nvSpPr>
            <p:cNvPr id="2495" name="Google Shape;2495;p27"/>
            <p:cNvSpPr/>
            <p:nvPr/>
          </p:nvSpPr>
          <p:spPr bwMode="auto">
            <a:xfrm>
              <a:off x="4897875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5" y="4360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96" name="Google Shape;2496;p27"/>
            <p:cNvSpPr/>
            <p:nvPr/>
          </p:nvSpPr>
          <p:spPr bwMode="auto">
            <a:xfrm>
              <a:off x="4858700" y="5094775"/>
              <a:ext cx="108725" cy="30375"/>
            </a:xfrm>
            <a:custGeom>
              <a:avLst/>
              <a:gdLst/>
              <a:ahLst/>
              <a:cxnLst/>
              <a:rect l="l" t="t" r="r" b="b"/>
              <a:pathLst>
                <a:path w="4349" h="1215" fill="norm" stroke="1" extrusionOk="0">
                  <a:moveTo>
                    <a:pt x="0" y="1"/>
                  </a:moveTo>
                  <a:lnTo>
                    <a:pt x="0" y="1215"/>
                  </a:lnTo>
                  <a:lnTo>
                    <a:pt x="4349" y="1215"/>
                  </a:lnTo>
                  <a:lnTo>
                    <a:pt x="4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97" name="Google Shape;2497;p27"/>
            <p:cNvSpPr/>
            <p:nvPr/>
          </p:nvSpPr>
          <p:spPr bwMode="auto">
            <a:xfrm>
              <a:off x="5116150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4" y="4360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98" name="Google Shape;2498;p27"/>
            <p:cNvSpPr/>
            <p:nvPr/>
          </p:nvSpPr>
          <p:spPr bwMode="auto">
            <a:xfrm>
              <a:off x="5076950" y="5094775"/>
              <a:ext cx="108750" cy="30375"/>
            </a:xfrm>
            <a:custGeom>
              <a:avLst/>
              <a:gdLst/>
              <a:ahLst/>
              <a:cxnLst/>
              <a:rect l="l" t="t" r="r" b="b"/>
              <a:pathLst>
                <a:path w="4350" h="1215" fill="norm" stroke="1" extrusionOk="0">
                  <a:moveTo>
                    <a:pt x="1" y="1"/>
                  </a:moveTo>
                  <a:lnTo>
                    <a:pt x="1" y="1215"/>
                  </a:lnTo>
                  <a:lnTo>
                    <a:pt x="4349" y="1215"/>
                  </a:lnTo>
                  <a:lnTo>
                    <a:pt x="4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99" name="Google Shape;2499;p27"/>
            <p:cNvSpPr/>
            <p:nvPr/>
          </p:nvSpPr>
          <p:spPr bwMode="auto">
            <a:xfrm>
              <a:off x="5334675" y="5055325"/>
              <a:ext cx="30100" cy="109025"/>
            </a:xfrm>
            <a:custGeom>
              <a:avLst/>
              <a:gdLst/>
              <a:ahLst/>
              <a:cxnLst/>
              <a:rect l="l" t="t" r="r" b="b"/>
              <a:pathLst>
                <a:path w="1204" h="4361" fill="norm" stroke="1" extrusionOk="0">
                  <a:moveTo>
                    <a:pt x="1" y="0"/>
                  </a:moveTo>
                  <a:lnTo>
                    <a:pt x="1" y="4360"/>
                  </a:lnTo>
                  <a:lnTo>
                    <a:pt x="1204" y="4360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00" name="Google Shape;2500;p27"/>
            <p:cNvSpPr/>
            <p:nvPr/>
          </p:nvSpPr>
          <p:spPr bwMode="auto">
            <a:xfrm>
              <a:off x="5295225" y="5094775"/>
              <a:ext cx="109025" cy="30375"/>
            </a:xfrm>
            <a:custGeom>
              <a:avLst/>
              <a:gdLst/>
              <a:ahLst/>
              <a:cxnLst/>
              <a:rect l="l" t="t" r="r" b="b"/>
              <a:pathLst>
                <a:path w="4361" h="1215" fill="norm" stroke="1" extrusionOk="0">
                  <a:moveTo>
                    <a:pt x="0" y="1"/>
                  </a:moveTo>
                  <a:lnTo>
                    <a:pt x="0" y="1215"/>
                  </a:lnTo>
                  <a:lnTo>
                    <a:pt x="4360" y="1215"/>
                  </a:lnTo>
                  <a:lnTo>
                    <a:pt x="4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01" name="Google Shape;2501;p27"/>
            <p:cNvSpPr/>
            <p:nvPr/>
          </p:nvSpPr>
          <p:spPr bwMode="auto">
            <a:xfrm>
              <a:off x="5552950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5" y="4360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02" name="Google Shape;2502;p27"/>
            <p:cNvSpPr/>
            <p:nvPr/>
          </p:nvSpPr>
          <p:spPr bwMode="auto">
            <a:xfrm>
              <a:off x="5513775" y="5094775"/>
              <a:ext cx="108725" cy="30375"/>
            </a:xfrm>
            <a:custGeom>
              <a:avLst/>
              <a:gdLst/>
              <a:ahLst/>
              <a:cxnLst/>
              <a:rect l="l" t="t" r="r" b="b"/>
              <a:pathLst>
                <a:path w="4349" h="1215" fill="norm" stroke="1" extrusionOk="0">
                  <a:moveTo>
                    <a:pt x="0" y="1"/>
                  </a:moveTo>
                  <a:lnTo>
                    <a:pt x="0" y="1215"/>
                  </a:lnTo>
                  <a:lnTo>
                    <a:pt x="4349" y="1215"/>
                  </a:lnTo>
                  <a:lnTo>
                    <a:pt x="4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03" name="Google Shape;2503;p27"/>
            <p:cNvSpPr/>
            <p:nvPr/>
          </p:nvSpPr>
          <p:spPr bwMode="auto">
            <a:xfrm>
              <a:off x="5771225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4" y="4360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04" name="Google Shape;2504;p27"/>
            <p:cNvSpPr/>
            <p:nvPr/>
          </p:nvSpPr>
          <p:spPr bwMode="auto">
            <a:xfrm>
              <a:off x="5732025" y="5094775"/>
              <a:ext cx="108750" cy="30375"/>
            </a:xfrm>
            <a:custGeom>
              <a:avLst/>
              <a:gdLst/>
              <a:ahLst/>
              <a:cxnLst/>
              <a:rect l="l" t="t" r="r" b="b"/>
              <a:pathLst>
                <a:path w="4350" h="1215" fill="norm" stroke="1" extrusionOk="0">
                  <a:moveTo>
                    <a:pt x="1" y="1"/>
                  </a:moveTo>
                  <a:lnTo>
                    <a:pt x="1" y="1215"/>
                  </a:lnTo>
                  <a:lnTo>
                    <a:pt x="4350" y="1215"/>
                  </a:lnTo>
                  <a:lnTo>
                    <a:pt x="43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505" name="Google Shape;2505;p27"/>
          <p:cNvGrpSpPr/>
          <p:nvPr/>
        </p:nvGrpSpPr>
        <p:grpSpPr bwMode="auto">
          <a:xfrm rot="10800000" flipH="1">
            <a:off x="1914843" y="4657256"/>
            <a:ext cx="2745547" cy="2230711"/>
            <a:chOff x="6674350" y="4063602"/>
            <a:chExt cx="698986" cy="567900"/>
          </a:xfrm>
        </p:grpSpPr>
        <p:sp>
          <p:nvSpPr>
            <p:cNvPr id="2506" name="Google Shape;2506;p27"/>
            <p:cNvSpPr/>
            <p:nvPr/>
          </p:nvSpPr>
          <p:spPr bwMode="auto">
            <a:xfrm>
              <a:off x="6674373" y="4146378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07" name="Google Shape;2507;p27"/>
            <p:cNvSpPr/>
            <p:nvPr/>
          </p:nvSpPr>
          <p:spPr bwMode="auto">
            <a:xfrm>
              <a:off x="6674373" y="4227227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08" name="Google Shape;2508;p27"/>
            <p:cNvSpPr/>
            <p:nvPr/>
          </p:nvSpPr>
          <p:spPr bwMode="auto">
            <a:xfrm>
              <a:off x="6674373" y="4308076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09" name="Google Shape;2509;p27"/>
            <p:cNvSpPr/>
            <p:nvPr/>
          </p:nvSpPr>
          <p:spPr bwMode="auto">
            <a:xfrm>
              <a:off x="6674373" y="4388925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10" name="Google Shape;2510;p27"/>
            <p:cNvSpPr/>
            <p:nvPr/>
          </p:nvSpPr>
          <p:spPr bwMode="auto">
            <a:xfrm>
              <a:off x="6674373" y="4469774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11" name="Google Shape;2511;p27"/>
            <p:cNvSpPr/>
            <p:nvPr/>
          </p:nvSpPr>
          <p:spPr bwMode="auto">
            <a:xfrm>
              <a:off x="6674373" y="4550623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12" name="Google Shape;2512;p27"/>
            <p:cNvSpPr/>
            <p:nvPr/>
          </p:nvSpPr>
          <p:spPr bwMode="auto">
            <a:xfrm>
              <a:off x="6674373" y="4631471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13" name="Google Shape;2513;p27"/>
            <p:cNvSpPr/>
            <p:nvPr/>
          </p:nvSpPr>
          <p:spPr bwMode="auto">
            <a:xfrm>
              <a:off x="667435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14" name="Google Shape;2514;p27"/>
            <p:cNvSpPr/>
            <p:nvPr/>
          </p:nvSpPr>
          <p:spPr bwMode="auto">
            <a:xfrm>
              <a:off x="67441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15" name="Google Shape;2515;p27"/>
            <p:cNvSpPr/>
            <p:nvPr/>
          </p:nvSpPr>
          <p:spPr bwMode="auto">
            <a:xfrm>
              <a:off x="68139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16" name="Google Shape;2516;p27"/>
            <p:cNvSpPr/>
            <p:nvPr/>
          </p:nvSpPr>
          <p:spPr bwMode="auto">
            <a:xfrm>
              <a:off x="68840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17" name="Google Shape;2517;p27"/>
            <p:cNvSpPr/>
            <p:nvPr/>
          </p:nvSpPr>
          <p:spPr bwMode="auto">
            <a:xfrm>
              <a:off x="69538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18" name="Google Shape;2518;p27"/>
            <p:cNvSpPr/>
            <p:nvPr/>
          </p:nvSpPr>
          <p:spPr bwMode="auto">
            <a:xfrm>
              <a:off x="70237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19" name="Google Shape;2519;p27"/>
            <p:cNvSpPr/>
            <p:nvPr/>
          </p:nvSpPr>
          <p:spPr bwMode="auto">
            <a:xfrm>
              <a:off x="70937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20" name="Google Shape;2520;p27"/>
            <p:cNvSpPr/>
            <p:nvPr/>
          </p:nvSpPr>
          <p:spPr bwMode="auto">
            <a:xfrm>
              <a:off x="71636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21" name="Google Shape;2521;p27"/>
            <p:cNvSpPr/>
            <p:nvPr/>
          </p:nvSpPr>
          <p:spPr bwMode="auto">
            <a:xfrm>
              <a:off x="72336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22" name="Google Shape;2522;p27"/>
            <p:cNvSpPr/>
            <p:nvPr/>
          </p:nvSpPr>
          <p:spPr bwMode="auto">
            <a:xfrm>
              <a:off x="73035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23" name="Google Shape;2523;p27"/>
            <p:cNvSpPr/>
            <p:nvPr/>
          </p:nvSpPr>
          <p:spPr bwMode="auto">
            <a:xfrm>
              <a:off x="73733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3" preserve="0" showMasterPhAnim="0" userDrawn="1">
  <p:cSld name="TITLE_ONLY_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25" name="Google Shape;2525;p28"/>
          <p:cNvSpPr txBox="1"/>
          <p:nvPr>
            <p:ph type="title"/>
          </p:nvPr>
        </p:nvSpPr>
        <p:spPr bwMode="auto"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2526" name="Google Shape;2526;p28"/>
          <p:cNvGrpSpPr/>
          <p:nvPr/>
        </p:nvGrpSpPr>
        <p:grpSpPr bwMode="auto">
          <a:xfrm>
            <a:off x="8597379" y="4090940"/>
            <a:ext cx="1287580" cy="422567"/>
            <a:chOff x="4056250" y="4869625"/>
            <a:chExt cx="587775" cy="192900"/>
          </a:xfrm>
        </p:grpSpPr>
        <p:sp>
          <p:nvSpPr>
            <p:cNvPr id="2527" name="Google Shape;2527;p28"/>
            <p:cNvSpPr/>
            <p:nvPr/>
          </p:nvSpPr>
          <p:spPr bwMode="auto">
            <a:xfrm>
              <a:off x="4056250" y="4975850"/>
              <a:ext cx="587775" cy="86675"/>
            </a:xfrm>
            <a:custGeom>
              <a:avLst/>
              <a:gdLst/>
              <a:ahLst/>
              <a:cxnLst/>
              <a:rect l="l" t="t" r="r" b="b"/>
              <a:pathLst>
                <a:path w="23511" h="3467" fill="norm" stroke="1" extrusionOk="0">
                  <a:moveTo>
                    <a:pt x="12" y="1"/>
                  </a:moveTo>
                  <a:lnTo>
                    <a:pt x="1" y="2197"/>
                  </a:lnTo>
                  <a:cubicBezTo>
                    <a:pt x="89" y="2274"/>
                    <a:pt x="167" y="2352"/>
                    <a:pt x="233" y="2440"/>
                  </a:cubicBezTo>
                  <a:cubicBezTo>
                    <a:pt x="564" y="2826"/>
                    <a:pt x="1105" y="3466"/>
                    <a:pt x="2142" y="3466"/>
                  </a:cubicBezTo>
                  <a:cubicBezTo>
                    <a:pt x="3191" y="3466"/>
                    <a:pt x="3732" y="2826"/>
                    <a:pt x="4052" y="2440"/>
                  </a:cubicBezTo>
                  <a:cubicBezTo>
                    <a:pt x="4140" y="2352"/>
                    <a:pt x="4239" y="2219"/>
                    <a:pt x="4272" y="2197"/>
                  </a:cubicBezTo>
                  <a:cubicBezTo>
                    <a:pt x="4361" y="2274"/>
                    <a:pt x="4438" y="2352"/>
                    <a:pt x="4504" y="2440"/>
                  </a:cubicBezTo>
                  <a:cubicBezTo>
                    <a:pt x="4835" y="2826"/>
                    <a:pt x="5376" y="3466"/>
                    <a:pt x="6414" y="3466"/>
                  </a:cubicBezTo>
                  <a:cubicBezTo>
                    <a:pt x="7462" y="3466"/>
                    <a:pt x="8003" y="2826"/>
                    <a:pt x="8323" y="2440"/>
                  </a:cubicBezTo>
                  <a:cubicBezTo>
                    <a:pt x="8412" y="2352"/>
                    <a:pt x="8511" y="2219"/>
                    <a:pt x="8544" y="2197"/>
                  </a:cubicBezTo>
                  <a:cubicBezTo>
                    <a:pt x="8632" y="2274"/>
                    <a:pt x="8710" y="2352"/>
                    <a:pt x="8776" y="2440"/>
                  </a:cubicBezTo>
                  <a:cubicBezTo>
                    <a:pt x="9096" y="2826"/>
                    <a:pt x="9637" y="3466"/>
                    <a:pt x="10685" y="3466"/>
                  </a:cubicBezTo>
                  <a:cubicBezTo>
                    <a:pt x="11734" y="3466"/>
                    <a:pt x="12275" y="2826"/>
                    <a:pt x="12595" y="2440"/>
                  </a:cubicBezTo>
                  <a:cubicBezTo>
                    <a:pt x="12683" y="2352"/>
                    <a:pt x="12782" y="2219"/>
                    <a:pt x="12816" y="2197"/>
                  </a:cubicBezTo>
                  <a:cubicBezTo>
                    <a:pt x="12904" y="2274"/>
                    <a:pt x="12981" y="2352"/>
                    <a:pt x="13047" y="2440"/>
                  </a:cubicBezTo>
                  <a:cubicBezTo>
                    <a:pt x="13367" y="2826"/>
                    <a:pt x="13908" y="3466"/>
                    <a:pt x="14957" y="3466"/>
                  </a:cubicBezTo>
                  <a:cubicBezTo>
                    <a:pt x="16005" y="3466"/>
                    <a:pt x="16546" y="2826"/>
                    <a:pt x="16866" y="2440"/>
                  </a:cubicBezTo>
                  <a:cubicBezTo>
                    <a:pt x="16955" y="2352"/>
                    <a:pt x="17054" y="2219"/>
                    <a:pt x="17087" y="2197"/>
                  </a:cubicBezTo>
                  <a:cubicBezTo>
                    <a:pt x="17175" y="2274"/>
                    <a:pt x="17253" y="2352"/>
                    <a:pt x="17319" y="2440"/>
                  </a:cubicBezTo>
                  <a:cubicBezTo>
                    <a:pt x="17639" y="2826"/>
                    <a:pt x="18180" y="3466"/>
                    <a:pt x="19228" y="3466"/>
                  </a:cubicBezTo>
                  <a:cubicBezTo>
                    <a:pt x="20277" y="3466"/>
                    <a:pt x="20818" y="2826"/>
                    <a:pt x="21138" y="2440"/>
                  </a:cubicBezTo>
                  <a:cubicBezTo>
                    <a:pt x="21215" y="2352"/>
                    <a:pt x="21325" y="2219"/>
                    <a:pt x="21359" y="2197"/>
                  </a:cubicBezTo>
                  <a:cubicBezTo>
                    <a:pt x="21447" y="2274"/>
                    <a:pt x="21524" y="2352"/>
                    <a:pt x="21601" y="2440"/>
                  </a:cubicBezTo>
                  <a:cubicBezTo>
                    <a:pt x="21921" y="2826"/>
                    <a:pt x="22462" y="3466"/>
                    <a:pt x="23511" y="3466"/>
                  </a:cubicBezTo>
                  <a:lnTo>
                    <a:pt x="23511" y="1270"/>
                  </a:lnTo>
                  <a:cubicBezTo>
                    <a:pt x="23423" y="1193"/>
                    <a:pt x="23345" y="1104"/>
                    <a:pt x="23279" y="1016"/>
                  </a:cubicBezTo>
                  <a:cubicBezTo>
                    <a:pt x="22959" y="641"/>
                    <a:pt x="22418" y="1"/>
                    <a:pt x="21370" y="1"/>
                  </a:cubicBezTo>
                  <a:cubicBezTo>
                    <a:pt x="20321" y="1"/>
                    <a:pt x="19780" y="641"/>
                    <a:pt x="19460" y="1016"/>
                  </a:cubicBezTo>
                  <a:cubicBezTo>
                    <a:pt x="19383" y="1104"/>
                    <a:pt x="19272" y="1237"/>
                    <a:pt x="19239" y="1270"/>
                  </a:cubicBezTo>
                  <a:cubicBezTo>
                    <a:pt x="19151" y="1193"/>
                    <a:pt x="19074" y="1104"/>
                    <a:pt x="19008" y="1016"/>
                  </a:cubicBezTo>
                  <a:cubicBezTo>
                    <a:pt x="18676" y="641"/>
                    <a:pt x="18136" y="1"/>
                    <a:pt x="17098" y="1"/>
                  </a:cubicBezTo>
                  <a:cubicBezTo>
                    <a:pt x="16050" y="1"/>
                    <a:pt x="15509" y="641"/>
                    <a:pt x="15189" y="1016"/>
                  </a:cubicBezTo>
                  <a:cubicBezTo>
                    <a:pt x="15100" y="1104"/>
                    <a:pt x="15001" y="1237"/>
                    <a:pt x="14968" y="1270"/>
                  </a:cubicBezTo>
                  <a:cubicBezTo>
                    <a:pt x="14880" y="1193"/>
                    <a:pt x="14802" y="1104"/>
                    <a:pt x="14736" y="1016"/>
                  </a:cubicBezTo>
                  <a:cubicBezTo>
                    <a:pt x="14405" y="641"/>
                    <a:pt x="13864" y="1"/>
                    <a:pt x="12827" y="1"/>
                  </a:cubicBezTo>
                  <a:cubicBezTo>
                    <a:pt x="11778" y="1"/>
                    <a:pt x="11237" y="641"/>
                    <a:pt x="10917" y="1016"/>
                  </a:cubicBezTo>
                  <a:cubicBezTo>
                    <a:pt x="10840" y="1104"/>
                    <a:pt x="10729" y="1237"/>
                    <a:pt x="10696" y="1270"/>
                  </a:cubicBezTo>
                  <a:cubicBezTo>
                    <a:pt x="10608" y="1193"/>
                    <a:pt x="10531" y="1104"/>
                    <a:pt x="10465" y="1016"/>
                  </a:cubicBezTo>
                  <a:cubicBezTo>
                    <a:pt x="10133" y="641"/>
                    <a:pt x="9593" y="1"/>
                    <a:pt x="8555" y="1"/>
                  </a:cubicBezTo>
                  <a:cubicBezTo>
                    <a:pt x="7506" y="1"/>
                    <a:pt x="6966" y="641"/>
                    <a:pt x="6646" y="1016"/>
                  </a:cubicBezTo>
                  <a:cubicBezTo>
                    <a:pt x="6557" y="1104"/>
                    <a:pt x="6458" y="1237"/>
                    <a:pt x="6425" y="1270"/>
                  </a:cubicBezTo>
                  <a:cubicBezTo>
                    <a:pt x="6337" y="1193"/>
                    <a:pt x="6259" y="1104"/>
                    <a:pt x="6193" y="1016"/>
                  </a:cubicBezTo>
                  <a:cubicBezTo>
                    <a:pt x="5873" y="641"/>
                    <a:pt x="5321" y="1"/>
                    <a:pt x="4284" y="1"/>
                  </a:cubicBezTo>
                  <a:cubicBezTo>
                    <a:pt x="3235" y="1"/>
                    <a:pt x="2694" y="641"/>
                    <a:pt x="2374" y="1016"/>
                  </a:cubicBezTo>
                  <a:cubicBezTo>
                    <a:pt x="2297" y="1104"/>
                    <a:pt x="2186" y="1237"/>
                    <a:pt x="2153" y="1270"/>
                  </a:cubicBezTo>
                  <a:cubicBezTo>
                    <a:pt x="2065" y="1193"/>
                    <a:pt x="1988" y="1104"/>
                    <a:pt x="1922" y="1016"/>
                  </a:cubicBezTo>
                  <a:cubicBezTo>
                    <a:pt x="1601" y="641"/>
                    <a:pt x="1061" y="1"/>
                    <a:pt x="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 bwMode="auto">
            <a:xfrm>
              <a:off x="4056250" y="4869625"/>
              <a:ext cx="587775" cy="86650"/>
            </a:xfrm>
            <a:custGeom>
              <a:avLst/>
              <a:gdLst/>
              <a:ahLst/>
              <a:cxnLst/>
              <a:rect l="l" t="t" r="r" b="b"/>
              <a:pathLst>
                <a:path w="23511" h="3466" fill="norm" stroke="1" extrusionOk="0">
                  <a:moveTo>
                    <a:pt x="12" y="0"/>
                  </a:moveTo>
                  <a:lnTo>
                    <a:pt x="1" y="2197"/>
                  </a:lnTo>
                  <a:cubicBezTo>
                    <a:pt x="89" y="2274"/>
                    <a:pt x="167" y="2351"/>
                    <a:pt x="233" y="2439"/>
                  </a:cubicBezTo>
                  <a:cubicBezTo>
                    <a:pt x="564" y="2826"/>
                    <a:pt x="1105" y="3466"/>
                    <a:pt x="2142" y="3466"/>
                  </a:cubicBezTo>
                  <a:cubicBezTo>
                    <a:pt x="3191" y="3466"/>
                    <a:pt x="3732" y="2826"/>
                    <a:pt x="4052" y="2439"/>
                  </a:cubicBezTo>
                  <a:cubicBezTo>
                    <a:pt x="4140" y="2351"/>
                    <a:pt x="4239" y="2219"/>
                    <a:pt x="4272" y="2197"/>
                  </a:cubicBezTo>
                  <a:cubicBezTo>
                    <a:pt x="4361" y="2274"/>
                    <a:pt x="4438" y="2351"/>
                    <a:pt x="4504" y="2439"/>
                  </a:cubicBezTo>
                  <a:cubicBezTo>
                    <a:pt x="4835" y="2826"/>
                    <a:pt x="5376" y="3466"/>
                    <a:pt x="6414" y="3466"/>
                  </a:cubicBezTo>
                  <a:cubicBezTo>
                    <a:pt x="7462" y="3466"/>
                    <a:pt x="8003" y="2826"/>
                    <a:pt x="8323" y="2439"/>
                  </a:cubicBezTo>
                  <a:cubicBezTo>
                    <a:pt x="8412" y="2351"/>
                    <a:pt x="8511" y="2219"/>
                    <a:pt x="8544" y="2197"/>
                  </a:cubicBezTo>
                  <a:cubicBezTo>
                    <a:pt x="8632" y="2274"/>
                    <a:pt x="8710" y="2351"/>
                    <a:pt x="8776" y="2439"/>
                  </a:cubicBezTo>
                  <a:cubicBezTo>
                    <a:pt x="9096" y="2826"/>
                    <a:pt x="9637" y="3466"/>
                    <a:pt x="10685" y="3466"/>
                  </a:cubicBezTo>
                  <a:cubicBezTo>
                    <a:pt x="11734" y="3466"/>
                    <a:pt x="12275" y="2826"/>
                    <a:pt x="12595" y="2439"/>
                  </a:cubicBezTo>
                  <a:cubicBezTo>
                    <a:pt x="12683" y="2351"/>
                    <a:pt x="12782" y="2219"/>
                    <a:pt x="12816" y="2197"/>
                  </a:cubicBezTo>
                  <a:cubicBezTo>
                    <a:pt x="12904" y="2274"/>
                    <a:pt x="12981" y="2351"/>
                    <a:pt x="13047" y="2439"/>
                  </a:cubicBezTo>
                  <a:cubicBezTo>
                    <a:pt x="13367" y="2826"/>
                    <a:pt x="13908" y="3466"/>
                    <a:pt x="14957" y="3466"/>
                  </a:cubicBezTo>
                  <a:cubicBezTo>
                    <a:pt x="16005" y="3466"/>
                    <a:pt x="16546" y="2826"/>
                    <a:pt x="16866" y="2439"/>
                  </a:cubicBezTo>
                  <a:cubicBezTo>
                    <a:pt x="16955" y="2351"/>
                    <a:pt x="17054" y="2219"/>
                    <a:pt x="17087" y="2197"/>
                  </a:cubicBezTo>
                  <a:cubicBezTo>
                    <a:pt x="17175" y="2274"/>
                    <a:pt x="17253" y="2351"/>
                    <a:pt x="17319" y="2439"/>
                  </a:cubicBezTo>
                  <a:cubicBezTo>
                    <a:pt x="17639" y="2826"/>
                    <a:pt x="18180" y="3466"/>
                    <a:pt x="19228" y="3466"/>
                  </a:cubicBezTo>
                  <a:cubicBezTo>
                    <a:pt x="20277" y="3466"/>
                    <a:pt x="20818" y="2826"/>
                    <a:pt x="21138" y="2439"/>
                  </a:cubicBezTo>
                  <a:cubicBezTo>
                    <a:pt x="21215" y="2351"/>
                    <a:pt x="21325" y="2219"/>
                    <a:pt x="21359" y="2197"/>
                  </a:cubicBezTo>
                  <a:cubicBezTo>
                    <a:pt x="21447" y="2274"/>
                    <a:pt x="21524" y="2351"/>
                    <a:pt x="21601" y="2439"/>
                  </a:cubicBezTo>
                  <a:cubicBezTo>
                    <a:pt x="21921" y="2826"/>
                    <a:pt x="22462" y="3466"/>
                    <a:pt x="23511" y="3466"/>
                  </a:cubicBezTo>
                  <a:lnTo>
                    <a:pt x="23511" y="1269"/>
                  </a:lnTo>
                  <a:cubicBezTo>
                    <a:pt x="23423" y="1192"/>
                    <a:pt x="23345" y="1104"/>
                    <a:pt x="23279" y="1016"/>
                  </a:cubicBezTo>
                  <a:cubicBezTo>
                    <a:pt x="22959" y="640"/>
                    <a:pt x="22418" y="0"/>
                    <a:pt x="21370" y="0"/>
                  </a:cubicBezTo>
                  <a:cubicBezTo>
                    <a:pt x="20321" y="0"/>
                    <a:pt x="19780" y="640"/>
                    <a:pt x="19460" y="1016"/>
                  </a:cubicBezTo>
                  <a:cubicBezTo>
                    <a:pt x="19383" y="1104"/>
                    <a:pt x="19272" y="1236"/>
                    <a:pt x="19239" y="1269"/>
                  </a:cubicBezTo>
                  <a:cubicBezTo>
                    <a:pt x="19151" y="1192"/>
                    <a:pt x="19074" y="1104"/>
                    <a:pt x="19008" y="1016"/>
                  </a:cubicBezTo>
                  <a:cubicBezTo>
                    <a:pt x="18676" y="640"/>
                    <a:pt x="18136" y="0"/>
                    <a:pt x="17098" y="0"/>
                  </a:cubicBezTo>
                  <a:cubicBezTo>
                    <a:pt x="16050" y="0"/>
                    <a:pt x="15509" y="640"/>
                    <a:pt x="15189" y="1016"/>
                  </a:cubicBezTo>
                  <a:cubicBezTo>
                    <a:pt x="15100" y="1104"/>
                    <a:pt x="15001" y="1236"/>
                    <a:pt x="14968" y="1269"/>
                  </a:cubicBezTo>
                  <a:cubicBezTo>
                    <a:pt x="14880" y="1192"/>
                    <a:pt x="14802" y="1104"/>
                    <a:pt x="14736" y="1016"/>
                  </a:cubicBezTo>
                  <a:cubicBezTo>
                    <a:pt x="14405" y="640"/>
                    <a:pt x="13864" y="0"/>
                    <a:pt x="12827" y="0"/>
                  </a:cubicBezTo>
                  <a:cubicBezTo>
                    <a:pt x="11778" y="0"/>
                    <a:pt x="11237" y="640"/>
                    <a:pt x="10917" y="1016"/>
                  </a:cubicBezTo>
                  <a:cubicBezTo>
                    <a:pt x="10840" y="1104"/>
                    <a:pt x="10729" y="1236"/>
                    <a:pt x="10696" y="1269"/>
                  </a:cubicBezTo>
                  <a:cubicBezTo>
                    <a:pt x="10608" y="1192"/>
                    <a:pt x="10531" y="1104"/>
                    <a:pt x="10465" y="1016"/>
                  </a:cubicBezTo>
                  <a:cubicBezTo>
                    <a:pt x="10133" y="640"/>
                    <a:pt x="9593" y="0"/>
                    <a:pt x="8555" y="0"/>
                  </a:cubicBezTo>
                  <a:cubicBezTo>
                    <a:pt x="7506" y="0"/>
                    <a:pt x="6966" y="640"/>
                    <a:pt x="6646" y="1016"/>
                  </a:cubicBezTo>
                  <a:cubicBezTo>
                    <a:pt x="6557" y="1104"/>
                    <a:pt x="6458" y="1236"/>
                    <a:pt x="6425" y="1269"/>
                  </a:cubicBezTo>
                  <a:cubicBezTo>
                    <a:pt x="6337" y="1192"/>
                    <a:pt x="6259" y="1104"/>
                    <a:pt x="6193" y="1016"/>
                  </a:cubicBezTo>
                  <a:cubicBezTo>
                    <a:pt x="5873" y="640"/>
                    <a:pt x="5321" y="0"/>
                    <a:pt x="4284" y="0"/>
                  </a:cubicBezTo>
                  <a:cubicBezTo>
                    <a:pt x="3235" y="0"/>
                    <a:pt x="2694" y="640"/>
                    <a:pt x="2374" y="1016"/>
                  </a:cubicBezTo>
                  <a:cubicBezTo>
                    <a:pt x="2297" y="1104"/>
                    <a:pt x="2186" y="1236"/>
                    <a:pt x="2153" y="1269"/>
                  </a:cubicBezTo>
                  <a:cubicBezTo>
                    <a:pt x="2065" y="1192"/>
                    <a:pt x="1988" y="1104"/>
                    <a:pt x="1922" y="1016"/>
                  </a:cubicBezTo>
                  <a:cubicBezTo>
                    <a:pt x="1601" y="640"/>
                    <a:pt x="1061" y="0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529" name="Google Shape;2529;p28"/>
          <p:cNvGrpSpPr/>
          <p:nvPr/>
        </p:nvGrpSpPr>
        <p:grpSpPr bwMode="auto">
          <a:xfrm>
            <a:off x="8597374" y="2471113"/>
            <a:ext cx="1374390" cy="1241130"/>
            <a:chOff x="4027850" y="1900275"/>
            <a:chExt cx="554100" cy="500375"/>
          </a:xfrm>
        </p:grpSpPr>
        <p:sp>
          <p:nvSpPr>
            <p:cNvPr id="2530" name="Google Shape;2530;p28"/>
            <p:cNvSpPr/>
            <p:nvPr/>
          </p:nvSpPr>
          <p:spPr bwMode="auto">
            <a:xfrm>
              <a:off x="40306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51"/>
                    <a:pt x="332" y="651"/>
                  </a:cubicBezTo>
                  <a:cubicBezTo>
                    <a:pt x="508" y="65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31" name="Google Shape;2531;p28"/>
            <p:cNvSpPr/>
            <p:nvPr/>
          </p:nvSpPr>
          <p:spPr bwMode="auto">
            <a:xfrm>
              <a:off x="4097650" y="190027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7" y="651"/>
                    <a:pt x="641" y="497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 bwMode="auto">
            <a:xfrm>
              <a:off x="416442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7" y="651"/>
                    <a:pt x="652" y="497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33" name="Google Shape;2533;p28"/>
            <p:cNvSpPr/>
            <p:nvPr/>
          </p:nvSpPr>
          <p:spPr bwMode="auto">
            <a:xfrm>
              <a:off x="42312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32" y="651"/>
                  </a:cubicBezTo>
                  <a:cubicBezTo>
                    <a:pt x="508" y="65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34" name="Google Shape;2534;p28"/>
            <p:cNvSpPr/>
            <p:nvPr/>
          </p:nvSpPr>
          <p:spPr bwMode="auto">
            <a:xfrm>
              <a:off x="4297975" y="190027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497"/>
                    <a:pt x="155" y="651"/>
                    <a:pt x="332" y="651"/>
                  </a:cubicBezTo>
                  <a:cubicBezTo>
                    <a:pt x="509" y="651"/>
                    <a:pt x="652" y="497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35" name="Google Shape;2535;p28"/>
            <p:cNvSpPr/>
            <p:nvPr/>
          </p:nvSpPr>
          <p:spPr bwMode="auto">
            <a:xfrm>
              <a:off x="4365025" y="190027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8" y="651"/>
                    <a:pt x="641" y="497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 bwMode="auto">
            <a:xfrm>
              <a:off x="443182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51"/>
                    <a:pt x="320" y="651"/>
                  </a:cubicBezTo>
                  <a:cubicBezTo>
                    <a:pt x="497" y="651"/>
                    <a:pt x="651" y="497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 bwMode="auto">
            <a:xfrm>
              <a:off x="44986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51"/>
                    <a:pt x="331" y="651"/>
                  </a:cubicBezTo>
                  <a:cubicBezTo>
                    <a:pt x="508" y="65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 bwMode="auto">
            <a:xfrm>
              <a:off x="456537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51"/>
                    <a:pt x="331" y="651"/>
                  </a:cubicBezTo>
                  <a:cubicBezTo>
                    <a:pt x="508" y="65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 bwMode="auto">
            <a:xfrm>
              <a:off x="40306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508"/>
                    <a:pt x="155" y="651"/>
                    <a:pt x="332" y="651"/>
                  </a:cubicBezTo>
                  <a:cubicBezTo>
                    <a:pt x="508" y="651"/>
                    <a:pt x="652" y="508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40" name="Google Shape;2540;p28"/>
            <p:cNvSpPr/>
            <p:nvPr/>
          </p:nvSpPr>
          <p:spPr bwMode="auto">
            <a:xfrm>
              <a:off x="4097650" y="1960700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41" y="508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41" name="Google Shape;2541;p28"/>
            <p:cNvSpPr/>
            <p:nvPr/>
          </p:nvSpPr>
          <p:spPr bwMode="auto">
            <a:xfrm>
              <a:off x="416442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52" y="508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 bwMode="auto">
            <a:xfrm>
              <a:off x="42312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32" y="651"/>
                  </a:cubicBezTo>
                  <a:cubicBezTo>
                    <a:pt x="508" y="651"/>
                    <a:pt x="652" y="508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 bwMode="auto">
            <a:xfrm>
              <a:off x="4297975" y="19607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508"/>
                    <a:pt x="155" y="651"/>
                    <a:pt x="332" y="651"/>
                  </a:cubicBezTo>
                  <a:cubicBezTo>
                    <a:pt x="509" y="651"/>
                    <a:pt x="652" y="508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 bwMode="auto">
            <a:xfrm>
              <a:off x="4365025" y="1960700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8" y="651"/>
                    <a:pt x="641" y="508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 bwMode="auto">
            <a:xfrm>
              <a:off x="443182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508"/>
                    <a:pt x="144" y="651"/>
                    <a:pt x="320" y="651"/>
                  </a:cubicBezTo>
                  <a:cubicBezTo>
                    <a:pt x="497" y="651"/>
                    <a:pt x="651" y="508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 bwMode="auto">
            <a:xfrm>
              <a:off x="44986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508"/>
                    <a:pt x="144" y="651"/>
                    <a:pt x="331" y="651"/>
                  </a:cubicBezTo>
                  <a:cubicBezTo>
                    <a:pt x="508" y="651"/>
                    <a:pt x="651" y="508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47" name="Google Shape;2547;p28"/>
            <p:cNvSpPr/>
            <p:nvPr/>
          </p:nvSpPr>
          <p:spPr bwMode="auto">
            <a:xfrm>
              <a:off x="456537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508"/>
                    <a:pt x="155" y="651"/>
                    <a:pt x="331" y="651"/>
                  </a:cubicBezTo>
                  <a:cubicBezTo>
                    <a:pt x="508" y="651"/>
                    <a:pt x="651" y="508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48" name="Google Shape;2548;p28"/>
            <p:cNvSpPr/>
            <p:nvPr/>
          </p:nvSpPr>
          <p:spPr bwMode="auto">
            <a:xfrm>
              <a:off x="40306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41"/>
                    <a:pt x="332" y="641"/>
                  </a:cubicBezTo>
                  <a:cubicBezTo>
                    <a:pt x="508" y="641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49" name="Google Shape;2549;p28"/>
            <p:cNvSpPr/>
            <p:nvPr/>
          </p:nvSpPr>
          <p:spPr bwMode="auto">
            <a:xfrm>
              <a:off x="4097650" y="2021400"/>
              <a:ext cx="16024" cy="16024"/>
            </a:xfrm>
            <a:custGeom>
              <a:avLst/>
              <a:gdLst/>
              <a:ahLst/>
              <a:cxnLst/>
              <a:rect l="l" t="t" r="r" b="b"/>
              <a:pathLst>
                <a:path w="641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41" y="497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0" name="Google Shape;2550;p28"/>
            <p:cNvSpPr/>
            <p:nvPr/>
          </p:nvSpPr>
          <p:spPr bwMode="auto">
            <a:xfrm>
              <a:off x="416442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52" y="497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1" name="Google Shape;2551;p28"/>
            <p:cNvSpPr/>
            <p:nvPr/>
          </p:nvSpPr>
          <p:spPr bwMode="auto">
            <a:xfrm>
              <a:off x="42312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32" y="641"/>
                  </a:cubicBezTo>
                  <a:cubicBezTo>
                    <a:pt x="508" y="641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2" name="Google Shape;2552;p28"/>
            <p:cNvSpPr/>
            <p:nvPr/>
          </p:nvSpPr>
          <p:spPr bwMode="auto">
            <a:xfrm>
              <a:off x="4297975" y="2021400"/>
              <a:ext cx="16325" cy="16024"/>
            </a:xfrm>
            <a:custGeom>
              <a:avLst/>
              <a:gdLst/>
              <a:ahLst/>
              <a:cxnLst/>
              <a:rect l="l" t="t" r="r" b="b"/>
              <a:pathLst>
                <a:path w="653" h="641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497"/>
                    <a:pt x="155" y="641"/>
                    <a:pt x="332" y="641"/>
                  </a:cubicBezTo>
                  <a:cubicBezTo>
                    <a:pt x="509" y="641"/>
                    <a:pt x="652" y="497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3" name="Google Shape;2553;p28"/>
            <p:cNvSpPr/>
            <p:nvPr/>
          </p:nvSpPr>
          <p:spPr bwMode="auto">
            <a:xfrm>
              <a:off x="4365025" y="2021400"/>
              <a:ext cx="16050" cy="16024"/>
            </a:xfrm>
            <a:custGeom>
              <a:avLst/>
              <a:gdLst/>
              <a:ahLst/>
              <a:cxnLst/>
              <a:rect l="l" t="t" r="r" b="b"/>
              <a:pathLst>
                <a:path w="642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4" name="Google Shape;2554;p28"/>
            <p:cNvSpPr/>
            <p:nvPr/>
          </p:nvSpPr>
          <p:spPr bwMode="auto">
            <a:xfrm>
              <a:off x="443182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7" y="641"/>
                    <a:pt x="651" y="497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5" name="Google Shape;2555;p28"/>
            <p:cNvSpPr/>
            <p:nvPr/>
          </p:nvSpPr>
          <p:spPr bwMode="auto">
            <a:xfrm>
              <a:off x="44986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41"/>
                    <a:pt x="331" y="641"/>
                  </a:cubicBezTo>
                  <a:cubicBezTo>
                    <a:pt x="508" y="641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6" name="Google Shape;2556;p28"/>
            <p:cNvSpPr/>
            <p:nvPr/>
          </p:nvSpPr>
          <p:spPr bwMode="auto">
            <a:xfrm>
              <a:off x="456537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41"/>
                    <a:pt x="331" y="641"/>
                  </a:cubicBezTo>
                  <a:cubicBezTo>
                    <a:pt x="508" y="641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7" name="Google Shape;2557;p28"/>
            <p:cNvSpPr/>
            <p:nvPr/>
          </p:nvSpPr>
          <p:spPr bwMode="auto">
            <a:xfrm>
              <a:off x="40306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52"/>
                    <a:pt x="332" y="652"/>
                  </a:cubicBezTo>
                  <a:cubicBezTo>
                    <a:pt x="508" y="652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8" name="Google Shape;2558;p28"/>
            <p:cNvSpPr/>
            <p:nvPr/>
          </p:nvSpPr>
          <p:spPr bwMode="auto">
            <a:xfrm>
              <a:off x="4097650" y="208182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7" y="652"/>
                    <a:pt x="641" y="497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9" name="Google Shape;2559;p28"/>
            <p:cNvSpPr/>
            <p:nvPr/>
          </p:nvSpPr>
          <p:spPr bwMode="auto">
            <a:xfrm>
              <a:off x="416442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7" y="652"/>
                    <a:pt x="652" y="497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60" name="Google Shape;2560;p28"/>
            <p:cNvSpPr/>
            <p:nvPr/>
          </p:nvSpPr>
          <p:spPr bwMode="auto">
            <a:xfrm>
              <a:off x="42312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32" y="652"/>
                  </a:cubicBezTo>
                  <a:cubicBezTo>
                    <a:pt x="508" y="652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61" name="Google Shape;2561;p28"/>
            <p:cNvSpPr/>
            <p:nvPr/>
          </p:nvSpPr>
          <p:spPr bwMode="auto">
            <a:xfrm>
              <a:off x="4297975" y="208182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497"/>
                    <a:pt x="155" y="652"/>
                    <a:pt x="332" y="652"/>
                  </a:cubicBezTo>
                  <a:cubicBezTo>
                    <a:pt x="509" y="652"/>
                    <a:pt x="652" y="497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62" name="Google Shape;2562;p28"/>
            <p:cNvSpPr/>
            <p:nvPr/>
          </p:nvSpPr>
          <p:spPr bwMode="auto">
            <a:xfrm>
              <a:off x="4365025" y="208182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8" y="652"/>
                    <a:pt x="641" y="497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63" name="Google Shape;2563;p28"/>
            <p:cNvSpPr/>
            <p:nvPr/>
          </p:nvSpPr>
          <p:spPr bwMode="auto">
            <a:xfrm>
              <a:off x="443182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52"/>
                    <a:pt x="320" y="652"/>
                  </a:cubicBezTo>
                  <a:cubicBezTo>
                    <a:pt x="497" y="652"/>
                    <a:pt x="651" y="497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64" name="Google Shape;2564;p28"/>
            <p:cNvSpPr/>
            <p:nvPr/>
          </p:nvSpPr>
          <p:spPr bwMode="auto">
            <a:xfrm>
              <a:off x="44986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52"/>
                    <a:pt x="331" y="652"/>
                  </a:cubicBezTo>
                  <a:cubicBezTo>
                    <a:pt x="508" y="652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65" name="Google Shape;2565;p28"/>
            <p:cNvSpPr/>
            <p:nvPr/>
          </p:nvSpPr>
          <p:spPr bwMode="auto">
            <a:xfrm>
              <a:off x="456537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52"/>
                    <a:pt x="331" y="652"/>
                  </a:cubicBezTo>
                  <a:cubicBezTo>
                    <a:pt x="508" y="652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66" name="Google Shape;2566;p28"/>
            <p:cNvSpPr/>
            <p:nvPr/>
          </p:nvSpPr>
          <p:spPr bwMode="auto">
            <a:xfrm>
              <a:off x="40306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32"/>
                  </a:cubicBezTo>
                  <a:cubicBezTo>
                    <a:pt x="0" y="509"/>
                    <a:pt x="155" y="652"/>
                    <a:pt x="332" y="652"/>
                  </a:cubicBezTo>
                  <a:cubicBezTo>
                    <a:pt x="508" y="652"/>
                    <a:pt x="652" y="509"/>
                    <a:pt x="652" y="332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67" name="Google Shape;2567;p28"/>
            <p:cNvSpPr/>
            <p:nvPr/>
          </p:nvSpPr>
          <p:spPr bwMode="auto">
            <a:xfrm>
              <a:off x="4097650" y="2142250"/>
              <a:ext cx="16024" cy="16325"/>
            </a:xfrm>
            <a:custGeom>
              <a:avLst/>
              <a:gdLst/>
              <a:ahLst/>
              <a:cxnLst/>
              <a:rect l="l" t="t" r="r" b="b"/>
              <a:pathLst>
                <a:path w="641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7" y="652"/>
                    <a:pt x="641" y="509"/>
                    <a:pt x="641" y="332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68" name="Google Shape;2568;p28"/>
            <p:cNvSpPr/>
            <p:nvPr/>
          </p:nvSpPr>
          <p:spPr bwMode="auto">
            <a:xfrm>
              <a:off x="416442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7" y="652"/>
                    <a:pt x="652" y="509"/>
                    <a:pt x="652" y="332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69" name="Google Shape;2569;p28"/>
            <p:cNvSpPr/>
            <p:nvPr/>
          </p:nvSpPr>
          <p:spPr bwMode="auto">
            <a:xfrm>
              <a:off x="42312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32" y="652"/>
                  </a:cubicBezTo>
                  <a:cubicBezTo>
                    <a:pt x="508" y="652"/>
                    <a:pt x="652" y="509"/>
                    <a:pt x="652" y="332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70" name="Google Shape;2570;p28"/>
            <p:cNvSpPr/>
            <p:nvPr/>
          </p:nvSpPr>
          <p:spPr bwMode="auto">
            <a:xfrm>
              <a:off x="4297975" y="214225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32"/>
                  </a:cubicBezTo>
                  <a:cubicBezTo>
                    <a:pt x="1" y="509"/>
                    <a:pt x="155" y="652"/>
                    <a:pt x="332" y="652"/>
                  </a:cubicBezTo>
                  <a:cubicBezTo>
                    <a:pt x="509" y="652"/>
                    <a:pt x="652" y="509"/>
                    <a:pt x="652" y="332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71" name="Google Shape;2571;p28"/>
            <p:cNvSpPr/>
            <p:nvPr/>
          </p:nvSpPr>
          <p:spPr bwMode="auto">
            <a:xfrm>
              <a:off x="4365025" y="2142250"/>
              <a:ext cx="16050" cy="16325"/>
            </a:xfrm>
            <a:custGeom>
              <a:avLst/>
              <a:gdLst/>
              <a:ahLst/>
              <a:cxnLst/>
              <a:rect l="l" t="t" r="r" b="b"/>
              <a:pathLst>
                <a:path w="642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8" y="652"/>
                    <a:pt x="641" y="509"/>
                    <a:pt x="641" y="33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72" name="Google Shape;2572;p28"/>
            <p:cNvSpPr/>
            <p:nvPr/>
          </p:nvSpPr>
          <p:spPr bwMode="auto">
            <a:xfrm>
              <a:off x="443182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32"/>
                  </a:cubicBezTo>
                  <a:cubicBezTo>
                    <a:pt x="0" y="509"/>
                    <a:pt x="144" y="652"/>
                    <a:pt x="320" y="652"/>
                  </a:cubicBezTo>
                  <a:cubicBezTo>
                    <a:pt x="497" y="652"/>
                    <a:pt x="651" y="509"/>
                    <a:pt x="651" y="332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73" name="Google Shape;2573;p28"/>
            <p:cNvSpPr/>
            <p:nvPr/>
          </p:nvSpPr>
          <p:spPr bwMode="auto">
            <a:xfrm>
              <a:off x="44986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32"/>
                  </a:cubicBezTo>
                  <a:cubicBezTo>
                    <a:pt x="0" y="509"/>
                    <a:pt x="144" y="652"/>
                    <a:pt x="331" y="652"/>
                  </a:cubicBezTo>
                  <a:cubicBezTo>
                    <a:pt x="508" y="652"/>
                    <a:pt x="651" y="509"/>
                    <a:pt x="651" y="332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74" name="Google Shape;2574;p28"/>
            <p:cNvSpPr/>
            <p:nvPr/>
          </p:nvSpPr>
          <p:spPr bwMode="auto">
            <a:xfrm>
              <a:off x="456537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32"/>
                  </a:cubicBezTo>
                  <a:cubicBezTo>
                    <a:pt x="0" y="509"/>
                    <a:pt x="155" y="652"/>
                    <a:pt x="331" y="652"/>
                  </a:cubicBezTo>
                  <a:cubicBezTo>
                    <a:pt x="508" y="652"/>
                    <a:pt x="651" y="509"/>
                    <a:pt x="651" y="332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75" name="Google Shape;2575;p28"/>
            <p:cNvSpPr/>
            <p:nvPr/>
          </p:nvSpPr>
          <p:spPr bwMode="auto">
            <a:xfrm>
              <a:off x="40306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55"/>
                    <a:pt x="0" y="331"/>
                  </a:cubicBezTo>
                  <a:cubicBezTo>
                    <a:pt x="0" y="508"/>
                    <a:pt x="155" y="651"/>
                    <a:pt x="332" y="651"/>
                  </a:cubicBezTo>
                  <a:cubicBezTo>
                    <a:pt x="508" y="651"/>
                    <a:pt x="652" y="508"/>
                    <a:pt x="652" y="331"/>
                  </a:cubicBezTo>
                  <a:cubicBezTo>
                    <a:pt x="652" y="155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76" name="Google Shape;2576;p28"/>
            <p:cNvSpPr/>
            <p:nvPr/>
          </p:nvSpPr>
          <p:spPr bwMode="auto">
            <a:xfrm>
              <a:off x="4097650" y="2202700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41" y="508"/>
                    <a:pt x="641" y="331"/>
                  </a:cubicBezTo>
                  <a:cubicBezTo>
                    <a:pt x="641" y="155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77" name="Google Shape;2577;p28"/>
            <p:cNvSpPr/>
            <p:nvPr/>
          </p:nvSpPr>
          <p:spPr bwMode="auto">
            <a:xfrm>
              <a:off x="416442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52" y="508"/>
                    <a:pt x="652" y="331"/>
                  </a:cubicBezTo>
                  <a:cubicBezTo>
                    <a:pt x="652" y="155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78" name="Google Shape;2578;p28"/>
            <p:cNvSpPr/>
            <p:nvPr/>
          </p:nvSpPr>
          <p:spPr bwMode="auto">
            <a:xfrm>
              <a:off x="42312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32" y="651"/>
                  </a:cubicBezTo>
                  <a:cubicBezTo>
                    <a:pt x="508" y="651"/>
                    <a:pt x="652" y="508"/>
                    <a:pt x="652" y="331"/>
                  </a:cubicBezTo>
                  <a:cubicBezTo>
                    <a:pt x="652" y="155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79" name="Google Shape;2579;p28"/>
            <p:cNvSpPr/>
            <p:nvPr/>
          </p:nvSpPr>
          <p:spPr bwMode="auto">
            <a:xfrm>
              <a:off x="4297975" y="22027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55"/>
                    <a:pt x="1" y="331"/>
                  </a:cubicBezTo>
                  <a:cubicBezTo>
                    <a:pt x="1" y="508"/>
                    <a:pt x="155" y="651"/>
                    <a:pt x="332" y="651"/>
                  </a:cubicBezTo>
                  <a:cubicBezTo>
                    <a:pt x="509" y="651"/>
                    <a:pt x="652" y="508"/>
                    <a:pt x="652" y="331"/>
                  </a:cubicBezTo>
                  <a:cubicBezTo>
                    <a:pt x="652" y="155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80" name="Google Shape;2580;p28"/>
            <p:cNvSpPr/>
            <p:nvPr/>
          </p:nvSpPr>
          <p:spPr bwMode="auto">
            <a:xfrm>
              <a:off x="4365025" y="2202700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8" y="651"/>
                    <a:pt x="641" y="508"/>
                    <a:pt x="641" y="331"/>
                  </a:cubicBezTo>
                  <a:cubicBezTo>
                    <a:pt x="641" y="155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81" name="Google Shape;2581;p28"/>
            <p:cNvSpPr/>
            <p:nvPr/>
          </p:nvSpPr>
          <p:spPr bwMode="auto">
            <a:xfrm>
              <a:off x="443182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55"/>
                    <a:pt x="0" y="331"/>
                  </a:cubicBezTo>
                  <a:cubicBezTo>
                    <a:pt x="0" y="508"/>
                    <a:pt x="144" y="651"/>
                    <a:pt x="320" y="651"/>
                  </a:cubicBezTo>
                  <a:cubicBezTo>
                    <a:pt x="497" y="651"/>
                    <a:pt x="651" y="508"/>
                    <a:pt x="651" y="331"/>
                  </a:cubicBezTo>
                  <a:cubicBezTo>
                    <a:pt x="651" y="155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82" name="Google Shape;2582;p28"/>
            <p:cNvSpPr/>
            <p:nvPr/>
          </p:nvSpPr>
          <p:spPr bwMode="auto">
            <a:xfrm>
              <a:off x="44986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55"/>
                    <a:pt x="0" y="331"/>
                  </a:cubicBezTo>
                  <a:cubicBezTo>
                    <a:pt x="0" y="508"/>
                    <a:pt x="144" y="651"/>
                    <a:pt x="331" y="651"/>
                  </a:cubicBezTo>
                  <a:cubicBezTo>
                    <a:pt x="508" y="651"/>
                    <a:pt x="651" y="508"/>
                    <a:pt x="651" y="331"/>
                  </a:cubicBezTo>
                  <a:cubicBezTo>
                    <a:pt x="651" y="155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83" name="Google Shape;2583;p28"/>
            <p:cNvSpPr/>
            <p:nvPr/>
          </p:nvSpPr>
          <p:spPr bwMode="auto">
            <a:xfrm>
              <a:off x="456537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55"/>
                    <a:pt x="0" y="331"/>
                  </a:cubicBezTo>
                  <a:cubicBezTo>
                    <a:pt x="0" y="508"/>
                    <a:pt x="155" y="651"/>
                    <a:pt x="331" y="651"/>
                  </a:cubicBezTo>
                  <a:cubicBezTo>
                    <a:pt x="508" y="651"/>
                    <a:pt x="651" y="508"/>
                    <a:pt x="651" y="331"/>
                  </a:cubicBezTo>
                  <a:cubicBezTo>
                    <a:pt x="651" y="155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84" name="Google Shape;2584;p28"/>
            <p:cNvSpPr/>
            <p:nvPr/>
          </p:nvSpPr>
          <p:spPr bwMode="auto">
            <a:xfrm>
              <a:off x="40306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41"/>
                    <a:pt x="332" y="641"/>
                  </a:cubicBezTo>
                  <a:cubicBezTo>
                    <a:pt x="508" y="64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85" name="Google Shape;2585;p28"/>
            <p:cNvSpPr/>
            <p:nvPr/>
          </p:nvSpPr>
          <p:spPr bwMode="auto">
            <a:xfrm>
              <a:off x="4097650" y="2263400"/>
              <a:ext cx="16024" cy="16024"/>
            </a:xfrm>
            <a:custGeom>
              <a:avLst/>
              <a:gdLst/>
              <a:ahLst/>
              <a:cxnLst/>
              <a:rect l="l" t="t" r="r" b="b"/>
              <a:pathLst>
                <a:path w="641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41" y="497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86" name="Google Shape;2586;p28"/>
            <p:cNvSpPr/>
            <p:nvPr/>
          </p:nvSpPr>
          <p:spPr bwMode="auto">
            <a:xfrm>
              <a:off x="416442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52" y="497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87" name="Google Shape;2587;p28"/>
            <p:cNvSpPr/>
            <p:nvPr/>
          </p:nvSpPr>
          <p:spPr bwMode="auto">
            <a:xfrm>
              <a:off x="42312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32" y="641"/>
                  </a:cubicBezTo>
                  <a:cubicBezTo>
                    <a:pt x="508" y="64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88" name="Google Shape;2588;p28"/>
            <p:cNvSpPr/>
            <p:nvPr/>
          </p:nvSpPr>
          <p:spPr bwMode="auto">
            <a:xfrm>
              <a:off x="4297975" y="2263400"/>
              <a:ext cx="16325" cy="16024"/>
            </a:xfrm>
            <a:custGeom>
              <a:avLst/>
              <a:gdLst/>
              <a:ahLst/>
              <a:cxnLst/>
              <a:rect l="l" t="t" r="r" b="b"/>
              <a:pathLst>
                <a:path w="653" h="641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497"/>
                    <a:pt x="155" y="641"/>
                    <a:pt x="332" y="641"/>
                  </a:cubicBezTo>
                  <a:cubicBezTo>
                    <a:pt x="509" y="641"/>
                    <a:pt x="652" y="497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89" name="Google Shape;2589;p28"/>
            <p:cNvSpPr/>
            <p:nvPr/>
          </p:nvSpPr>
          <p:spPr bwMode="auto">
            <a:xfrm>
              <a:off x="4365025" y="2263400"/>
              <a:ext cx="16050" cy="16024"/>
            </a:xfrm>
            <a:custGeom>
              <a:avLst/>
              <a:gdLst/>
              <a:ahLst/>
              <a:cxnLst/>
              <a:rect l="l" t="t" r="r" b="b"/>
              <a:pathLst>
                <a:path w="642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90" name="Google Shape;2590;p28"/>
            <p:cNvSpPr/>
            <p:nvPr/>
          </p:nvSpPr>
          <p:spPr bwMode="auto">
            <a:xfrm>
              <a:off x="443182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7" y="641"/>
                    <a:pt x="651" y="497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91" name="Google Shape;2591;p28"/>
            <p:cNvSpPr/>
            <p:nvPr/>
          </p:nvSpPr>
          <p:spPr bwMode="auto">
            <a:xfrm>
              <a:off x="44986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41"/>
                    <a:pt x="331" y="641"/>
                  </a:cubicBezTo>
                  <a:cubicBezTo>
                    <a:pt x="508" y="64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92" name="Google Shape;2592;p28"/>
            <p:cNvSpPr/>
            <p:nvPr/>
          </p:nvSpPr>
          <p:spPr bwMode="auto">
            <a:xfrm>
              <a:off x="456537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41"/>
                    <a:pt x="331" y="641"/>
                  </a:cubicBezTo>
                  <a:cubicBezTo>
                    <a:pt x="508" y="64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93" name="Google Shape;2593;p28"/>
            <p:cNvSpPr/>
            <p:nvPr/>
          </p:nvSpPr>
          <p:spPr bwMode="auto">
            <a:xfrm>
              <a:off x="40306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508"/>
                    <a:pt x="155" y="652"/>
                    <a:pt x="332" y="652"/>
                  </a:cubicBezTo>
                  <a:cubicBezTo>
                    <a:pt x="508" y="652"/>
                    <a:pt x="652" y="508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94" name="Google Shape;2594;p28"/>
            <p:cNvSpPr/>
            <p:nvPr/>
          </p:nvSpPr>
          <p:spPr bwMode="auto">
            <a:xfrm>
              <a:off x="4097650" y="232382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7" y="652"/>
                    <a:pt x="641" y="508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95" name="Google Shape;2595;p28"/>
            <p:cNvSpPr/>
            <p:nvPr/>
          </p:nvSpPr>
          <p:spPr bwMode="auto">
            <a:xfrm>
              <a:off x="416442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7" y="652"/>
                    <a:pt x="652" y="508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96" name="Google Shape;2596;p28"/>
            <p:cNvSpPr/>
            <p:nvPr/>
          </p:nvSpPr>
          <p:spPr bwMode="auto">
            <a:xfrm>
              <a:off x="42312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32" y="652"/>
                  </a:cubicBezTo>
                  <a:cubicBezTo>
                    <a:pt x="508" y="652"/>
                    <a:pt x="652" y="508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97" name="Google Shape;2597;p28"/>
            <p:cNvSpPr/>
            <p:nvPr/>
          </p:nvSpPr>
          <p:spPr bwMode="auto">
            <a:xfrm>
              <a:off x="4297975" y="232382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508"/>
                    <a:pt x="155" y="652"/>
                    <a:pt x="332" y="652"/>
                  </a:cubicBezTo>
                  <a:cubicBezTo>
                    <a:pt x="509" y="652"/>
                    <a:pt x="652" y="508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98" name="Google Shape;2598;p28"/>
            <p:cNvSpPr/>
            <p:nvPr/>
          </p:nvSpPr>
          <p:spPr bwMode="auto">
            <a:xfrm>
              <a:off x="4365025" y="232382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8" y="652"/>
                    <a:pt x="641" y="508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99" name="Google Shape;2599;p28"/>
            <p:cNvSpPr/>
            <p:nvPr/>
          </p:nvSpPr>
          <p:spPr bwMode="auto">
            <a:xfrm>
              <a:off x="443182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508"/>
                    <a:pt x="144" y="652"/>
                    <a:pt x="320" y="652"/>
                  </a:cubicBezTo>
                  <a:cubicBezTo>
                    <a:pt x="497" y="652"/>
                    <a:pt x="651" y="508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00" name="Google Shape;2600;p28"/>
            <p:cNvSpPr/>
            <p:nvPr/>
          </p:nvSpPr>
          <p:spPr bwMode="auto">
            <a:xfrm>
              <a:off x="44986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508"/>
                    <a:pt x="144" y="652"/>
                    <a:pt x="331" y="652"/>
                  </a:cubicBezTo>
                  <a:cubicBezTo>
                    <a:pt x="508" y="652"/>
                    <a:pt x="651" y="508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01" name="Google Shape;2601;p28"/>
            <p:cNvSpPr/>
            <p:nvPr/>
          </p:nvSpPr>
          <p:spPr bwMode="auto">
            <a:xfrm>
              <a:off x="456537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508"/>
                    <a:pt x="155" y="652"/>
                    <a:pt x="331" y="652"/>
                  </a:cubicBezTo>
                  <a:cubicBezTo>
                    <a:pt x="508" y="652"/>
                    <a:pt x="651" y="508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02" name="Google Shape;2602;p28"/>
            <p:cNvSpPr/>
            <p:nvPr/>
          </p:nvSpPr>
          <p:spPr bwMode="auto">
            <a:xfrm>
              <a:off x="4027850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59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3" y="616"/>
                    <a:pt x="353" y="645"/>
                    <a:pt x="431" y="645"/>
                  </a:cubicBezTo>
                  <a:cubicBezTo>
                    <a:pt x="598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03" name="Google Shape;2603;p28"/>
            <p:cNvSpPr/>
            <p:nvPr/>
          </p:nvSpPr>
          <p:spPr bwMode="auto">
            <a:xfrm>
              <a:off x="4094900" y="2384524"/>
              <a:ext cx="18775" cy="16125"/>
            </a:xfrm>
            <a:custGeom>
              <a:avLst/>
              <a:gdLst/>
              <a:ahLst/>
              <a:cxnLst/>
              <a:rect l="l" t="t" r="r" b="b"/>
              <a:pathLst>
                <a:path w="751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199" y="553"/>
                  </a:cubicBezTo>
                  <a:cubicBezTo>
                    <a:pt x="266" y="616"/>
                    <a:pt x="347" y="645"/>
                    <a:pt x="425" y="645"/>
                  </a:cubicBezTo>
                  <a:cubicBezTo>
                    <a:pt x="593" y="645"/>
                    <a:pt x="751" y="516"/>
                    <a:pt x="751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04" name="Google Shape;2604;p28"/>
            <p:cNvSpPr/>
            <p:nvPr/>
          </p:nvSpPr>
          <p:spPr bwMode="auto">
            <a:xfrm>
              <a:off x="4161675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199" y="553"/>
                  </a:cubicBezTo>
                  <a:cubicBezTo>
                    <a:pt x="266" y="616"/>
                    <a:pt x="348" y="645"/>
                    <a:pt x="428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05" name="Google Shape;2605;p28"/>
            <p:cNvSpPr/>
            <p:nvPr/>
          </p:nvSpPr>
          <p:spPr bwMode="auto">
            <a:xfrm>
              <a:off x="4228450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50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4" y="616"/>
                    <a:pt x="353" y="645"/>
                    <a:pt x="432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06" name="Google Shape;2606;p28"/>
            <p:cNvSpPr/>
            <p:nvPr/>
          </p:nvSpPr>
          <p:spPr bwMode="auto">
            <a:xfrm>
              <a:off x="4295225" y="2384524"/>
              <a:ext cx="19075" cy="16125"/>
            </a:xfrm>
            <a:custGeom>
              <a:avLst/>
              <a:gdLst/>
              <a:ahLst/>
              <a:cxnLst/>
              <a:rect l="l" t="t" r="r" b="b"/>
              <a:pathLst>
                <a:path w="763" h="645" fill="norm" stroke="1" extrusionOk="0">
                  <a:moveTo>
                    <a:pt x="460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4" y="616"/>
                    <a:pt x="353" y="645"/>
                    <a:pt x="432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07" name="Google Shape;2607;p28"/>
            <p:cNvSpPr/>
            <p:nvPr/>
          </p:nvSpPr>
          <p:spPr bwMode="auto">
            <a:xfrm>
              <a:off x="4362275" y="2384524"/>
              <a:ext cx="18800" cy="16125"/>
            </a:xfrm>
            <a:custGeom>
              <a:avLst/>
              <a:gdLst/>
              <a:ahLst/>
              <a:cxnLst/>
              <a:rect l="l" t="t" r="r" b="b"/>
              <a:pathLst>
                <a:path w="752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1" y="343"/>
                    <a:pt x="199" y="553"/>
                  </a:cubicBezTo>
                  <a:cubicBezTo>
                    <a:pt x="266" y="616"/>
                    <a:pt x="347" y="645"/>
                    <a:pt x="426" y="645"/>
                  </a:cubicBezTo>
                  <a:cubicBezTo>
                    <a:pt x="593" y="645"/>
                    <a:pt x="751" y="516"/>
                    <a:pt x="751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08" name="Google Shape;2608;p28"/>
            <p:cNvSpPr/>
            <p:nvPr/>
          </p:nvSpPr>
          <p:spPr bwMode="auto">
            <a:xfrm>
              <a:off x="4429050" y="2384524"/>
              <a:ext cx="19075" cy="16125"/>
            </a:xfrm>
            <a:custGeom>
              <a:avLst/>
              <a:gdLst/>
              <a:ahLst/>
              <a:cxnLst/>
              <a:rect l="l" t="t" r="r" b="b"/>
              <a:pathLst>
                <a:path w="763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1" y="343"/>
                    <a:pt x="199" y="553"/>
                  </a:cubicBezTo>
                  <a:cubicBezTo>
                    <a:pt x="266" y="616"/>
                    <a:pt x="348" y="645"/>
                    <a:pt x="429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52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09" name="Google Shape;2609;p28"/>
            <p:cNvSpPr/>
            <p:nvPr/>
          </p:nvSpPr>
          <p:spPr bwMode="auto">
            <a:xfrm>
              <a:off x="4495900" y="2384524"/>
              <a:ext cx="19000" cy="16125"/>
            </a:xfrm>
            <a:custGeom>
              <a:avLst/>
              <a:gdLst/>
              <a:ahLst/>
              <a:cxnLst/>
              <a:rect l="l" t="t" r="r" b="b"/>
              <a:pathLst>
                <a:path w="760" h="645" fill="norm" stroke="1" extrusionOk="0">
                  <a:moveTo>
                    <a:pt x="426" y="1"/>
                  </a:moveTo>
                  <a:cubicBezTo>
                    <a:pt x="137" y="1"/>
                    <a:pt x="1" y="346"/>
                    <a:pt x="207" y="553"/>
                  </a:cubicBezTo>
                  <a:cubicBezTo>
                    <a:pt x="271" y="616"/>
                    <a:pt x="350" y="645"/>
                    <a:pt x="429" y="645"/>
                  </a:cubicBezTo>
                  <a:cubicBezTo>
                    <a:pt x="596" y="645"/>
                    <a:pt x="759" y="516"/>
                    <a:pt x="759" y="321"/>
                  </a:cubicBezTo>
                  <a:cubicBezTo>
                    <a:pt x="759" y="144"/>
                    <a:pt x="616" y="1"/>
                    <a:pt x="439" y="1"/>
                  </a:cubicBezTo>
                  <a:cubicBezTo>
                    <a:pt x="435" y="1"/>
                    <a:pt x="430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10" name="Google Shape;2610;p28"/>
            <p:cNvSpPr/>
            <p:nvPr/>
          </p:nvSpPr>
          <p:spPr bwMode="auto">
            <a:xfrm>
              <a:off x="4562950" y="2384524"/>
              <a:ext cx="19000" cy="16125"/>
            </a:xfrm>
            <a:custGeom>
              <a:avLst/>
              <a:gdLst/>
              <a:ahLst/>
              <a:cxnLst/>
              <a:rect l="l" t="t" r="r" b="b"/>
              <a:pathLst>
                <a:path w="760" h="645" fill="norm" stroke="1" extrusionOk="0">
                  <a:moveTo>
                    <a:pt x="415" y="1"/>
                  </a:moveTo>
                  <a:cubicBezTo>
                    <a:pt x="137" y="1"/>
                    <a:pt x="1" y="346"/>
                    <a:pt x="197" y="553"/>
                  </a:cubicBezTo>
                  <a:cubicBezTo>
                    <a:pt x="264" y="616"/>
                    <a:pt x="345" y="645"/>
                    <a:pt x="426" y="645"/>
                  </a:cubicBezTo>
                  <a:cubicBezTo>
                    <a:pt x="596" y="645"/>
                    <a:pt x="759" y="516"/>
                    <a:pt x="759" y="321"/>
                  </a:cubicBezTo>
                  <a:cubicBezTo>
                    <a:pt x="759" y="144"/>
                    <a:pt x="616" y="1"/>
                    <a:pt x="428" y="1"/>
                  </a:cubicBezTo>
                  <a:cubicBezTo>
                    <a:pt x="424" y="1"/>
                    <a:pt x="420" y="1"/>
                    <a:pt x="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611" name="Google Shape;2611;p28"/>
          <p:cNvSpPr/>
          <p:nvPr/>
        </p:nvSpPr>
        <p:spPr bwMode="auto">
          <a:xfrm>
            <a:off x="285888" y="1288225"/>
            <a:ext cx="231827" cy="232397"/>
          </a:xfrm>
          <a:custGeom>
            <a:avLst/>
            <a:gdLst/>
            <a:ahLst/>
            <a:cxnLst/>
            <a:rect l="l" t="t" r="r" b="b"/>
            <a:pathLst>
              <a:path w="4394" h="4405" fill="norm" stroke="1" extrusionOk="0">
                <a:moveTo>
                  <a:pt x="2197" y="1"/>
                </a:moveTo>
                <a:lnTo>
                  <a:pt x="0" y="2208"/>
                </a:lnTo>
                <a:lnTo>
                  <a:pt x="2197" y="4405"/>
                </a:lnTo>
                <a:lnTo>
                  <a:pt x="4393" y="2208"/>
                </a:lnTo>
                <a:lnTo>
                  <a:pt x="21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2612" name="Google Shape;2612;p28"/>
          <p:cNvGrpSpPr/>
          <p:nvPr/>
        </p:nvGrpSpPr>
        <p:grpSpPr bwMode="auto">
          <a:xfrm>
            <a:off x="3525302" y="4620905"/>
            <a:ext cx="2093391" cy="232398"/>
            <a:chOff x="4858700" y="5055325"/>
            <a:chExt cx="982075" cy="109025"/>
          </a:xfrm>
        </p:grpSpPr>
        <p:sp>
          <p:nvSpPr>
            <p:cNvPr id="2613" name="Google Shape;2613;p28"/>
            <p:cNvSpPr/>
            <p:nvPr/>
          </p:nvSpPr>
          <p:spPr bwMode="auto">
            <a:xfrm>
              <a:off x="4897875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5" y="4360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14" name="Google Shape;2614;p28"/>
            <p:cNvSpPr/>
            <p:nvPr/>
          </p:nvSpPr>
          <p:spPr bwMode="auto">
            <a:xfrm>
              <a:off x="4858700" y="5094775"/>
              <a:ext cx="108725" cy="30375"/>
            </a:xfrm>
            <a:custGeom>
              <a:avLst/>
              <a:gdLst/>
              <a:ahLst/>
              <a:cxnLst/>
              <a:rect l="l" t="t" r="r" b="b"/>
              <a:pathLst>
                <a:path w="4349" h="1215" fill="norm" stroke="1" extrusionOk="0">
                  <a:moveTo>
                    <a:pt x="0" y="1"/>
                  </a:moveTo>
                  <a:lnTo>
                    <a:pt x="0" y="1215"/>
                  </a:lnTo>
                  <a:lnTo>
                    <a:pt x="4349" y="1215"/>
                  </a:lnTo>
                  <a:lnTo>
                    <a:pt x="4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15" name="Google Shape;2615;p28"/>
            <p:cNvSpPr/>
            <p:nvPr/>
          </p:nvSpPr>
          <p:spPr bwMode="auto">
            <a:xfrm>
              <a:off x="5116150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4" y="4360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16" name="Google Shape;2616;p28"/>
            <p:cNvSpPr/>
            <p:nvPr/>
          </p:nvSpPr>
          <p:spPr bwMode="auto">
            <a:xfrm>
              <a:off x="5076950" y="5094775"/>
              <a:ext cx="108750" cy="30375"/>
            </a:xfrm>
            <a:custGeom>
              <a:avLst/>
              <a:gdLst/>
              <a:ahLst/>
              <a:cxnLst/>
              <a:rect l="l" t="t" r="r" b="b"/>
              <a:pathLst>
                <a:path w="4350" h="1215" fill="norm" stroke="1" extrusionOk="0">
                  <a:moveTo>
                    <a:pt x="1" y="1"/>
                  </a:moveTo>
                  <a:lnTo>
                    <a:pt x="1" y="1215"/>
                  </a:lnTo>
                  <a:lnTo>
                    <a:pt x="4349" y="1215"/>
                  </a:lnTo>
                  <a:lnTo>
                    <a:pt x="4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17" name="Google Shape;2617;p28"/>
            <p:cNvSpPr/>
            <p:nvPr/>
          </p:nvSpPr>
          <p:spPr bwMode="auto">
            <a:xfrm>
              <a:off x="5334675" y="5055325"/>
              <a:ext cx="30100" cy="109025"/>
            </a:xfrm>
            <a:custGeom>
              <a:avLst/>
              <a:gdLst/>
              <a:ahLst/>
              <a:cxnLst/>
              <a:rect l="l" t="t" r="r" b="b"/>
              <a:pathLst>
                <a:path w="1204" h="4361" fill="norm" stroke="1" extrusionOk="0">
                  <a:moveTo>
                    <a:pt x="1" y="0"/>
                  </a:moveTo>
                  <a:lnTo>
                    <a:pt x="1" y="4360"/>
                  </a:lnTo>
                  <a:lnTo>
                    <a:pt x="1204" y="4360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18" name="Google Shape;2618;p28"/>
            <p:cNvSpPr/>
            <p:nvPr/>
          </p:nvSpPr>
          <p:spPr bwMode="auto">
            <a:xfrm>
              <a:off x="5295225" y="5094775"/>
              <a:ext cx="109025" cy="30375"/>
            </a:xfrm>
            <a:custGeom>
              <a:avLst/>
              <a:gdLst/>
              <a:ahLst/>
              <a:cxnLst/>
              <a:rect l="l" t="t" r="r" b="b"/>
              <a:pathLst>
                <a:path w="4361" h="1215" fill="norm" stroke="1" extrusionOk="0">
                  <a:moveTo>
                    <a:pt x="0" y="1"/>
                  </a:moveTo>
                  <a:lnTo>
                    <a:pt x="0" y="1215"/>
                  </a:lnTo>
                  <a:lnTo>
                    <a:pt x="4360" y="1215"/>
                  </a:lnTo>
                  <a:lnTo>
                    <a:pt x="4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19" name="Google Shape;2619;p28"/>
            <p:cNvSpPr/>
            <p:nvPr/>
          </p:nvSpPr>
          <p:spPr bwMode="auto">
            <a:xfrm>
              <a:off x="5552950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5" y="4360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20" name="Google Shape;2620;p28"/>
            <p:cNvSpPr/>
            <p:nvPr/>
          </p:nvSpPr>
          <p:spPr bwMode="auto">
            <a:xfrm>
              <a:off x="5513775" y="5094775"/>
              <a:ext cx="108725" cy="30375"/>
            </a:xfrm>
            <a:custGeom>
              <a:avLst/>
              <a:gdLst/>
              <a:ahLst/>
              <a:cxnLst/>
              <a:rect l="l" t="t" r="r" b="b"/>
              <a:pathLst>
                <a:path w="4349" h="1215" fill="norm" stroke="1" extrusionOk="0">
                  <a:moveTo>
                    <a:pt x="0" y="1"/>
                  </a:moveTo>
                  <a:lnTo>
                    <a:pt x="0" y="1215"/>
                  </a:lnTo>
                  <a:lnTo>
                    <a:pt x="4349" y="1215"/>
                  </a:lnTo>
                  <a:lnTo>
                    <a:pt x="4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21" name="Google Shape;2621;p28"/>
            <p:cNvSpPr/>
            <p:nvPr/>
          </p:nvSpPr>
          <p:spPr bwMode="auto">
            <a:xfrm>
              <a:off x="5771225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4" y="4360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22" name="Google Shape;2622;p28"/>
            <p:cNvSpPr/>
            <p:nvPr/>
          </p:nvSpPr>
          <p:spPr bwMode="auto">
            <a:xfrm>
              <a:off x="5732025" y="5094775"/>
              <a:ext cx="108750" cy="30375"/>
            </a:xfrm>
            <a:custGeom>
              <a:avLst/>
              <a:gdLst/>
              <a:ahLst/>
              <a:cxnLst/>
              <a:rect l="l" t="t" r="r" b="b"/>
              <a:pathLst>
                <a:path w="4350" h="1215" fill="norm" stroke="1" extrusionOk="0">
                  <a:moveTo>
                    <a:pt x="1" y="1"/>
                  </a:moveTo>
                  <a:lnTo>
                    <a:pt x="1" y="1215"/>
                  </a:lnTo>
                  <a:lnTo>
                    <a:pt x="4350" y="1215"/>
                  </a:lnTo>
                  <a:lnTo>
                    <a:pt x="43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623" name="Google Shape;2623;p28"/>
          <p:cNvGrpSpPr/>
          <p:nvPr/>
        </p:nvGrpSpPr>
        <p:grpSpPr bwMode="auto">
          <a:xfrm flipH="1">
            <a:off x="719992" y="-1785694"/>
            <a:ext cx="2745547" cy="2230711"/>
            <a:chOff x="6674350" y="4063602"/>
            <a:chExt cx="698986" cy="567900"/>
          </a:xfrm>
        </p:grpSpPr>
        <p:sp>
          <p:nvSpPr>
            <p:cNvPr id="2624" name="Google Shape;2624;p28"/>
            <p:cNvSpPr/>
            <p:nvPr/>
          </p:nvSpPr>
          <p:spPr bwMode="auto">
            <a:xfrm>
              <a:off x="6674373" y="4146378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25" name="Google Shape;2625;p28"/>
            <p:cNvSpPr/>
            <p:nvPr/>
          </p:nvSpPr>
          <p:spPr bwMode="auto">
            <a:xfrm>
              <a:off x="6674373" y="4227227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26" name="Google Shape;2626;p28"/>
            <p:cNvSpPr/>
            <p:nvPr/>
          </p:nvSpPr>
          <p:spPr bwMode="auto">
            <a:xfrm>
              <a:off x="6674373" y="4308076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27" name="Google Shape;2627;p28"/>
            <p:cNvSpPr/>
            <p:nvPr/>
          </p:nvSpPr>
          <p:spPr bwMode="auto">
            <a:xfrm>
              <a:off x="6674373" y="4388925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28" name="Google Shape;2628;p28"/>
            <p:cNvSpPr/>
            <p:nvPr/>
          </p:nvSpPr>
          <p:spPr bwMode="auto">
            <a:xfrm>
              <a:off x="6674373" y="4469774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29" name="Google Shape;2629;p28"/>
            <p:cNvSpPr/>
            <p:nvPr/>
          </p:nvSpPr>
          <p:spPr bwMode="auto">
            <a:xfrm>
              <a:off x="6674373" y="4550623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30" name="Google Shape;2630;p28"/>
            <p:cNvSpPr/>
            <p:nvPr/>
          </p:nvSpPr>
          <p:spPr bwMode="auto">
            <a:xfrm>
              <a:off x="6674373" y="4631471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31" name="Google Shape;2631;p28"/>
            <p:cNvSpPr/>
            <p:nvPr/>
          </p:nvSpPr>
          <p:spPr bwMode="auto">
            <a:xfrm>
              <a:off x="667435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32" name="Google Shape;2632;p28"/>
            <p:cNvSpPr/>
            <p:nvPr/>
          </p:nvSpPr>
          <p:spPr bwMode="auto">
            <a:xfrm>
              <a:off x="67441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33" name="Google Shape;2633;p28"/>
            <p:cNvSpPr/>
            <p:nvPr/>
          </p:nvSpPr>
          <p:spPr bwMode="auto">
            <a:xfrm>
              <a:off x="68139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34" name="Google Shape;2634;p28"/>
            <p:cNvSpPr/>
            <p:nvPr/>
          </p:nvSpPr>
          <p:spPr bwMode="auto">
            <a:xfrm>
              <a:off x="68840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35" name="Google Shape;2635;p28"/>
            <p:cNvSpPr/>
            <p:nvPr/>
          </p:nvSpPr>
          <p:spPr bwMode="auto">
            <a:xfrm>
              <a:off x="69538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36" name="Google Shape;2636;p28"/>
            <p:cNvSpPr/>
            <p:nvPr/>
          </p:nvSpPr>
          <p:spPr bwMode="auto">
            <a:xfrm>
              <a:off x="70237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37" name="Google Shape;2637;p28"/>
            <p:cNvSpPr/>
            <p:nvPr/>
          </p:nvSpPr>
          <p:spPr bwMode="auto">
            <a:xfrm>
              <a:off x="70937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38" name="Google Shape;2638;p28"/>
            <p:cNvSpPr/>
            <p:nvPr/>
          </p:nvSpPr>
          <p:spPr bwMode="auto">
            <a:xfrm>
              <a:off x="71636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39" name="Google Shape;2639;p28"/>
            <p:cNvSpPr/>
            <p:nvPr/>
          </p:nvSpPr>
          <p:spPr bwMode="auto">
            <a:xfrm>
              <a:off x="72336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40" name="Google Shape;2640;p28"/>
            <p:cNvSpPr/>
            <p:nvPr/>
          </p:nvSpPr>
          <p:spPr bwMode="auto">
            <a:xfrm>
              <a:off x="73035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41" name="Google Shape;2641;p28"/>
            <p:cNvSpPr/>
            <p:nvPr/>
          </p:nvSpPr>
          <p:spPr bwMode="auto">
            <a:xfrm>
              <a:off x="73733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hanks" preserve="0" showMasterPhAnim="0" userDrawn="1">
  <p:cSld name="CUSTOM_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43" name="Google Shape;2643;p29"/>
          <p:cNvSpPr txBox="1"/>
          <p:nvPr>
            <p:ph type="title"/>
          </p:nvPr>
        </p:nvSpPr>
        <p:spPr bwMode="auto">
          <a:xfrm>
            <a:off x="720000" y="635375"/>
            <a:ext cx="42132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644" name="Google Shape;2644;p29"/>
          <p:cNvSpPr txBox="1"/>
          <p:nvPr>
            <p:ph type="subTitle" idx="1"/>
          </p:nvPr>
        </p:nvSpPr>
        <p:spPr bwMode="auto">
          <a:xfrm>
            <a:off x="720000" y="1588050"/>
            <a:ext cx="42132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645" name="Google Shape;2645;p29"/>
          <p:cNvSpPr txBox="1"/>
          <p:nvPr/>
        </p:nvSpPr>
        <p:spPr bwMode="auto">
          <a:xfrm>
            <a:off x="720000" y="3243000"/>
            <a:ext cx="34122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chemeClr val="dk1"/>
                </a:solidFill>
                <a:latin typeface="Tajawal"/>
                <a:ea typeface="Tajawal"/>
                <a:cs typeface="Tajawal"/>
              </a:rPr>
              <a:t>CREDITS: This presentation </a:t>
            </a:r>
            <a:r>
              <a:rPr lang="en" sz="1200">
                <a:solidFill>
                  <a:schemeClr val="dk1"/>
                </a:solidFill>
                <a:latin typeface="Tajawal"/>
                <a:ea typeface="Tajawal"/>
                <a:cs typeface="Tajawal"/>
              </a:rPr>
              <a:t>template</a:t>
            </a:r>
            <a:r>
              <a:rPr lang="en" sz="1200">
                <a:solidFill>
                  <a:schemeClr val="dk1"/>
                </a:solidFill>
                <a:latin typeface="Tajawal"/>
                <a:ea typeface="Tajawal"/>
                <a:cs typeface="Tajawal"/>
              </a:rPr>
              <a:t> was created by </a:t>
            </a:r>
            <a:r>
              <a:rPr lang="en" sz="1200" b="1" u="sng">
                <a:solidFill>
                  <a:schemeClr val="dk1"/>
                </a:solidFill>
                <a:latin typeface="Tajawal"/>
                <a:ea typeface="Tajawal"/>
                <a:cs typeface="Tajawal"/>
                <a:hlinkClick r:id="rId2" tooltip="https://bit.ly/3A1uf1Q"/>
              </a:rPr>
              <a:t>Slidesgo</a:t>
            </a:r>
            <a:r>
              <a:rPr lang="en" sz="1200">
                <a:solidFill>
                  <a:schemeClr val="dk1"/>
                </a:solidFill>
                <a:latin typeface="Tajawal"/>
                <a:ea typeface="Tajawal"/>
                <a:cs typeface="Tajawal"/>
              </a:rPr>
              <a:t>, including icons by </a:t>
            </a:r>
            <a:r>
              <a:rPr lang="en" sz="1200" b="1" u="sng">
                <a:solidFill>
                  <a:schemeClr val="dk1"/>
                </a:solidFill>
                <a:latin typeface="Tajawal"/>
                <a:ea typeface="Tajawal"/>
                <a:cs typeface="Tajawal"/>
                <a:hlinkClick r:id="rId3" tooltip="https://www.flaticon.com/?utm_source=slidesgo_template&amp;utm_medium=referral-link&amp;utm_campaign=promo-slide&amp;utm_term=slidesgo&amp;utm_content=flaticon"/>
              </a:rPr>
              <a:t>Flaticon</a:t>
            </a:r>
            <a:r>
              <a:rPr lang="en" sz="1200">
                <a:solidFill>
                  <a:schemeClr val="dk1"/>
                </a:solidFill>
                <a:latin typeface="Tajawal"/>
                <a:ea typeface="Tajawal"/>
                <a:cs typeface="Tajawal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Tajawal"/>
                <a:ea typeface="Tajawal"/>
                <a:cs typeface="Tajawal"/>
                <a:hlinkClick r:id="rId4" tooltip="https://www.freepik.com/?utm_source=slidesgo_template&amp;utm_medium=referral-link&amp;utm_campaign=promo-slide&amp;utm_term=slidesgo&amp;utm_content=freepik"/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Tajawal"/>
                <a:ea typeface="Tajawal"/>
                <a:cs typeface="Tajawal"/>
                <a:hlinkClick r:id="rId4" tooltip="https://www.freepik.com/?utm_source=slidesgo_template&amp;utm_medium=referral-link&amp;utm_campaign=promo-slide&amp;utm_term=slidesgo&amp;utm_content=freepik"/>
              </a:rPr>
              <a:t> </a:t>
            </a:r>
            <a:endParaRPr sz="1200">
              <a:solidFill>
                <a:schemeClr val="dk1"/>
              </a:solidFill>
              <a:latin typeface="Tajawal"/>
              <a:ea typeface="Tajawal"/>
              <a:cs typeface="Tajawal"/>
            </a:endParaRPr>
          </a:p>
        </p:txBody>
      </p:sp>
      <p:grpSp>
        <p:nvGrpSpPr>
          <p:cNvPr id="2646" name="Google Shape;2646;p29"/>
          <p:cNvGrpSpPr/>
          <p:nvPr/>
        </p:nvGrpSpPr>
        <p:grpSpPr bwMode="auto">
          <a:xfrm>
            <a:off x="7136429" y="4513715"/>
            <a:ext cx="1287580" cy="422567"/>
            <a:chOff x="4056250" y="4869625"/>
            <a:chExt cx="587775" cy="192900"/>
          </a:xfrm>
        </p:grpSpPr>
        <p:sp>
          <p:nvSpPr>
            <p:cNvPr id="2647" name="Google Shape;2647;p29"/>
            <p:cNvSpPr/>
            <p:nvPr/>
          </p:nvSpPr>
          <p:spPr bwMode="auto">
            <a:xfrm>
              <a:off x="4056250" y="4975850"/>
              <a:ext cx="587775" cy="86675"/>
            </a:xfrm>
            <a:custGeom>
              <a:avLst/>
              <a:gdLst/>
              <a:ahLst/>
              <a:cxnLst/>
              <a:rect l="l" t="t" r="r" b="b"/>
              <a:pathLst>
                <a:path w="23511" h="3467" fill="norm" stroke="1" extrusionOk="0">
                  <a:moveTo>
                    <a:pt x="12" y="1"/>
                  </a:moveTo>
                  <a:lnTo>
                    <a:pt x="1" y="2197"/>
                  </a:lnTo>
                  <a:cubicBezTo>
                    <a:pt x="89" y="2274"/>
                    <a:pt x="167" y="2352"/>
                    <a:pt x="233" y="2440"/>
                  </a:cubicBezTo>
                  <a:cubicBezTo>
                    <a:pt x="564" y="2826"/>
                    <a:pt x="1105" y="3466"/>
                    <a:pt x="2142" y="3466"/>
                  </a:cubicBezTo>
                  <a:cubicBezTo>
                    <a:pt x="3191" y="3466"/>
                    <a:pt x="3732" y="2826"/>
                    <a:pt x="4052" y="2440"/>
                  </a:cubicBezTo>
                  <a:cubicBezTo>
                    <a:pt x="4140" y="2352"/>
                    <a:pt x="4239" y="2219"/>
                    <a:pt x="4272" y="2197"/>
                  </a:cubicBezTo>
                  <a:cubicBezTo>
                    <a:pt x="4361" y="2274"/>
                    <a:pt x="4438" y="2352"/>
                    <a:pt x="4504" y="2440"/>
                  </a:cubicBezTo>
                  <a:cubicBezTo>
                    <a:pt x="4835" y="2826"/>
                    <a:pt x="5376" y="3466"/>
                    <a:pt x="6414" y="3466"/>
                  </a:cubicBezTo>
                  <a:cubicBezTo>
                    <a:pt x="7462" y="3466"/>
                    <a:pt x="8003" y="2826"/>
                    <a:pt x="8323" y="2440"/>
                  </a:cubicBezTo>
                  <a:cubicBezTo>
                    <a:pt x="8412" y="2352"/>
                    <a:pt x="8511" y="2219"/>
                    <a:pt x="8544" y="2197"/>
                  </a:cubicBezTo>
                  <a:cubicBezTo>
                    <a:pt x="8632" y="2274"/>
                    <a:pt x="8710" y="2352"/>
                    <a:pt x="8776" y="2440"/>
                  </a:cubicBezTo>
                  <a:cubicBezTo>
                    <a:pt x="9096" y="2826"/>
                    <a:pt x="9637" y="3466"/>
                    <a:pt x="10685" y="3466"/>
                  </a:cubicBezTo>
                  <a:cubicBezTo>
                    <a:pt x="11734" y="3466"/>
                    <a:pt x="12275" y="2826"/>
                    <a:pt x="12595" y="2440"/>
                  </a:cubicBezTo>
                  <a:cubicBezTo>
                    <a:pt x="12683" y="2352"/>
                    <a:pt x="12782" y="2219"/>
                    <a:pt x="12816" y="2197"/>
                  </a:cubicBezTo>
                  <a:cubicBezTo>
                    <a:pt x="12904" y="2274"/>
                    <a:pt x="12981" y="2352"/>
                    <a:pt x="13047" y="2440"/>
                  </a:cubicBezTo>
                  <a:cubicBezTo>
                    <a:pt x="13367" y="2826"/>
                    <a:pt x="13908" y="3466"/>
                    <a:pt x="14957" y="3466"/>
                  </a:cubicBezTo>
                  <a:cubicBezTo>
                    <a:pt x="16005" y="3466"/>
                    <a:pt x="16546" y="2826"/>
                    <a:pt x="16866" y="2440"/>
                  </a:cubicBezTo>
                  <a:cubicBezTo>
                    <a:pt x="16955" y="2352"/>
                    <a:pt x="17054" y="2219"/>
                    <a:pt x="17087" y="2197"/>
                  </a:cubicBezTo>
                  <a:cubicBezTo>
                    <a:pt x="17175" y="2274"/>
                    <a:pt x="17253" y="2352"/>
                    <a:pt x="17319" y="2440"/>
                  </a:cubicBezTo>
                  <a:cubicBezTo>
                    <a:pt x="17639" y="2826"/>
                    <a:pt x="18180" y="3466"/>
                    <a:pt x="19228" y="3466"/>
                  </a:cubicBezTo>
                  <a:cubicBezTo>
                    <a:pt x="20277" y="3466"/>
                    <a:pt x="20818" y="2826"/>
                    <a:pt x="21138" y="2440"/>
                  </a:cubicBezTo>
                  <a:cubicBezTo>
                    <a:pt x="21215" y="2352"/>
                    <a:pt x="21325" y="2219"/>
                    <a:pt x="21359" y="2197"/>
                  </a:cubicBezTo>
                  <a:cubicBezTo>
                    <a:pt x="21447" y="2274"/>
                    <a:pt x="21524" y="2352"/>
                    <a:pt x="21601" y="2440"/>
                  </a:cubicBezTo>
                  <a:cubicBezTo>
                    <a:pt x="21921" y="2826"/>
                    <a:pt x="22462" y="3466"/>
                    <a:pt x="23511" y="3466"/>
                  </a:cubicBezTo>
                  <a:lnTo>
                    <a:pt x="23511" y="1270"/>
                  </a:lnTo>
                  <a:cubicBezTo>
                    <a:pt x="23423" y="1193"/>
                    <a:pt x="23345" y="1104"/>
                    <a:pt x="23279" y="1016"/>
                  </a:cubicBezTo>
                  <a:cubicBezTo>
                    <a:pt x="22959" y="641"/>
                    <a:pt x="22418" y="1"/>
                    <a:pt x="21370" y="1"/>
                  </a:cubicBezTo>
                  <a:cubicBezTo>
                    <a:pt x="20321" y="1"/>
                    <a:pt x="19780" y="641"/>
                    <a:pt x="19460" y="1016"/>
                  </a:cubicBezTo>
                  <a:cubicBezTo>
                    <a:pt x="19383" y="1104"/>
                    <a:pt x="19272" y="1237"/>
                    <a:pt x="19239" y="1270"/>
                  </a:cubicBezTo>
                  <a:cubicBezTo>
                    <a:pt x="19151" y="1193"/>
                    <a:pt x="19074" y="1104"/>
                    <a:pt x="19008" y="1016"/>
                  </a:cubicBezTo>
                  <a:cubicBezTo>
                    <a:pt x="18676" y="641"/>
                    <a:pt x="18136" y="1"/>
                    <a:pt x="17098" y="1"/>
                  </a:cubicBezTo>
                  <a:cubicBezTo>
                    <a:pt x="16050" y="1"/>
                    <a:pt x="15509" y="641"/>
                    <a:pt x="15189" y="1016"/>
                  </a:cubicBezTo>
                  <a:cubicBezTo>
                    <a:pt x="15100" y="1104"/>
                    <a:pt x="15001" y="1237"/>
                    <a:pt x="14968" y="1270"/>
                  </a:cubicBezTo>
                  <a:cubicBezTo>
                    <a:pt x="14880" y="1193"/>
                    <a:pt x="14802" y="1104"/>
                    <a:pt x="14736" y="1016"/>
                  </a:cubicBezTo>
                  <a:cubicBezTo>
                    <a:pt x="14405" y="641"/>
                    <a:pt x="13864" y="1"/>
                    <a:pt x="12827" y="1"/>
                  </a:cubicBezTo>
                  <a:cubicBezTo>
                    <a:pt x="11778" y="1"/>
                    <a:pt x="11237" y="641"/>
                    <a:pt x="10917" y="1016"/>
                  </a:cubicBezTo>
                  <a:cubicBezTo>
                    <a:pt x="10840" y="1104"/>
                    <a:pt x="10729" y="1237"/>
                    <a:pt x="10696" y="1270"/>
                  </a:cubicBezTo>
                  <a:cubicBezTo>
                    <a:pt x="10608" y="1193"/>
                    <a:pt x="10531" y="1104"/>
                    <a:pt x="10465" y="1016"/>
                  </a:cubicBezTo>
                  <a:cubicBezTo>
                    <a:pt x="10133" y="641"/>
                    <a:pt x="9593" y="1"/>
                    <a:pt x="8555" y="1"/>
                  </a:cubicBezTo>
                  <a:cubicBezTo>
                    <a:pt x="7506" y="1"/>
                    <a:pt x="6966" y="641"/>
                    <a:pt x="6646" y="1016"/>
                  </a:cubicBezTo>
                  <a:cubicBezTo>
                    <a:pt x="6557" y="1104"/>
                    <a:pt x="6458" y="1237"/>
                    <a:pt x="6425" y="1270"/>
                  </a:cubicBezTo>
                  <a:cubicBezTo>
                    <a:pt x="6337" y="1193"/>
                    <a:pt x="6259" y="1104"/>
                    <a:pt x="6193" y="1016"/>
                  </a:cubicBezTo>
                  <a:cubicBezTo>
                    <a:pt x="5873" y="641"/>
                    <a:pt x="5321" y="1"/>
                    <a:pt x="4284" y="1"/>
                  </a:cubicBezTo>
                  <a:cubicBezTo>
                    <a:pt x="3235" y="1"/>
                    <a:pt x="2694" y="641"/>
                    <a:pt x="2374" y="1016"/>
                  </a:cubicBezTo>
                  <a:cubicBezTo>
                    <a:pt x="2297" y="1104"/>
                    <a:pt x="2186" y="1237"/>
                    <a:pt x="2153" y="1270"/>
                  </a:cubicBezTo>
                  <a:cubicBezTo>
                    <a:pt x="2065" y="1193"/>
                    <a:pt x="1988" y="1104"/>
                    <a:pt x="1922" y="1016"/>
                  </a:cubicBezTo>
                  <a:cubicBezTo>
                    <a:pt x="1601" y="641"/>
                    <a:pt x="1061" y="1"/>
                    <a:pt x="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48" name="Google Shape;2648;p29"/>
            <p:cNvSpPr/>
            <p:nvPr/>
          </p:nvSpPr>
          <p:spPr bwMode="auto">
            <a:xfrm>
              <a:off x="4056250" y="4869625"/>
              <a:ext cx="587775" cy="86650"/>
            </a:xfrm>
            <a:custGeom>
              <a:avLst/>
              <a:gdLst/>
              <a:ahLst/>
              <a:cxnLst/>
              <a:rect l="l" t="t" r="r" b="b"/>
              <a:pathLst>
                <a:path w="23511" h="3466" fill="norm" stroke="1" extrusionOk="0">
                  <a:moveTo>
                    <a:pt x="12" y="0"/>
                  </a:moveTo>
                  <a:lnTo>
                    <a:pt x="1" y="2197"/>
                  </a:lnTo>
                  <a:cubicBezTo>
                    <a:pt x="89" y="2274"/>
                    <a:pt x="167" y="2351"/>
                    <a:pt x="233" y="2439"/>
                  </a:cubicBezTo>
                  <a:cubicBezTo>
                    <a:pt x="564" y="2826"/>
                    <a:pt x="1105" y="3466"/>
                    <a:pt x="2142" y="3466"/>
                  </a:cubicBezTo>
                  <a:cubicBezTo>
                    <a:pt x="3191" y="3466"/>
                    <a:pt x="3732" y="2826"/>
                    <a:pt x="4052" y="2439"/>
                  </a:cubicBezTo>
                  <a:cubicBezTo>
                    <a:pt x="4140" y="2351"/>
                    <a:pt x="4239" y="2219"/>
                    <a:pt x="4272" y="2197"/>
                  </a:cubicBezTo>
                  <a:cubicBezTo>
                    <a:pt x="4361" y="2274"/>
                    <a:pt x="4438" y="2351"/>
                    <a:pt x="4504" y="2439"/>
                  </a:cubicBezTo>
                  <a:cubicBezTo>
                    <a:pt x="4835" y="2826"/>
                    <a:pt x="5376" y="3466"/>
                    <a:pt x="6414" y="3466"/>
                  </a:cubicBezTo>
                  <a:cubicBezTo>
                    <a:pt x="7462" y="3466"/>
                    <a:pt x="8003" y="2826"/>
                    <a:pt x="8323" y="2439"/>
                  </a:cubicBezTo>
                  <a:cubicBezTo>
                    <a:pt x="8412" y="2351"/>
                    <a:pt x="8511" y="2219"/>
                    <a:pt x="8544" y="2197"/>
                  </a:cubicBezTo>
                  <a:cubicBezTo>
                    <a:pt x="8632" y="2274"/>
                    <a:pt x="8710" y="2351"/>
                    <a:pt x="8776" y="2439"/>
                  </a:cubicBezTo>
                  <a:cubicBezTo>
                    <a:pt x="9096" y="2826"/>
                    <a:pt x="9637" y="3466"/>
                    <a:pt x="10685" y="3466"/>
                  </a:cubicBezTo>
                  <a:cubicBezTo>
                    <a:pt x="11734" y="3466"/>
                    <a:pt x="12275" y="2826"/>
                    <a:pt x="12595" y="2439"/>
                  </a:cubicBezTo>
                  <a:cubicBezTo>
                    <a:pt x="12683" y="2351"/>
                    <a:pt x="12782" y="2219"/>
                    <a:pt x="12816" y="2197"/>
                  </a:cubicBezTo>
                  <a:cubicBezTo>
                    <a:pt x="12904" y="2274"/>
                    <a:pt x="12981" y="2351"/>
                    <a:pt x="13047" y="2439"/>
                  </a:cubicBezTo>
                  <a:cubicBezTo>
                    <a:pt x="13367" y="2826"/>
                    <a:pt x="13908" y="3466"/>
                    <a:pt x="14957" y="3466"/>
                  </a:cubicBezTo>
                  <a:cubicBezTo>
                    <a:pt x="16005" y="3466"/>
                    <a:pt x="16546" y="2826"/>
                    <a:pt x="16866" y="2439"/>
                  </a:cubicBezTo>
                  <a:cubicBezTo>
                    <a:pt x="16955" y="2351"/>
                    <a:pt x="17054" y="2219"/>
                    <a:pt x="17087" y="2197"/>
                  </a:cubicBezTo>
                  <a:cubicBezTo>
                    <a:pt x="17175" y="2274"/>
                    <a:pt x="17253" y="2351"/>
                    <a:pt x="17319" y="2439"/>
                  </a:cubicBezTo>
                  <a:cubicBezTo>
                    <a:pt x="17639" y="2826"/>
                    <a:pt x="18180" y="3466"/>
                    <a:pt x="19228" y="3466"/>
                  </a:cubicBezTo>
                  <a:cubicBezTo>
                    <a:pt x="20277" y="3466"/>
                    <a:pt x="20818" y="2826"/>
                    <a:pt x="21138" y="2439"/>
                  </a:cubicBezTo>
                  <a:cubicBezTo>
                    <a:pt x="21215" y="2351"/>
                    <a:pt x="21325" y="2219"/>
                    <a:pt x="21359" y="2197"/>
                  </a:cubicBezTo>
                  <a:cubicBezTo>
                    <a:pt x="21447" y="2274"/>
                    <a:pt x="21524" y="2351"/>
                    <a:pt x="21601" y="2439"/>
                  </a:cubicBezTo>
                  <a:cubicBezTo>
                    <a:pt x="21921" y="2826"/>
                    <a:pt x="22462" y="3466"/>
                    <a:pt x="23511" y="3466"/>
                  </a:cubicBezTo>
                  <a:lnTo>
                    <a:pt x="23511" y="1269"/>
                  </a:lnTo>
                  <a:cubicBezTo>
                    <a:pt x="23423" y="1192"/>
                    <a:pt x="23345" y="1104"/>
                    <a:pt x="23279" y="1016"/>
                  </a:cubicBezTo>
                  <a:cubicBezTo>
                    <a:pt x="22959" y="640"/>
                    <a:pt x="22418" y="0"/>
                    <a:pt x="21370" y="0"/>
                  </a:cubicBezTo>
                  <a:cubicBezTo>
                    <a:pt x="20321" y="0"/>
                    <a:pt x="19780" y="640"/>
                    <a:pt x="19460" y="1016"/>
                  </a:cubicBezTo>
                  <a:cubicBezTo>
                    <a:pt x="19383" y="1104"/>
                    <a:pt x="19272" y="1236"/>
                    <a:pt x="19239" y="1269"/>
                  </a:cubicBezTo>
                  <a:cubicBezTo>
                    <a:pt x="19151" y="1192"/>
                    <a:pt x="19074" y="1104"/>
                    <a:pt x="19008" y="1016"/>
                  </a:cubicBezTo>
                  <a:cubicBezTo>
                    <a:pt x="18676" y="640"/>
                    <a:pt x="18136" y="0"/>
                    <a:pt x="17098" y="0"/>
                  </a:cubicBezTo>
                  <a:cubicBezTo>
                    <a:pt x="16050" y="0"/>
                    <a:pt x="15509" y="640"/>
                    <a:pt x="15189" y="1016"/>
                  </a:cubicBezTo>
                  <a:cubicBezTo>
                    <a:pt x="15100" y="1104"/>
                    <a:pt x="15001" y="1236"/>
                    <a:pt x="14968" y="1269"/>
                  </a:cubicBezTo>
                  <a:cubicBezTo>
                    <a:pt x="14880" y="1192"/>
                    <a:pt x="14802" y="1104"/>
                    <a:pt x="14736" y="1016"/>
                  </a:cubicBezTo>
                  <a:cubicBezTo>
                    <a:pt x="14405" y="640"/>
                    <a:pt x="13864" y="0"/>
                    <a:pt x="12827" y="0"/>
                  </a:cubicBezTo>
                  <a:cubicBezTo>
                    <a:pt x="11778" y="0"/>
                    <a:pt x="11237" y="640"/>
                    <a:pt x="10917" y="1016"/>
                  </a:cubicBezTo>
                  <a:cubicBezTo>
                    <a:pt x="10840" y="1104"/>
                    <a:pt x="10729" y="1236"/>
                    <a:pt x="10696" y="1269"/>
                  </a:cubicBezTo>
                  <a:cubicBezTo>
                    <a:pt x="10608" y="1192"/>
                    <a:pt x="10531" y="1104"/>
                    <a:pt x="10465" y="1016"/>
                  </a:cubicBezTo>
                  <a:cubicBezTo>
                    <a:pt x="10133" y="640"/>
                    <a:pt x="9593" y="0"/>
                    <a:pt x="8555" y="0"/>
                  </a:cubicBezTo>
                  <a:cubicBezTo>
                    <a:pt x="7506" y="0"/>
                    <a:pt x="6966" y="640"/>
                    <a:pt x="6646" y="1016"/>
                  </a:cubicBezTo>
                  <a:cubicBezTo>
                    <a:pt x="6557" y="1104"/>
                    <a:pt x="6458" y="1236"/>
                    <a:pt x="6425" y="1269"/>
                  </a:cubicBezTo>
                  <a:cubicBezTo>
                    <a:pt x="6337" y="1192"/>
                    <a:pt x="6259" y="1104"/>
                    <a:pt x="6193" y="1016"/>
                  </a:cubicBezTo>
                  <a:cubicBezTo>
                    <a:pt x="5873" y="640"/>
                    <a:pt x="5321" y="0"/>
                    <a:pt x="4284" y="0"/>
                  </a:cubicBezTo>
                  <a:cubicBezTo>
                    <a:pt x="3235" y="0"/>
                    <a:pt x="2694" y="640"/>
                    <a:pt x="2374" y="1016"/>
                  </a:cubicBezTo>
                  <a:cubicBezTo>
                    <a:pt x="2297" y="1104"/>
                    <a:pt x="2186" y="1236"/>
                    <a:pt x="2153" y="1269"/>
                  </a:cubicBezTo>
                  <a:cubicBezTo>
                    <a:pt x="2065" y="1192"/>
                    <a:pt x="1988" y="1104"/>
                    <a:pt x="1922" y="1016"/>
                  </a:cubicBezTo>
                  <a:cubicBezTo>
                    <a:pt x="1601" y="640"/>
                    <a:pt x="1061" y="0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649" name="Google Shape;2649;p29"/>
          <p:cNvGrpSpPr/>
          <p:nvPr/>
        </p:nvGrpSpPr>
        <p:grpSpPr bwMode="auto">
          <a:xfrm rot="5400000">
            <a:off x="-681586" y="2630605"/>
            <a:ext cx="2093391" cy="232398"/>
            <a:chOff x="4858700" y="5055325"/>
            <a:chExt cx="982075" cy="109025"/>
          </a:xfrm>
        </p:grpSpPr>
        <p:sp>
          <p:nvSpPr>
            <p:cNvPr id="2650" name="Google Shape;2650;p29"/>
            <p:cNvSpPr/>
            <p:nvPr/>
          </p:nvSpPr>
          <p:spPr bwMode="auto">
            <a:xfrm>
              <a:off x="4897875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5" y="4360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51" name="Google Shape;2651;p29"/>
            <p:cNvSpPr/>
            <p:nvPr/>
          </p:nvSpPr>
          <p:spPr bwMode="auto">
            <a:xfrm>
              <a:off x="4858700" y="5094775"/>
              <a:ext cx="108725" cy="30375"/>
            </a:xfrm>
            <a:custGeom>
              <a:avLst/>
              <a:gdLst/>
              <a:ahLst/>
              <a:cxnLst/>
              <a:rect l="l" t="t" r="r" b="b"/>
              <a:pathLst>
                <a:path w="4349" h="1215" fill="norm" stroke="1" extrusionOk="0">
                  <a:moveTo>
                    <a:pt x="0" y="1"/>
                  </a:moveTo>
                  <a:lnTo>
                    <a:pt x="0" y="1215"/>
                  </a:lnTo>
                  <a:lnTo>
                    <a:pt x="4349" y="1215"/>
                  </a:lnTo>
                  <a:lnTo>
                    <a:pt x="4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52" name="Google Shape;2652;p29"/>
            <p:cNvSpPr/>
            <p:nvPr/>
          </p:nvSpPr>
          <p:spPr bwMode="auto">
            <a:xfrm>
              <a:off x="5116150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4" y="4360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53" name="Google Shape;2653;p29"/>
            <p:cNvSpPr/>
            <p:nvPr/>
          </p:nvSpPr>
          <p:spPr bwMode="auto">
            <a:xfrm>
              <a:off x="5076950" y="5094775"/>
              <a:ext cx="108750" cy="30375"/>
            </a:xfrm>
            <a:custGeom>
              <a:avLst/>
              <a:gdLst/>
              <a:ahLst/>
              <a:cxnLst/>
              <a:rect l="l" t="t" r="r" b="b"/>
              <a:pathLst>
                <a:path w="4350" h="1215" fill="norm" stroke="1" extrusionOk="0">
                  <a:moveTo>
                    <a:pt x="1" y="1"/>
                  </a:moveTo>
                  <a:lnTo>
                    <a:pt x="1" y="1215"/>
                  </a:lnTo>
                  <a:lnTo>
                    <a:pt x="4349" y="1215"/>
                  </a:lnTo>
                  <a:lnTo>
                    <a:pt x="4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54" name="Google Shape;2654;p29"/>
            <p:cNvSpPr/>
            <p:nvPr/>
          </p:nvSpPr>
          <p:spPr bwMode="auto">
            <a:xfrm>
              <a:off x="5334675" y="5055325"/>
              <a:ext cx="30100" cy="109025"/>
            </a:xfrm>
            <a:custGeom>
              <a:avLst/>
              <a:gdLst/>
              <a:ahLst/>
              <a:cxnLst/>
              <a:rect l="l" t="t" r="r" b="b"/>
              <a:pathLst>
                <a:path w="1204" h="4361" fill="norm" stroke="1" extrusionOk="0">
                  <a:moveTo>
                    <a:pt x="1" y="0"/>
                  </a:moveTo>
                  <a:lnTo>
                    <a:pt x="1" y="4360"/>
                  </a:lnTo>
                  <a:lnTo>
                    <a:pt x="1204" y="4360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55" name="Google Shape;2655;p29"/>
            <p:cNvSpPr/>
            <p:nvPr/>
          </p:nvSpPr>
          <p:spPr bwMode="auto">
            <a:xfrm>
              <a:off x="5295225" y="5094775"/>
              <a:ext cx="109025" cy="30375"/>
            </a:xfrm>
            <a:custGeom>
              <a:avLst/>
              <a:gdLst/>
              <a:ahLst/>
              <a:cxnLst/>
              <a:rect l="l" t="t" r="r" b="b"/>
              <a:pathLst>
                <a:path w="4361" h="1215" fill="norm" stroke="1" extrusionOk="0">
                  <a:moveTo>
                    <a:pt x="0" y="1"/>
                  </a:moveTo>
                  <a:lnTo>
                    <a:pt x="0" y="1215"/>
                  </a:lnTo>
                  <a:lnTo>
                    <a:pt x="4360" y="1215"/>
                  </a:lnTo>
                  <a:lnTo>
                    <a:pt x="4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56" name="Google Shape;2656;p29"/>
            <p:cNvSpPr/>
            <p:nvPr/>
          </p:nvSpPr>
          <p:spPr bwMode="auto">
            <a:xfrm>
              <a:off x="5552950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5" y="4360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57" name="Google Shape;2657;p29"/>
            <p:cNvSpPr/>
            <p:nvPr/>
          </p:nvSpPr>
          <p:spPr bwMode="auto">
            <a:xfrm>
              <a:off x="5513775" y="5094775"/>
              <a:ext cx="108725" cy="30375"/>
            </a:xfrm>
            <a:custGeom>
              <a:avLst/>
              <a:gdLst/>
              <a:ahLst/>
              <a:cxnLst/>
              <a:rect l="l" t="t" r="r" b="b"/>
              <a:pathLst>
                <a:path w="4349" h="1215" fill="norm" stroke="1" extrusionOk="0">
                  <a:moveTo>
                    <a:pt x="0" y="1"/>
                  </a:moveTo>
                  <a:lnTo>
                    <a:pt x="0" y="1215"/>
                  </a:lnTo>
                  <a:lnTo>
                    <a:pt x="4349" y="1215"/>
                  </a:lnTo>
                  <a:lnTo>
                    <a:pt x="4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58" name="Google Shape;2658;p29"/>
            <p:cNvSpPr/>
            <p:nvPr/>
          </p:nvSpPr>
          <p:spPr bwMode="auto">
            <a:xfrm>
              <a:off x="5771225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4" y="4360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59" name="Google Shape;2659;p29"/>
            <p:cNvSpPr/>
            <p:nvPr/>
          </p:nvSpPr>
          <p:spPr bwMode="auto">
            <a:xfrm>
              <a:off x="5732025" y="5094775"/>
              <a:ext cx="108750" cy="30375"/>
            </a:xfrm>
            <a:custGeom>
              <a:avLst/>
              <a:gdLst/>
              <a:ahLst/>
              <a:cxnLst/>
              <a:rect l="l" t="t" r="r" b="b"/>
              <a:pathLst>
                <a:path w="4350" h="1215" fill="norm" stroke="1" extrusionOk="0">
                  <a:moveTo>
                    <a:pt x="1" y="1"/>
                  </a:moveTo>
                  <a:lnTo>
                    <a:pt x="1" y="1215"/>
                  </a:lnTo>
                  <a:lnTo>
                    <a:pt x="4350" y="1215"/>
                  </a:lnTo>
                  <a:lnTo>
                    <a:pt x="43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660" name="Google Shape;2660;p29"/>
          <p:cNvSpPr/>
          <p:nvPr/>
        </p:nvSpPr>
        <p:spPr bwMode="auto">
          <a:xfrm>
            <a:off x="719987" y="4513725"/>
            <a:ext cx="231827" cy="232397"/>
          </a:xfrm>
          <a:custGeom>
            <a:avLst/>
            <a:gdLst/>
            <a:ahLst/>
            <a:cxnLst/>
            <a:rect l="l" t="t" r="r" b="b"/>
            <a:pathLst>
              <a:path w="4394" h="4405" fill="norm" stroke="1" extrusionOk="0">
                <a:moveTo>
                  <a:pt x="2197" y="1"/>
                </a:moveTo>
                <a:lnTo>
                  <a:pt x="0" y="2208"/>
                </a:lnTo>
                <a:lnTo>
                  <a:pt x="2197" y="4405"/>
                </a:lnTo>
                <a:lnTo>
                  <a:pt x="4393" y="2208"/>
                </a:lnTo>
                <a:lnTo>
                  <a:pt x="21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61" name="Google Shape;2661;p29"/>
          <p:cNvSpPr/>
          <p:nvPr/>
        </p:nvSpPr>
        <p:spPr bwMode="auto">
          <a:xfrm>
            <a:off x="720000" y="-934500"/>
            <a:ext cx="1564500" cy="156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62" name="Google Shape;2662;p29"/>
          <p:cNvSpPr/>
          <p:nvPr/>
        </p:nvSpPr>
        <p:spPr bwMode="auto">
          <a:xfrm>
            <a:off x="948600" y="-694500"/>
            <a:ext cx="1084500" cy="108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2663" name="Google Shape;2663;p29"/>
          <p:cNvGrpSpPr/>
          <p:nvPr/>
        </p:nvGrpSpPr>
        <p:grpSpPr bwMode="auto">
          <a:xfrm rot="10800000">
            <a:off x="3029243" y="4513731"/>
            <a:ext cx="2745547" cy="2230711"/>
            <a:chOff x="6674350" y="4063602"/>
            <a:chExt cx="698986" cy="567900"/>
          </a:xfrm>
        </p:grpSpPr>
        <p:sp>
          <p:nvSpPr>
            <p:cNvPr id="2664" name="Google Shape;2664;p29"/>
            <p:cNvSpPr/>
            <p:nvPr/>
          </p:nvSpPr>
          <p:spPr bwMode="auto">
            <a:xfrm>
              <a:off x="6674373" y="4146378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65" name="Google Shape;2665;p29"/>
            <p:cNvSpPr/>
            <p:nvPr/>
          </p:nvSpPr>
          <p:spPr bwMode="auto">
            <a:xfrm>
              <a:off x="6674373" y="4227227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66" name="Google Shape;2666;p29"/>
            <p:cNvSpPr/>
            <p:nvPr/>
          </p:nvSpPr>
          <p:spPr bwMode="auto">
            <a:xfrm>
              <a:off x="6674373" y="4308076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67" name="Google Shape;2667;p29"/>
            <p:cNvSpPr/>
            <p:nvPr/>
          </p:nvSpPr>
          <p:spPr bwMode="auto">
            <a:xfrm>
              <a:off x="6674373" y="4388925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68" name="Google Shape;2668;p29"/>
            <p:cNvSpPr/>
            <p:nvPr/>
          </p:nvSpPr>
          <p:spPr bwMode="auto">
            <a:xfrm>
              <a:off x="6674373" y="4469774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69" name="Google Shape;2669;p29"/>
            <p:cNvSpPr/>
            <p:nvPr/>
          </p:nvSpPr>
          <p:spPr bwMode="auto">
            <a:xfrm>
              <a:off x="6674373" y="4550623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70" name="Google Shape;2670;p29"/>
            <p:cNvSpPr/>
            <p:nvPr/>
          </p:nvSpPr>
          <p:spPr bwMode="auto">
            <a:xfrm>
              <a:off x="6674373" y="4631471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71" name="Google Shape;2671;p29"/>
            <p:cNvSpPr/>
            <p:nvPr/>
          </p:nvSpPr>
          <p:spPr bwMode="auto">
            <a:xfrm>
              <a:off x="667435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72" name="Google Shape;2672;p29"/>
            <p:cNvSpPr/>
            <p:nvPr/>
          </p:nvSpPr>
          <p:spPr bwMode="auto">
            <a:xfrm>
              <a:off x="67441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73" name="Google Shape;2673;p29"/>
            <p:cNvSpPr/>
            <p:nvPr/>
          </p:nvSpPr>
          <p:spPr bwMode="auto">
            <a:xfrm>
              <a:off x="68139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74" name="Google Shape;2674;p29"/>
            <p:cNvSpPr/>
            <p:nvPr/>
          </p:nvSpPr>
          <p:spPr bwMode="auto">
            <a:xfrm>
              <a:off x="68840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75" name="Google Shape;2675;p29"/>
            <p:cNvSpPr/>
            <p:nvPr/>
          </p:nvSpPr>
          <p:spPr bwMode="auto">
            <a:xfrm>
              <a:off x="69538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76" name="Google Shape;2676;p29"/>
            <p:cNvSpPr/>
            <p:nvPr/>
          </p:nvSpPr>
          <p:spPr bwMode="auto">
            <a:xfrm>
              <a:off x="70237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77" name="Google Shape;2677;p29"/>
            <p:cNvSpPr/>
            <p:nvPr/>
          </p:nvSpPr>
          <p:spPr bwMode="auto">
            <a:xfrm>
              <a:off x="70937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78" name="Google Shape;2678;p29"/>
            <p:cNvSpPr/>
            <p:nvPr/>
          </p:nvSpPr>
          <p:spPr bwMode="auto">
            <a:xfrm>
              <a:off x="71636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79" name="Google Shape;2679;p29"/>
            <p:cNvSpPr/>
            <p:nvPr/>
          </p:nvSpPr>
          <p:spPr bwMode="auto">
            <a:xfrm>
              <a:off x="72336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80" name="Google Shape;2680;p29"/>
            <p:cNvSpPr/>
            <p:nvPr/>
          </p:nvSpPr>
          <p:spPr bwMode="auto">
            <a:xfrm>
              <a:off x="73035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81" name="Google Shape;2681;p29"/>
            <p:cNvSpPr/>
            <p:nvPr/>
          </p:nvSpPr>
          <p:spPr bwMode="auto">
            <a:xfrm>
              <a:off x="73733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682" name="Google Shape;2682;p29"/>
          <p:cNvGrpSpPr/>
          <p:nvPr/>
        </p:nvGrpSpPr>
        <p:grpSpPr bwMode="auto">
          <a:xfrm rot="-5400000" flipH="1">
            <a:off x="8678424" y="1462227"/>
            <a:ext cx="1483400" cy="1735046"/>
            <a:chOff x="432027" y="4493202"/>
            <a:chExt cx="1483400" cy="1735046"/>
          </a:xfrm>
        </p:grpSpPr>
        <p:sp>
          <p:nvSpPr>
            <p:cNvPr id="2683" name="Google Shape;2683;p29"/>
            <p:cNvSpPr/>
            <p:nvPr/>
          </p:nvSpPr>
          <p:spPr bwMode="auto">
            <a:xfrm rot="-5400000">
              <a:off x="432027" y="4665277"/>
              <a:ext cx="1390800" cy="1390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84" name="Google Shape;2684;p29"/>
            <p:cNvSpPr/>
            <p:nvPr/>
          </p:nvSpPr>
          <p:spPr bwMode="auto">
            <a:xfrm rot="5400000">
              <a:off x="628881" y="4941703"/>
              <a:ext cx="1735046" cy="838045"/>
            </a:xfrm>
            <a:custGeom>
              <a:avLst/>
              <a:gdLst/>
              <a:ahLst/>
              <a:cxnLst/>
              <a:rect l="l" t="t" r="r" b="b"/>
              <a:pathLst>
                <a:path w="64626" h="31215" fill="norm" stroke="1" extrusionOk="0">
                  <a:moveTo>
                    <a:pt x="32319" y="1"/>
                  </a:moveTo>
                  <a:cubicBezTo>
                    <a:pt x="17573" y="1"/>
                    <a:pt x="5133" y="9824"/>
                    <a:pt x="1171" y="23279"/>
                  </a:cubicBezTo>
                  <a:cubicBezTo>
                    <a:pt x="1" y="27241"/>
                    <a:pt x="3003" y="31215"/>
                    <a:pt x="7131" y="31215"/>
                  </a:cubicBezTo>
                  <a:lnTo>
                    <a:pt x="7286" y="31215"/>
                  </a:lnTo>
                  <a:cubicBezTo>
                    <a:pt x="10067" y="31215"/>
                    <a:pt x="12451" y="29360"/>
                    <a:pt x="13257" y="26700"/>
                  </a:cubicBezTo>
                  <a:cubicBezTo>
                    <a:pt x="15796" y="18290"/>
                    <a:pt x="23533" y="12539"/>
                    <a:pt x="32319" y="12539"/>
                  </a:cubicBezTo>
                  <a:cubicBezTo>
                    <a:pt x="41094" y="12539"/>
                    <a:pt x="48831" y="18290"/>
                    <a:pt x="51369" y="26700"/>
                  </a:cubicBezTo>
                  <a:cubicBezTo>
                    <a:pt x="52175" y="29360"/>
                    <a:pt x="54559" y="31215"/>
                    <a:pt x="57341" y="31215"/>
                  </a:cubicBezTo>
                  <a:lnTo>
                    <a:pt x="57495" y="31215"/>
                  </a:lnTo>
                  <a:cubicBezTo>
                    <a:pt x="61634" y="31215"/>
                    <a:pt x="64625" y="27241"/>
                    <a:pt x="63456" y="23279"/>
                  </a:cubicBezTo>
                  <a:cubicBezTo>
                    <a:pt x="59493" y="9824"/>
                    <a:pt x="47054" y="1"/>
                    <a:pt x="32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685" name="Google Shape;2685;p29"/>
          <p:cNvGrpSpPr/>
          <p:nvPr/>
        </p:nvGrpSpPr>
        <p:grpSpPr bwMode="auto">
          <a:xfrm>
            <a:off x="8423999" y="-611137"/>
            <a:ext cx="1374390" cy="1241130"/>
            <a:chOff x="4027850" y="1900275"/>
            <a:chExt cx="554100" cy="500375"/>
          </a:xfrm>
        </p:grpSpPr>
        <p:sp>
          <p:nvSpPr>
            <p:cNvPr id="2686" name="Google Shape;2686;p29"/>
            <p:cNvSpPr/>
            <p:nvPr/>
          </p:nvSpPr>
          <p:spPr bwMode="auto">
            <a:xfrm>
              <a:off x="40306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51"/>
                    <a:pt x="332" y="651"/>
                  </a:cubicBezTo>
                  <a:cubicBezTo>
                    <a:pt x="508" y="65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87" name="Google Shape;2687;p29"/>
            <p:cNvSpPr/>
            <p:nvPr/>
          </p:nvSpPr>
          <p:spPr bwMode="auto">
            <a:xfrm>
              <a:off x="4097650" y="190027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7" y="651"/>
                    <a:pt x="641" y="497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88" name="Google Shape;2688;p29"/>
            <p:cNvSpPr/>
            <p:nvPr/>
          </p:nvSpPr>
          <p:spPr bwMode="auto">
            <a:xfrm>
              <a:off x="416442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7" y="651"/>
                    <a:pt x="652" y="497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89" name="Google Shape;2689;p29"/>
            <p:cNvSpPr/>
            <p:nvPr/>
          </p:nvSpPr>
          <p:spPr bwMode="auto">
            <a:xfrm>
              <a:off x="42312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32" y="651"/>
                  </a:cubicBezTo>
                  <a:cubicBezTo>
                    <a:pt x="508" y="65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90" name="Google Shape;2690;p29"/>
            <p:cNvSpPr/>
            <p:nvPr/>
          </p:nvSpPr>
          <p:spPr bwMode="auto">
            <a:xfrm>
              <a:off x="4297975" y="190027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497"/>
                    <a:pt x="155" y="651"/>
                    <a:pt x="332" y="651"/>
                  </a:cubicBezTo>
                  <a:cubicBezTo>
                    <a:pt x="509" y="651"/>
                    <a:pt x="652" y="497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91" name="Google Shape;2691;p29"/>
            <p:cNvSpPr/>
            <p:nvPr/>
          </p:nvSpPr>
          <p:spPr bwMode="auto">
            <a:xfrm>
              <a:off x="4365025" y="190027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8" y="651"/>
                    <a:pt x="641" y="497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92" name="Google Shape;2692;p29"/>
            <p:cNvSpPr/>
            <p:nvPr/>
          </p:nvSpPr>
          <p:spPr bwMode="auto">
            <a:xfrm>
              <a:off x="443182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51"/>
                    <a:pt x="320" y="651"/>
                  </a:cubicBezTo>
                  <a:cubicBezTo>
                    <a:pt x="497" y="651"/>
                    <a:pt x="651" y="497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93" name="Google Shape;2693;p29"/>
            <p:cNvSpPr/>
            <p:nvPr/>
          </p:nvSpPr>
          <p:spPr bwMode="auto">
            <a:xfrm>
              <a:off x="44986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51"/>
                    <a:pt x="331" y="651"/>
                  </a:cubicBezTo>
                  <a:cubicBezTo>
                    <a:pt x="508" y="65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94" name="Google Shape;2694;p29"/>
            <p:cNvSpPr/>
            <p:nvPr/>
          </p:nvSpPr>
          <p:spPr bwMode="auto">
            <a:xfrm>
              <a:off x="456537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51"/>
                    <a:pt x="331" y="651"/>
                  </a:cubicBezTo>
                  <a:cubicBezTo>
                    <a:pt x="508" y="65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95" name="Google Shape;2695;p29"/>
            <p:cNvSpPr/>
            <p:nvPr/>
          </p:nvSpPr>
          <p:spPr bwMode="auto">
            <a:xfrm>
              <a:off x="40306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508"/>
                    <a:pt x="155" y="651"/>
                    <a:pt x="332" y="651"/>
                  </a:cubicBezTo>
                  <a:cubicBezTo>
                    <a:pt x="508" y="651"/>
                    <a:pt x="652" y="508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96" name="Google Shape;2696;p29"/>
            <p:cNvSpPr/>
            <p:nvPr/>
          </p:nvSpPr>
          <p:spPr bwMode="auto">
            <a:xfrm>
              <a:off x="4097650" y="1960700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41" y="508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97" name="Google Shape;2697;p29"/>
            <p:cNvSpPr/>
            <p:nvPr/>
          </p:nvSpPr>
          <p:spPr bwMode="auto">
            <a:xfrm>
              <a:off x="416442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52" y="508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98" name="Google Shape;2698;p29"/>
            <p:cNvSpPr/>
            <p:nvPr/>
          </p:nvSpPr>
          <p:spPr bwMode="auto">
            <a:xfrm>
              <a:off x="42312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32" y="651"/>
                  </a:cubicBezTo>
                  <a:cubicBezTo>
                    <a:pt x="508" y="651"/>
                    <a:pt x="652" y="508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99" name="Google Shape;2699;p29"/>
            <p:cNvSpPr/>
            <p:nvPr/>
          </p:nvSpPr>
          <p:spPr bwMode="auto">
            <a:xfrm>
              <a:off x="4297975" y="19607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508"/>
                    <a:pt x="155" y="651"/>
                    <a:pt x="332" y="651"/>
                  </a:cubicBezTo>
                  <a:cubicBezTo>
                    <a:pt x="509" y="651"/>
                    <a:pt x="652" y="508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00" name="Google Shape;2700;p29"/>
            <p:cNvSpPr/>
            <p:nvPr/>
          </p:nvSpPr>
          <p:spPr bwMode="auto">
            <a:xfrm>
              <a:off x="4365025" y="1960700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8" y="651"/>
                    <a:pt x="641" y="508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01" name="Google Shape;2701;p29"/>
            <p:cNvSpPr/>
            <p:nvPr/>
          </p:nvSpPr>
          <p:spPr bwMode="auto">
            <a:xfrm>
              <a:off x="443182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508"/>
                    <a:pt x="144" y="651"/>
                    <a:pt x="320" y="651"/>
                  </a:cubicBezTo>
                  <a:cubicBezTo>
                    <a:pt x="497" y="651"/>
                    <a:pt x="651" y="508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02" name="Google Shape;2702;p29"/>
            <p:cNvSpPr/>
            <p:nvPr/>
          </p:nvSpPr>
          <p:spPr bwMode="auto">
            <a:xfrm>
              <a:off x="44986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508"/>
                    <a:pt x="144" y="651"/>
                    <a:pt x="331" y="651"/>
                  </a:cubicBezTo>
                  <a:cubicBezTo>
                    <a:pt x="508" y="651"/>
                    <a:pt x="651" y="508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03" name="Google Shape;2703;p29"/>
            <p:cNvSpPr/>
            <p:nvPr/>
          </p:nvSpPr>
          <p:spPr bwMode="auto">
            <a:xfrm>
              <a:off x="456537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508"/>
                    <a:pt x="155" y="651"/>
                    <a:pt x="331" y="651"/>
                  </a:cubicBezTo>
                  <a:cubicBezTo>
                    <a:pt x="508" y="651"/>
                    <a:pt x="651" y="508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04" name="Google Shape;2704;p29"/>
            <p:cNvSpPr/>
            <p:nvPr/>
          </p:nvSpPr>
          <p:spPr bwMode="auto">
            <a:xfrm>
              <a:off x="40306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41"/>
                    <a:pt x="332" y="641"/>
                  </a:cubicBezTo>
                  <a:cubicBezTo>
                    <a:pt x="508" y="641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05" name="Google Shape;2705;p29"/>
            <p:cNvSpPr/>
            <p:nvPr/>
          </p:nvSpPr>
          <p:spPr bwMode="auto">
            <a:xfrm>
              <a:off x="4097650" y="2021400"/>
              <a:ext cx="16024" cy="16024"/>
            </a:xfrm>
            <a:custGeom>
              <a:avLst/>
              <a:gdLst/>
              <a:ahLst/>
              <a:cxnLst/>
              <a:rect l="l" t="t" r="r" b="b"/>
              <a:pathLst>
                <a:path w="641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41" y="497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06" name="Google Shape;2706;p29"/>
            <p:cNvSpPr/>
            <p:nvPr/>
          </p:nvSpPr>
          <p:spPr bwMode="auto">
            <a:xfrm>
              <a:off x="416442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52" y="497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07" name="Google Shape;2707;p29"/>
            <p:cNvSpPr/>
            <p:nvPr/>
          </p:nvSpPr>
          <p:spPr bwMode="auto">
            <a:xfrm>
              <a:off x="42312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32" y="641"/>
                  </a:cubicBezTo>
                  <a:cubicBezTo>
                    <a:pt x="508" y="641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08" name="Google Shape;2708;p29"/>
            <p:cNvSpPr/>
            <p:nvPr/>
          </p:nvSpPr>
          <p:spPr bwMode="auto">
            <a:xfrm>
              <a:off x="4297975" y="2021400"/>
              <a:ext cx="16325" cy="16024"/>
            </a:xfrm>
            <a:custGeom>
              <a:avLst/>
              <a:gdLst/>
              <a:ahLst/>
              <a:cxnLst/>
              <a:rect l="l" t="t" r="r" b="b"/>
              <a:pathLst>
                <a:path w="653" h="641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497"/>
                    <a:pt x="155" y="641"/>
                    <a:pt x="332" y="641"/>
                  </a:cubicBezTo>
                  <a:cubicBezTo>
                    <a:pt x="509" y="641"/>
                    <a:pt x="652" y="497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09" name="Google Shape;2709;p29"/>
            <p:cNvSpPr/>
            <p:nvPr/>
          </p:nvSpPr>
          <p:spPr bwMode="auto">
            <a:xfrm>
              <a:off x="4365025" y="2021400"/>
              <a:ext cx="16050" cy="16024"/>
            </a:xfrm>
            <a:custGeom>
              <a:avLst/>
              <a:gdLst/>
              <a:ahLst/>
              <a:cxnLst/>
              <a:rect l="l" t="t" r="r" b="b"/>
              <a:pathLst>
                <a:path w="642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10" name="Google Shape;2710;p29"/>
            <p:cNvSpPr/>
            <p:nvPr/>
          </p:nvSpPr>
          <p:spPr bwMode="auto">
            <a:xfrm>
              <a:off x="443182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7" y="641"/>
                    <a:pt x="651" y="497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11" name="Google Shape;2711;p29"/>
            <p:cNvSpPr/>
            <p:nvPr/>
          </p:nvSpPr>
          <p:spPr bwMode="auto">
            <a:xfrm>
              <a:off x="44986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41"/>
                    <a:pt x="331" y="641"/>
                  </a:cubicBezTo>
                  <a:cubicBezTo>
                    <a:pt x="508" y="641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12" name="Google Shape;2712;p29"/>
            <p:cNvSpPr/>
            <p:nvPr/>
          </p:nvSpPr>
          <p:spPr bwMode="auto">
            <a:xfrm>
              <a:off x="456537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41"/>
                    <a:pt x="331" y="641"/>
                  </a:cubicBezTo>
                  <a:cubicBezTo>
                    <a:pt x="508" y="641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13" name="Google Shape;2713;p29"/>
            <p:cNvSpPr/>
            <p:nvPr/>
          </p:nvSpPr>
          <p:spPr bwMode="auto">
            <a:xfrm>
              <a:off x="40306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52"/>
                    <a:pt x="332" y="652"/>
                  </a:cubicBezTo>
                  <a:cubicBezTo>
                    <a:pt x="508" y="652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14" name="Google Shape;2714;p29"/>
            <p:cNvSpPr/>
            <p:nvPr/>
          </p:nvSpPr>
          <p:spPr bwMode="auto">
            <a:xfrm>
              <a:off x="4097650" y="208182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7" y="652"/>
                    <a:pt x="641" y="497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15" name="Google Shape;2715;p29"/>
            <p:cNvSpPr/>
            <p:nvPr/>
          </p:nvSpPr>
          <p:spPr bwMode="auto">
            <a:xfrm>
              <a:off x="416442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7" y="652"/>
                    <a:pt x="652" y="497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16" name="Google Shape;2716;p29"/>
            <p:cNvSpPr/>
            <p:nvPr/>
          </p:nvSpPr>
          <p:spPr bwMode="auto">
            <a:xfrm>
              <a:off x="42312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32" y="652"/>
                  </a:cubicBezTo>
                  <a:cubicBezTo>
                    <a:pt x="508" y="652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17" name="Google Shape;2717;p29"/>
            <p:cNvSpPr/>
            <p:nvPr/>
          </p:nvSpPr>
          <p:spPr bwMode="auto">
            <a:xfrm>
              <a:off x="4297975" y="208182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497"/>
                    <a:pt x="155" y="652"/>
                    <a:pt x="332" y="652"/>
                  </a:cubicBezTo>
                  <a:cubicBezTo>
                    <a:pt x="509" y="652"/>
                    <a:pt x="652" y="497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18" name="Google Shape;2718;p29"/>
            <p:cNvSpPr/>
            <p:nvPr/>
          </p:nvSpPr>
          <p:spPr bwMode="auto">
            <a:xfrm>
              <a:off x="4365025" y="208182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8" y="652"/>
                    <a:pt x="641" y="497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19" name="Google Shape;2719;p29"/>
            <p:cNvSpPr/>
            <p:nvPr/>
          </p:nvSpPr>
          <p:spPr bwMode="auto">
            <a:xfrm>
              <a:off x="443182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52"/>
                    <a:pt x="320" y="652"/>
                  </a:cubicBezTo>
                  <a:cubicBezTo>
                    <a:pt x="497" y="652"/>
                    <a:pt x="651" y="497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20" name="Google Shape;2720;p29"/>
            <p:cNvSpPr/>
            <p:nvPr/>
          </p:nvSpPr>
          <p:spPr bwMode="auto">
            <a:xfrm>
              <a:off x="44986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52"/>
                    <a:pt x="331" y="652"/>
                  </a:cubicBezTo>
                  <a:cubicBezTo>
                    <a:pt x="508" y="652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21" name="Google Shape;2721;p29"/>
            <p:cNvSpPr/>
            <p:nvPr/>
          </p:nvSpPr>
          <p:spPr bwMode="auto">
            <a:xfrm>
              <a:off x="456537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52"/>
                    <a:pt x="331" y="652"/>
                  </a:cubicBezTo>
                  <a:cubicBezTo>
                    <a:pt x="508" y="652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22" name="Google Shape;2722;p29"/>
            <p:cNvSpPr/>
            <p:nvPr/>
          </p:nvSpPr>
          <p:spPr bwMode="auto">
            <a:xfrm>
              <a:off x="40306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32"/>
                  </a:cubicBezTo>
                  <a:cubicBezTo>
                    <a:pt x="0" y="509"/>
                    <a:pt x="155" y="652"/>
                    <a:pt x="332" y="652"/>
                  </a:cubicBezTo>
                  <a:cubicBezTo>
                    <a:pt x="508" y="652"/>
                    <a:pt x="652" y="509"/>
                    <a:pt x="652" y="332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23" name="Google Shape;2723;p29"/>
            <p:cNvSpPr/>
            <p:nvPr/>
          </p:nvSpPr>
          <p:spPr bwMode="auto">
            <a:xfrm>
              <a:off x="4097650" y="2142250"/>
              <a:ext cx="16024" cy="16325"/>
            </a:xfrm>
            <a:custGeom>
              <a:avLst/>
              <a:gdLst/>
              <a:ahLst/>
              <a:cxnLst/>
              <a:rect l="l" t="t" r="r" b="b"/>
              <a:pathLst>
                <a:path w="641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7" y="652"/>
                    <a:pt x="641" y="509"/>
                    <a:pt x="641" y="332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24" name="Google Shape;2724;p29"/>
            <p:cNvSpPr/>
            <p:nvPr/>
          </p:nvSpPr>
          <p:spPr bwMode="auto">
            <a:xfrm>
              <a:off x="416442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7" y="652"/>
                    <a:pt x="652" y="509"/>
                    <a:pt x="652" y="332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25" name="Google Shape;2725;p29"/>
            <p:cNvSpPr/>
            <p:nvPr/>
          </p:nvSpPr>
          <p:spPr bwMode="auto">
            <a:xfrm>
              <a:off x="42312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32" y="652"/>
                  </a:cubicBezTo>
                  <a:cubicBezTo>
                    <a:pt x="508" y="652"/>
                    <a:pt x="652" y="509"/>
                    <a:pt x="652" y="332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26" name="Google Shape;2726;p29"/>
            <p:cNvSpPr/>
            <p:nvPr/>
          </p:nvSpPr>
          <p:spPr bwMode="auto">
            <a:xfrm>
              <a:off x="4297975" y="214225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32"/>
                  </a:cubicBezTo>
                  <a:cubicBezTo>
                    <a:pt x="1" y="509"/>
                    <a:pt x="155" y="652"/>
                    <a:pt x="332" y="652"/>
                  </a:cubicBezTo>
                  <a:cubicBezTo>
                    <a:pt x="509" y="652"/>
                    <a:pt x="652" y="509"/>
                    <a:pt x="652" y="332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27" name="Google Shape;2727;p29"/>
            <p:cNvSpPr/>
            <p:nvPr/>
          </p:nvSpPr>
          <p:spPr bwMode="auto">
            <a:xfrm>
              <a:off x="4365025" y="2142250"/>
              <a:ext cx="16050" cy="16325"/>
            </a:xfrm>
            <a:custGeom>
              <a:avLst/>
              <a:gdLst/>
              <a:ahLst/>
              <a:cxnLst/>
              <a:rect l="l" t="t" r="r" b="b"/>
              <a:pathLst>
                <a:path w="642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8" y="652"/>
                    <a:pt x="641" y="509"/>
                    <a:pt x="641" y="33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28" name="Google Shape;2728;p29"/>
            <p:cNvSpPr/>
            <p:nvPr/>
          </p:nvSpPr>
          <p:spPr bwMode="auto">
            <a:xfrm>
              <a:off x="443182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32"/>
                  </a:cubicBezTo>
                  <a:cubicBezTo>
                    <a:pt x="0" y="509"/>
                    <a:pt x="144" y="652"/>
                    <a:pt x="320" y="652"/>
                  </a:cubicBezTo>
                  <a:cubicBezTo>
                    <a:pt x="497" y="652"/>
                    <a:pt x="651" y="509"/>
                    <a:pt x="651" y="332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29" name="Google Shape;2729;p29"/>
            <p:cNvSpPr/>
            <p:nvPr/>
          </p:nvSpPr>
          <p:spPr bwMode="auto">
            <a:xfrm>
              <a:off x="44986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32"/>
                  </a:cubicBezTo>
                  <a:cubicBezTo>
                    <a:pt x="0" y="509"/>
                    <a:pt x="144" y="652"/>
                    <a:pt x="331" y="652"/>
                  </a:cubicBezTo>
                  <a:cubicBezTo>
                    <a:pt x="508" y="652"/>
                    <a:pt x="651" y="509"/>
                    <a:pt x="651" y="332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30" name="Google Shape;2730;p29"/>
            <p:cNvSpPr/>
            <p:nvPr/>
          </p:nvSpPr>
          <p:spPr bwMode="auto">
            <a:xfrm>
              <a:off x="456537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32"/>
                  </a:cubicBezTo>
                  <a:cubicBezTo>
                    <a:pt x="0" y="509"/>
                    <a:pt x="155" y="652"/>
                    <a:pt x="331" y="652"/>
                  </a:cubicBezTo>
                  <a:cubicBezTo>
                    <a:pt x="508" y="652"/>
                    <a:pt x="651" y="509"/>
                    <a:pt x="651" y="332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31" name="Google Shape;2731;p29"/>
            <p:cNvSpPr/>
            <p:nvPr/>
          </p:nvSpPr>
          <p:spPr bwMode="auto">
            <a:xfrm>
              <a:off x="40306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55"/>
                    <a:pt x="0" y="331"/>
                  </a:cubicBezTo>
                  <a:cubicBezTo>
                    <a:pt x="0" y="508"/>
                    <a:pt x="155" y="651"/>
                    <a:pt x="332" y="651"/>
                  </a:cubicBezTo>
                  <a:cubicBezTo>
                    <a:pt x="508" y="651"/>
                    <a:pt x="652" y="508"/>
                    <a:pt x="652" y="331"/>
                  </a:cubicBezTo>
                  <a:cubicBezTo>
                    <a:pt x="652" y="155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32" name="Google Shape;2732;p29"/>
            <p:cNvSpPr/>
            <p:nvPr/>
          </p:nvSpPr>
          <p:spPr bwMode="auto">
            <a:xfrm>
              <a:off x="4097650" y="2202700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41" y="508"/>
                    <a:pt x="641" y="331"/>
                  </a:cubicBezTo>
                  <a:cubicBezTo>
                    <a:pt x="641" y="155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33" name="Google Shape;2733;p29"/>
            <p:cNvSpPr/>
            <p:nvPr/>
          </p:nvSpPr>
          <p:spPr bwMode="auto">
            <a:xfrm>
              <a:off x="416442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52" y="508"/>
                    <a:pt x="652" y="331"/>
                  </a:cubicBezTo>
                  <a:cubicBezTo>
                    <a:pt x="652" y="155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34" name="Google Shape;2734;p29"/>
            <p:cNvSpPr/>
            <p:nvPr/>
          </p:nvSpPr>
          <p:spPr bwMode="auto">
            <a:xfrm>
              <a:off x="42312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32" y="651"/>
                  </a:cubicBezTo>
                  <a:cubicBezTo>
                    <a:pt x="508" y="651"/>
                    <a:pt x="652" y="508"/>
                    <a:pt x="652" y="331"/>
                  </a:cubicBezTo>
                  <a:cubicBezTo>
                    <a:pt x="652" y="155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35" name="Google Shape;2735;p29"/>
            <p:cNvSpPr/>
            <p:nvPr/>
          </p:nvSpPr>
          <p:spPr bwMode="auto">
            <a:xfrm>
              <a:off x="4297975" y="22027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55"/>
                    <a:pt x="1" y="331"/>
                  </a:cubicBezTo>
                  <a:cubicBezTo>
                    <a:pt x="1" y="508"/>
                    <a:pt x="155" y="651"/>
                    <a:pt x="332" y="651"/>
                  </a:cubicBezTo>
                  <a:cubicBezTo>
                    <a:pt x="509" y="651"/>
                    <a:pt x="652" y="508"/>
                    <a:pt x="652" y="331"/>
                  </a:cubicBezTo>
                  <a:cubicBezTo>
                    <a:pt x="652" y="155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36" name="Google Shape;2736;p29"/>
            <p:cNvSpPr/>
            <p:nvPr/>
          </p:nvSpPr>
          <p:spPr bwMode="auto">
            <a:xfrm>
              <a:off x="4365025" y="2202700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8" y="651"/>
                    <a:pt x="641" y="508"/>
                    <a:pt x="641" y="331"/>
                  </a:cubicBezTo>
                  <a:cubicBezTo>
                    <a:pt x="641" y="155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37" name="Google Shape;2737;p29"/>
            <p:cNvSpPr/>
            <p:nvPr/>
          </p:nvSpPr>
          <p:spPr bwMode="auto">
            <a:xfrm>
              <a:off x="443182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55"/>
                    <a:pt x="0" y="331"/>
                  </a:cubicBezTo>
                  <a:cubicBezTo>
                    <a:pt x="0" y="508"/>
                    <a:pt x="144" y="651"/>
                    <a:pt x="320" y="651"/>
                  </a:cubicBezTo>
                  <a:cubicBezTo>
                    <a:pt x="497" y="651"/>
                    <a:pt x="651" y="508"/>
                    <a:pt x="651" y="331"/>
                  </a:cubicBezTo>
                  <a:cubicBezTo>
                    <a:pt x="651" y="155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38" name="Google Shape;2738;p29"/>
            <p:cNvSpPr/>
            <p:nvPr/>
          </p:nvSpPr>
          <p:spPr bwMode="auto">
            <a:xfrm>
              <a:off x="44986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55"/>
                    <a:pt x="0" y="331"/>
                  </a:cubicBezTo>
                  <a:cubicBezTo>
                    <a:pt x="0" y="508"/>
                    <a:pt x="144" y="651"/>
                    <a:pt x="331" y="651"/>
                  </a:cubicBezTo>
                  <a:cubicBezTo>
                    <a:pt x="508" y="651"/>
                    <a:pt x="651" y="508"/>
                    <a:pt x="651" y="331"/>
                  </a:cubicBezTo>
                  <a:cubicBezTo>
                    <a:pt x="651" y="155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39" name="Google Shape;2739;p29"/>
            <p:cNvSpPr/>
            <p:nvPr/>
          </p:nvSpPr>
          <p:spPr bwMode="auto">
            <a:xfrm>
              <a:off x="456537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55"/>
                    <a:pt x="0" y="331"/>
                  </a:cubicBezTo>
                  <a:cubicBezTo>
                    <a:pt x="0" y="508"/>
                    <a:pt x="155" y="651"/>
                    <a:pt x="331" y="651"/>
                  </a:cubicBezTo>
                  <a:cubicBezTo>
                    <a:pt x="508" y="651"/>
                    <a:pt x="651" y="508"/>
                    <a:pt x="651" y="331"/>
                  </a:cubicBezTo>
                  <a:cubicBezTo>
                    <a:pt x="651" y="155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40" name="Google Shape;2740;p29"/>
            <p:cNvSpPr/>
            <p:nvPr/>
          </p:nvSpPr>
          <p:spPr bwMode="auto">
            <a:xfrm>
              <a:off x="40306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41"/>
                    <a:pt x="332" y="641"/>
                  </a:cubicBezTo>
                  <a:cubicBezTo>
                    <a:pt x="508" y="64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41" name="Google Shape;2741;p29"/>
            <p:cNvSpPr/>
            <p:nvPr/>
          </p:nvSpPr>
          <p:spPr bwMode="auto">
            <a:xfrm>
              <a:off x="4097650" y="2263400"/>
              <a:ext cx="16024" cy="16024"/>
            </a:xfrm>
            <a:custGeom>
              <a:avLst/>
              <a:gdLst/>
              <a:ahLst/>
              <a:cxnLst/>
              <a:rect l="l" t="t" r="r" b="b"/>
              <a:pathLst>
                <a:path w="641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41" y="497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42" name="Google Shape;2742;p29"/>
            <p:cNvSpPr/>
            <p:nvPr/>
          </p:nvSpPr>
          <p:spPr bwMode="auto">
            <a:xfrm>
              <a:off x="416442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52" y="497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43" name="Google Shape;2743;p29"/>
            <p:cNvSpPr/>
            <p:nvPr/>
          </p:nvSpPr>
          <p:spPr bwMode="auto">
            <a:xfrm>
              <a:off x="42312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32" y="641"/>
                  </a:cubicBezTo>
                  <a:cubicBezTo>
                    <a:pt x="508" y="64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44" name="Google Shape;2744;p29"/>
            <p:cNvSpPr/>
            <p:nvPr/>
          </p:nvSpPr>
          <p:spPr bwMode="auto">
            <a:xfrm>
              <a:off x="4297975" y="2263400"/>
              <a:ext cx="16325" cy="16024"/>
            </a:xfrm>
            <a:custGeom>
              <a:avLst/>
              <a:gdLst/>
              <a:ahLst/>
              <a:cxnLst/>
              <a:rect l="l" t="t" r="r" b="b"/>
              <a:pathLst>
                <a:path w="653" h="641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497"/>
                    <a:pt x="155" y="641"/>
                    <a:pt x="332" y="641"/>
                  </a:cubicBezTo>
                  <a:cubicBezTo>
                    <a:pt x="509" y="641"/>
                    <a:pt x="652" y="497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45" name="Google Shape;2745;p29"/>
            <p:cNvSpPr/>
            <p:nvPr/>
          </p:nvSpPr>
          <p:spPr bwMode="auto">
            <a:xfrm>
              <a:off x="4365025" y="2263400"/>
              <a:ext cx="16050" cy="16024"/>
            </a:xfrm>
            <a:custGeom>
              <a:avLst/>
              <a:gdLst/>
              <a:ahLst/>
              <a:cxnLst/>
              <a:rect l="l" t="t" r="r" b="b"/>
              <a:pathLst>
                <a:path w="642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46" name="Google Shape;2746;p29"/>
            <p:cNvSpPr/>
            <p:nvPr/>
          </p:nvSpPr>
          <p:spPr bwMode="auto">
            <a:xfrm>
              <a:off x="443182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7" y="641"/>
                    <a:pt x="651" y="497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47" name="Google Shape;2747;p29"/>
            <p:cNvSpPr/>
            <p:nvPr/>
          </p:nvSpPr>
          <p:spPr bwMode="auto">
            <a:xfrm>
              <a:off x="44986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41"/>
                    <a:pt x="331" y="641"/>
                  </a:cubicBezTo>
                  <a:cubicBezTo>
                    <a:pt x="508" y="64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48" name="Google Shape;2748;p29"/>
            <p:cNvSpPr/>
            <p:nvPr/>
          </p:nvSpPr>
          <p:spPr bwMode="auto">
            <a:xfrm>
              <a:off x="456537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41"/>
                    <a:pt x="331" y="641"/>
                  </a:cubicBezTo>
                  <a:cubicBezTo>
                    <a:pt x="508" y="64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49" name="Google Shape;2749;p29"/>
            <p:cNvSpPr/>
            <p:nvPr/>
          </p:nvSpPr>
          <p:spPr bwMode="auto">
            <a:xfrm>
              <a:off x="40306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508"/>
                    <a:pt x="155" y="652"/>
                    <a:pt x="332" y="652"/>
                  </a:cubicBezTo>
                  <a:cubicBezTo>
                    <a:pt x="508" y="652"/>
                    <a:pt x="652" y="508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50" name="Google Shape;2750;p29"/>
            <p:cNvSpPr/>
            <p:nvPr/>
          </p:nvSpPr>
          <p:spPr bwMode="auto">
            <a:xfrm>
              <a:off x="4097650" y="232382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7" y="652"/>
                    <a:pt x="641" y="508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51" name="Google Shape;2751;p29"/>
            <p:cNvSpPr/>
            <p:nvPr/>
          </p:nvSpPr>
          <p:spPr bwMode="auto">
            <a:xfrm>
              <a:off x="416442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7" y="652"/>
                    <a:pt x="652" y="508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52" name="Google Shape;2752;p29"/>
            <p:cNvSpPr/>
            <p:nvPr/>
          </p:nvSpPr>
          <p:spPr bwMode="auto">
            <a:xfrm>
              <a:off x="42312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32" y="652"/>
                  </a:cubicBezTo>
                  <a:cubicBezTo>
                    <a:pt x="508" y="652"/>
                    <a:pt x="652" y="508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53" name="Google Shape;2753;p29"/>
            <p:cNvSpPr/>
            <p:nvPr/>
          </p:nvSpPr>
          <p:spPr bwMode="auto">
            <a:xfrm>
              <a:off x="4297975" y="232382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508"/>
                    <a:pt x="155" y="652"/>
                    <a:pt x="332" y="652"/>
                  </a:cubicBezTo>
                  <a:cubicBezTo>
                    <a:pt x="509" y="652"/>
                    <a:pt x="652" y="508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54" name="Google Shape;2754;p29"/>
            <p:cNvSpPr/>
            <p:nvPr/>
          </p:nvSpPr>
          <p:spPr bwMode="auto">
            <a:xfrm>
              <a:off x="4365025" y="232382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8" y="652"/>
                    <a:pt x="641" y="508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55" name="Google Shape;2755;p29"/>
            <p:cNvSpPr/>
            <p:nvPr/>
          </p:nvSpPr>
          <p:spPr bwMode="auto">
            <a:xfrm>
              <a:off x="443182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508"/>
                    <a:pt x="144" y="652"/>
                    <a:pt x="320" y="652"/>
                  </a:cubicBezTo>
                  <a:cubicBezTo>
                    <a:pt x="497" y="652"/>
                    <a:pt x="651" y="508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56" name="Google Shape;2756;p29"/>
            <p:cNvSpPr/>
            <p:nvPr/>
          </p:nvSpPr>
          <p:spPr bwMode="auto">
            <a:xfrm>
              <a:off x="44986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508"/>
                    <a:pt x="144" y="652"/>
                    <a:pt x="331" y="652"/>
                  </a:cubicBezTo>
                  <a:cubicBezTo>
                    <a:pt x="508" y="652"/>
                    <a:pt x="651" y="508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57" name="Google Shape;2757;p29"/>
            <p:cNvSpPr/>
            <p:nvPr/>
          </p:nvSpPr>
          <p:spPr bwMode="auto">
            <a:xfrm>
              <a:off x="456537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508"/>
                    <a:pt x="155" y="652"/>
                    <a:pt x="331" y="652"/>
                  </a:cubicBezTo>
                  <a:cubicBezTo>
                    <a:pt x="508" y="652"/>
                    <a:pt x="651" y="508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58" name="Google Shape;2758;p29"/>
            <p:cNvSpPr/>
            <p:nvPr/>
          </p:nvSpPr>
          <p:spPr bwMode="auto">
            <a:xfrm>
              <a:off x="4027850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59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3" y="616"/>
                    <a:pt x="353" y="645"/>
                    <a:pt x="431" y="645"/>
                  </a:cubicBezTo>
                  <a:cubicBezTo>
                    <a:pt x="598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59" name="Google Shape;2759;p29"/>
            <p:cNvSpPr/>
            <p:nvPr/>
          </p:nvSpPr>
          <p:spPr bwMode="auto">
            <a:xfrm>
              <a:off x="4094900" y="2384524"/>
              <a:ext cx="18775" cy="16125"/>
            </a:xfrm>
            <a:custGeom>
              <a:avLst/>
              <a:gdLst/>
              <a:ahLst/>
              <a:cxnLst/>
              <a:rect l="l" t="t" r="r" b="b"/>
              <a:pathLst>
                <a:path w="751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199" y="553"/>
                  </a:cubicBezTo>
                  <a:cubicBezTo>
                    <a:pt x="266" y="616"/>
                    <a:pt x="347" y="645"/>
                    <a:pt x="425" y="645"/>
                  </a:cubicBezTo>
                  <a:cubicBezTo>
                    <a:pt x="593" y="645"/>
                    <a:pt x="751" y="516"/>
                    <a:pt x="751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60" name="Google Shape;2760;p29"/>
            <p:cNvSpPr/>
            <p:nvPr/>
          </p:nvSpPr>
          <p:spPr bwMode="auto">
            <a:xfrm>
              <a:off x="4161675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199" y="553"/>
                  </a:cubicBezTo>
                  <a:cubicBezTo>
                    <a:pt x="266" y="616"/>
                    <a:pt x="348" y="645"/>
                    <a:pt x="428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61" name="Google Shape;2761;p29"/>
            <p:cNvSpPr/>
            <p:nvPr/>
          </p:nvSpPr>
          <p:spPr bwMode="auto">
            <a:xfrm>
              <a:off x="4228450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50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4" y="616"/>
                    <a:pt x="353" y="645"/>
                    <a:pt x="432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62" name="Google Shape;2762;p29"/>
            <p:cNvSpPr/>
            <p:nvPr/>
          </p:nvSpPr>
          <p:spPr bwMode="auto">
            <a:xfrm>
              <a:off x="4295225" y="2384524"/>
              <a:ext cx="19075" cy="16125"/>
            </a:xfrm>
            <a:custGeom>
              <a:avLst/>
              <a:gdLst/>
              <a:ahLst/>
              <a:cxnLst/>
              <a:rect l="l" t="t" r="r" b="b"/>
              <a:pathLst>
                <a:path w="763" h="645" fill="norm" stroke="1" extrusionOk="0">
                  <a:moveTo>
                    <a:pt x="460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4" y="616"/>
                    <a:pt x="353" y="645"/>
                    <a:pt x="432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63" name="Google Shape;2763;p29"/>
            <p:cNvSpPr/>
            <p:nvPr/>
          </p:nvSpPr>
          <p:spPr bwMode="auto">
            <a:xfrm>
              <a:off x="4362275" y="2384524"/>
              <a:ext cx="18800" cy="16125"/>
            </a:xfrm>
            <a:custGeom>
              <a:avLst/>
              <a:gdLst/>
              <a:ahLst/>
              <a:cxnLst/>
              <a:rect l="l" t="t" r="r" b="b"/>
              <a:pathLst>
                <a:path w="752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1" y="343"/>
                    <a:pt x="199" y="553"/>
                  </a:cubicBezTo>
                  <a:cubicBezTo>
                    <a:pt x="266" y="616"/>
                    <a:pt x="347" y="645"/>
                    <a:pt x="426" y="645"/>
                  </a:cubicBezTo>
                  <a:cubicBezTo>
                    <a:pt x="593" y="645"/>
                    <a:pt x="751" y="516"/>
                    <a:pt x="751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64" name="Google Shape;2764;p29"/>
            <p:cNvSpPr/>
            <p:nvPr/>
          </p:nvSpPr>
          <p:spPr bwMode="auto">
            <a:xfrm>
              <a:off x="4429050" y="2384524"/>
              <a:ext cx="19075" cy="16125"/>
            </a:xfrm>
            <a:custGeom>
              <a:avLst/>
              <a:gdLst/>
              <a:ahLst/>
              <a:cxnLst/>
              <a:rect l="l" t="t" r="r" b="b"/>
              <a:pathLst>
                <a:path w="763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1" y="343"/>
                    <a:pt x="199" y="553"/>
                  </a:cubicBezTo>
                  <a:cubicBezTo>
                    <a:pt x="266" y="616"/>
                    <a:pt x="348" y="645"/>
                    <a:pt x="429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52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65" name="Google Shape;2765;p29"/>
            <p:cNvSpPr/>
            <p:nvPr/>
          </p:nvSpPr>
          <p:spPr bwMode="auto">
            <a:xfrm>
              <a:off x="4495900" y="2384524"/>
              <a:ext cx="19000" cy="16125"/>
            </a:xfrm>
            <a:custGeom>
              <a:avLst/>
              <a:gdLst/>
              <a:ahLst/>
              <a:cxnLst/>
              <a:rect l="l" t="t" r="r" b="b"/>
              <a:pathLst>
                <a:path w="760" h="645" fill="norm" stroke="1" extrusionOk="0">
                  <a:moveTo>
                    <a:pt x="426" y="1"/>
                  </a:moveTo>
                  <a:cubicBezTo>
                    <a:pt x="137" y="1"/>
                    <a:pt x="1" y="346"/>
                    <a:pt x="207" y="553"/>
                  </a:cubicBezTo>
                  <a:cubicBezTo>
                    <a:pt x="271" y="616"/>
                    <a:pt x="350" y="645"/>
                    <a:pt x="429" y="645"/>
                  </a:cubicBezTo>
                  <a:cubicBezTo>
                    <a:pt x="596" y="645"/>
                    <a:pt x="759" y="516"/>
                    <a:pt x="759" y="321"/>
                  </a:cubicBezTo>
                  <a:cubicBezTo>
                    <a:pt x="759" y="144"/>
                    <a:pt x="616" y="1"/>
                    <a:pt x="439" y="1"/>
                  </a:cubicBezTo>
                  <a:cubicBezTo>
                    <a:pt x="435" y="1"/>
                    <a:pt x="430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66" name="Google Shape;2766;p29"/>
            <p:cNvSpPr/>
            <p:nvPr/>
          </p:nvSpPr>
          <p:spPr bwMode="auto">
            <a:xfrm>
              <a:off x="4562950" y="2384524"/>
              <a:ext cx="19000" cy="16125"/>
            </a:xfrm>
            <a:custGeom>
              <a:avLst/>
              <a:gdLst/>
              <a:ahLst/>
              <a:cxnLst/>
              <a:rect l="l" t="t" r="r" b="b"/>
              <a:pathLst>
                <a:path w="760" h="645" fill="norm" stroke="1" extrusionOk="0">
                  <a:moveTo>
                    <a:pt x="415" y="1"/>
                  </a:moveTo>
                  <a:cubicBezTo>
                    <a:pt x="137" y="1"/>
                    <a:pt x="1" y="346"/>
                    <a:pt x="197" y="553"/>
                  </a:cubicBezTo>
                  <a:cubicBezTo>
                    <a:pt x="264" y="616"/>
                    <a:pt x="345" y="645"/>
                    <a:pt x="426" y="645"/>
                  </a:cubicBezTo>
                  <a:cubicBezTo>
                    <a:pt x="596" y="645"/>
                    <a:pt x="759" y="516"/>
                    <a:pt x="759" y="321"/>
                  </a:cubicBezTo>
                  <a:cubicBezTo>
                    <a:pt x="759" y="144"/>
                    <a:pt x="616" y="1"/>
                    <a:pt x="428" y="1"/>
                  </a:cubicBezTo>
                  <a:cubicBezTo>
                    <a:pt x="424" y="1"/>
                    <a:pt x="420" y="1"/>
                    <a:pt x="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" preserve="0" showMasterPhAnim="0" userDrawn="1">
  <p:cSld name="ONE_COLUMN_TEXT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768" name="Google Shape;2768;p30"/>
          <p:cNvGrpSpPr/>
          <p:nvPr/>
        </p:nvGrpSpPr>
        <p:grpSpPr bwMode="auto">
          <a:xfrm flipH="1">
            <a:off x="4531868" y="-1600719"/>
            <a:ext cx="2745547" cy="2230711"/>
            <a:chOff x="6674350" y="4063602"/>
            <a:chExt cx="698986" cy="567900"/>
          </a:xfrm>
        </p:grpSpPr>
        <p:sp>
          <p:nvSpPr>
            <p:cNvPr id="2769" name="Google Shape;2769;p30"/>
            <p:cNvSpPr/>
            <p:nvPr/>
          </p:nvSpPr>
          <p:spPr bwMode="auto">
            <a:xfrm>
              <a:off x="6674373" y="4146378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70" name="Google Shape;2770;p30"/>
            <p:cNvSpPr/>
            <p:nvPr/>
          </p:nvSpPr>
          <p:spPr bwMode="auto">
            <a:xfrm>
              <a:off x="6674373" y="4227227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71" name="Google Shape;2771;p30"/>
            <p:cNvSpPr/>
            <p:nvPr/>
          </p:nvSpPr>
          <p:spPr bwMode="auto">
            <a:xfrm>
              <a:off x="6674373" y="4308076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72" name="Google Shape;2772;p30"/>
            <p:cNvSpPr/>
            <p:nvPr/>
          </p:nvSpPr>
          <p:spPr bwMode="auto">
            <a:xfrm>
              <a:off x="6674373" y="4388925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73" name="Google Shape;2773;p30"/>
            <p:cNvSpPr/>
            <p:nvPr/>
          </p:nvSpPr>
          <p:spPr bwMode="auto">
            <a:xfrm>
              <a:off x="6674373" y="4469774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74" name="Google Shape;2774;p30"/>
            <p:cNvSpPr/>
            <p:nvPr/>
          </p:nvSpPr>
          <p:spPr bwMode="auto">
            <a:xfrm>
              <a:off x="6674373" y="4550623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75" name="Google Shape;2775;p30"/>
            <p:cNvSpPr/>
            <p:nvPr/>
          </p:nvSpPr>
          <p:spPr bwMode="auto">
            <a:xfrm>
              <a:off x="6674373" y="4631471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76" name="Google Shape;2776;p30"/>
            <p:cNvSpPr/>
            <p:nvPr/>
          </p:nvSpPr>
          <p:spPr bwMode="auto">
            <a:xfrm>
              <a:off x="667435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77" name="Google Shape;2777;p30"/>
            <p:cNvSpPr/>
            <p:nvPr/>
          </p:nvSpPr>
          <p:spPr bwMode="auto">
            <a:xfrm>
              <a:off x="67441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78" name="Google Shape;2778;p30"/>
            <p:cNvSpPr/>
            <p:nvPr/>
          </p:nvSpPr>
          <p:spPr bwMode="auto">
            <a:xfrm>
              <a:off x="68139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79" name="Google Shape;2779;p30"/>
            <p:cNvSpPr/>
            <p:nvPr/>
          </p:nvSpPr>
          <p:spPr bwMode="auto">
            <a:xfrm>
              <a:off x="68840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80" name="Google Shape;2780;p30"/>
            <p:cNvSpPr/>
            <p:nvPr/>
          </p:nvSpPr>
          <p:spPr bwMode="auto">
            <a:xfrm>
              <a:off x="69538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81" name="Google Shape;2781;p30"/>
            <p:cNvSpPr/>
            <p:nvPr/>
          </p:nvSpPr>
          <p:spPr bwMode="auto">
            <a:xfrm>
              <a:off x="70237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82" name="Google Shape;2782;p30"/>
            <p:cNvSpPr/>
            <p:nvPr/>
          </p:nvSpPr>
          <p:spPr bwMode="auto">
            <a:xfrm>
              <a:off x="70937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83" name="Google Shape;2783;p30"/>
            <p:cNvSpPr/>
            <p:nvPr/>
          </p:nvSpPr>
          <p:spPr bwMode="auto">
            <a:xfrm>
              <a:off x="71636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84" name="Google Shape;2784;p30"/>
            <p:cNvSpPr/>
            <p:nvPr/>
          </p:nvSpPr>
          <p:spPr bwMode="auto">
            <a:xfrm>
              <a:off x="72336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85" name="Google Shape;2785;p30"/>
            <p:cNvSpPr/>
            <p:nvPr/>
          </p:nvSpPr>
          <p:spPr bwMode="auto">
            <a:xfrm>
              <a:off x="73035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86" name="Google Shape;2786;p30"/>
            <p:cNvSpPr/>
            <p:nvPr/>
          </p:nvSpPr>
          <p:spPr bwMode="auto">
            <a:xfrm>
              <a:off x="73733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787" name="Google Shape;2787;p30"/>
          <p:cNvSpPr/>
          <p:nvPr/>
        </p:nvSpPr>
        <p:spPr bwMode="auto">
          <a:xfrm flipH="1">
            <a:off x="249186" y="4667024"/>
            <a:ext cx="231827" cy="232397"/>
          </a:xfrm>
          <a:custGeom>
            <a:avLst/>
            <a:gdLst/>
            <a:ahLst/>
            <a:cxnLst/>
            <a:rect l="l" t="t" r="r" b="b"/>
            <a:pathLst>
              <a:path w="4394" h="4405" fill="norm" stroke="1" extrusionOk="0">
                <a:moveTo>
                  <a:pt x="2197" y="1"/>
                </a:moveTo>
                <a:lnTo>
                  <a:pt x="0" y="2208"/>
                </a:lnTo>
                <a:lnTo>
                  <a:pt x="2197" y="4405"/>
                </a:lnTo>
                <a:lnTo>
                  <a:pt x="4393" y="2208"/>
                </a:lnTo>
                <a:lnTo>
                  <a:pt x="21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88" name="Google Shape;2788;p30"/>
          <p:cNvSpPr/>
          <p:nvPr/>
        </p:nvSpPr>
        <p:spPr bwMode="auto">
          <a:xfrm>
            <a:off x="8424000" y="4504213"/>
            <a:ext cx="1564500" cy="156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89" name="Google Shape;2789;p30"/>
          <p:cNvSpPr/>
          <p:nvPr/>
        </p:nvSpPr>
        <p:spPr bwMode="auto">
          <a:xfrm>
            <a:off x="8664000" y="4744213"/>
            <a:ext cx="1084500" cy="108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2790" name="Google Shape;2790;p30"/>
          <p:cNvGrpSpPr/>
          <p:nvPr/>
        </p:nvGrpSpPr>
        <p:grpSpPr bwMode="auto">
          <a:xfrm rot="5400000">
            <a:off x="-681586" y="2630605"/>
            <a:ext cx="2093391" cy="232398"/>
            <a:chOff x="4858700" y="5055325"/>
            <a:chExt cx="982075" cy="109025"/>
          </a:xfrm>
        </p:grpSpPr>
        <p:sp>
          <p:nvSpPr>
            <p:cNvPr id="2791" name="Google Shape;2791;p30"/>
            <p:cNvSpPr/>
            <p:nvPr/>
          </p:nvSpPr>
          <p:spPr bwMode="auto">
            <a:xfrm>
              <a:off x="4897875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5" y="4360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92" name="Google Shape;2792;p30"/>
            <p:cNvSpPr/>
            <p:nvPr/>
          </p:nvSpPr>
          <p:spPr bwMode="auto">
            <a:xfrm>
              <a:off x="4858700" y="5094775"/>
              <a:ext cx="108725" cy="30375"/>
            </a:xfrm>
            <a:custGeom>
              <a:avLst/>
              <a:gdLst/>
              <a:ahLst/>
              <a:cxnLst/>
              <a:rect l="l" t="t" r="r" b="b"/>
              <a:pathLst>
                <a:path w="4349" h="1215" fill="norm" stroke="1" extrusionOk="0">
                  <a:moveTo>
                    <a:pt x="0" y="1"/>
                  </a:moveTo>
                  <a:lnTo>
                    <a:pt x="0" y="1215"/>
                  </a:lnTo>
                  <a:lnTo>
                    <a:pt x="4349" y="1215"/>
                  </a:lnTo>
                  <a:lnTo>
                    <a:pt x="4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93" name="Google Shape;2793;p30"/>
            <p:cNvSpPr/>
            <p:nvPr/>
          </p:nvSpPr>
          <p:spPr bwMode="auto">
            <a:xfrm>
              <a:off x="5116150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4" y="4360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94" name="Google Shape;2794;p30"/>
            <p:cNvSpPr/>
            <p:nvPr/>
          </p:nvSpPr>
          <p:spPr bwMode="auto">
            <a:xfrm>
              <a:off x="5076950" y="5094775"/>
              <a:ext cx="108750" cy="30375"/>
            </a:xfrm>
            <a:custGeom>
              <a:avLst/>
              <a:gdLst/>
              <a:ahLst/>
              <a:cxnLst/>
              <a:rect l="l" t="t" r="r" b="b"/>
              <a:pathLst>
                <a:path w="4350" h="1215" fill="norm" stroke="1" extrusionOk="0">
                  <a:moveTo>
                    <a:pt x="1" y="1"/>
                  </a:moveTo>
                  <a:lnTo>
                    <a:pt x="1" y="1215"/>
                  </a:lnTo>
                  <a:lnTo>
                    <a:pt x="4349" y="1215"/>
                  </a:lnTo>
                  <a:lnTo>
                    <a:pt x="4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95" name="Google Shape;2795;p30"/>
            <p:cNvSpPr/>
            <p:nvPr/>
          </p:nvSpPr>
          <p:spPr bwMode="auto">
            <a:xfrm>
              <a:off x="5334675" y="5055325"/>
              <a:ext cx="30100" cy="109025"/>
            </a:xfrm>
            <a:custGeom>
              <a:avLst/>
              <a:gdLst/>
              <a:ahLst/>
              <a:cxnLst/>
              <a:rect l="l" t="t" r="r" b="b"/>
              <a:pathLst>
                <a:path w="1204" h="4361" fill="norm" stroke="1" extrusionOk="0">
                  <a:moveTo>
                    <a:pt x="1" y="0"/>
                  </a:moveTo>
                  <a:lnTo>
                    <a:pt x="1" y="4360"/>
                  </a:lnTo>
                  <a:lnTo>
                    <a:pt x="1204" y="4360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96" name="Google Shape;2796;p30"/>
            <p:cNvSpPr/>
            <p:nvPr/>
          </p:nvSpPr>
          <p:spPr bwMode="auto">
            <a:xfrm>
              <a:off x="5295225" y="5094775"/>
              <a:ext cx="109025" cy="30375"/>
            </a:xfrm>
            <a:custGeom>
              <a:avLst/>
              <a:gdLst/>
              <a:ahLst/>
              <a:cxnLst/>
              <a:rect l="l" t="t" r="r" b="b"/>
              <a:pathLst>
                <a:path w="4361" h="1215" fill="norm" stroke="1" extrusionOk="0">
                  <a:moveTo>
                    <a:pt x="0" y="1"/>
                  </a:moveTo>
                  <a:lnTo>
                    <a:pt x="0" y="1215"/>
                  </a:lnTo>
                  <a:lnTo>
                    <a:pt x="4360" y="1215"/>
                  </a:lnTo>
                  <a:lnTo>
                    <a:pt x="4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97" name="Google Shape;2797;p30"/>
            <p:cNvSpPr/>
            <p:nvPr/>
          </p:nvSpPr>
          <p:spPr bwMode="auto">
            <a:xfrm>
              <a:off x="5552950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5" y="4360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98" name="Google Shape;2798;p30"/>
            <p:cNvSpPr/>
            <p:nvPr/>
          </p:nvSpPr>
          <p:spPr bwMode="auto">
            <a:xfrm>
              <a:off x="5513775" y="5094775"/>
              <a:ext cx="108725" cy="30375"/>
            </a:xfrm>
            <a:custGeom>
              <a:avLst/>
              <a:gdLst/>
              <a:ahLst/>
              <a:cxnLst/>
              <a:rect l="l" t="t" r="r" b="b"/>
              <a:pathLst>
                <a:path w="4349" h="1215" fill="norm" stroke="1" extrusionOk="0">
                  <a:moveTo>
                    <a:pt x="0" y="1"/>
                  </a:moveTo>
                  <a:lnTo>
                    <a:pt x="0" y="1215"/>
                  </a:lnTo>
                  <a:lnTo>
                    <a:pt x="4349" y="1215"/>
                  </a:lnTo>
                  <a:lnTo>
                    <a:pt x="4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99" name="Google Shape;2799;p30"/>
            <p:cNvSpPr/>
            <p:nvPr/>
          </p:nvSpPr>
          <p:spPr bwMode="auto">
            <a:xfrm>
              <a:off x="5771225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4" y="4360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00" name="Google Shape;2800;p30"/>
            <p:cNvSpPr/>
            <p:nvPr/>
          </p:nvSpPr>
          <p:spPr bwMode="auto">
            <a:xfrm>
              <a:off x="5732025" y="5094775"/>
              <a:ext cx="108750" cy="30375"/>
            </a:xfrm>
            <a:custGeom>
              <a:avLst/>
              <a:gdLst/>
              <a:ahLst/>
              <a:cxnLst/>
              <a:rect l="l" t="t" r="r" b="b"/>
              <a:pathLst>
                <a:path w="4350" h="1215" fill="norm" stroke="1" extrusionOk="0">
                  <a:moveTo>
                    <a:pt x="1" y="1"/>
                  </a:moveTo>
                  <a:lnTo>
                    <a:pt x="1" y="1215"/>
                  </a:lnTo>
                  <a:lnTo>
                    <a:pt x="4350" y="1215"/>
                  </a:lnTo>
                  <a:lnTo>
                    <a:pt x="43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801" name="Google Shape;2801;p30"/>
          <p:cNvGrpSpPr/>
          <p:nvPr/>
        </p:nvGrpSpPr>
        <p:grpSpPr bwMode="auto">
          <a:xfrm rot="-5400000" flipH="1">
            <a:off x="8015449" y="-237523"/>
            <a:ext cx="1559600" cy="1735046"/>
            <a:chOff x="-406173" y="4493202"/>
            <a:chExt cx="1559600" cy="1735046"/>
          </a:xfrm>
        </p:grpSpPr>
        <p:sp>
          <p:nvSpPr>
            <p:cNvPr id="2802" name="Google Shape;2802;p30"/>
            <p:cNvSpPr/>
            <p:nvPr/>
          </p:nvSpPr>
          <p:spPr bwMode="auto">
            <a:xfrm rot="-5400000">
              <a:off x="-406173" y="4665277"/>
              <a:ext cx="1390800" cy="1390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03" name="Google Shape;2803;p30"/>
            <p:cNvSpPr/>
            <p:nvPr/>
          </p:nvSpPr>
          <p:spPr bwMode="auto">
            <a:xfrm rot="5400000">
              <a:off x="-133119" y="4941703"/>
              <a:ext cx="1735046" cy="838045"/>
            </a:xfrm>
            <a:custGeom>
              <a:avLst/>
              <a:gdLst/>
              <a:ahLst/>
              <a:cxnLst/>
              <a:rect l="l" t="t" r="r" b="b"/>
              <a:pathLst>
                <a:path w="64626" h="31215" fill="norm" stroke="1" extrusionOk="0">
                  <a:moveTo>
                    <a:pt x="32319" y="1"/>
                  </a:moveTo>
                  <a:cubicBezTo>
                    <a:pt x="17573" y="1"/>
                    <a:pt x="5133" y="9824"/>
                    <a:pt x="1171" y="23279"/>
                  </a:cubicBezTo>
                  <a:cubicBezTo>
                    <a:pt x="1" y="27241"/>
                    <a:pt x="3003" y="31215"/>
                    <a:pt x="7131" y="31215"/>
                  </a:cubicBezTo>
                  <a:lnTo>
                    <a:pt x="7286" y="31215"/>
                  </a:lnTo>
                  <a:cubicBezTo>
                    <a:pt x="10067" y="31215"/>
                    <a:pt x="12451" y="29360"/>
                    <a:pt x="13257" y="26700"/>
                  </a:cubicBezTo>
                  <a:cubicBezTo>
                    <a:pt x="15796" y="18290"/>
                    <a:pt x="23533" y="12539"/>
                    <a:pt x="32319" y="12539"/>
                  </a:cubicBezTo>
                  <a:cubicBezTo>
                    <a:pt x="41094" y="12539"/>
                    <a:pt x="48831" y="18290"/>
                    <a:pt x="51369" y="26700"/>
                  </a:cubicBezTo>
                  <a:cubicBezTo>
                    <a:pt x="52175" y="29360"/>
                    <a:pt x="54559" y="31215"/>
                    <a:pt x="57341" y="31215"/>
                  </a:cubicBezTo>
                  <a:lnTo>
                    <a:pt x="57495" y="31215"/>
                  </a:lnTo>
                  <a:cubicBezTo>
                    <a:pt x="61634" y="31215"/>
                    <a:pt x="64625" y="27241"/>
                    <a:pt x="63456" y="23279"/>
                  </a:cubicBezTo>
                  <a:cubicBezTo>
                    <a:pt x="59493" y="9824"/>
                    <a:pt x="47054" y="1"/>
                    <a:pt x="32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804" name="Google Shape;2804;p30"/>
          <p:cNvGrpSpPr/>
          <p:nvPr/>
        </p:nvGrpSpPr>
        <p:grpSpPr bwMode="auto">
          <a:xfrm flipH="1">
            <a:off x="2670200" y="4665899"/>
            <a:ext cx="1374390" cy="1241130"/>
            <a:chOff x="4027850" y="1900275"/>
            <a:chExt cx="554100" cy="500375"/>
          </a:xfrm>
        </p:grpSpPr>
        <p:sp>
          <p:nvSpPr>
            <p:cNvPr id="2805" name="Google Shape;2805;p30"/>
            <p:cNvSpPr/>
            <p:nvPr/>
          </p:nvSpPr>
          <p:spPr bwMode="auto">
            <a:xfrm>
              <a:off x="40306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51"/>
                    <a:pt x="332" y="651"/>
                  </a:cubicBezTo>
                  <a:cubicBezTo>
                    <a:pt x="508" y="65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06" name="Google Shape;2806;p30"/>
            <p:cNvSpPr/>
            <p:nvPr/>
          </p:nvSpPr>
          <p:spPr bwMode="auto">
            <a:xfrm>
              <a:off x="4097650" y="190027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7" y="651"/>
                    <a:pt x="641" y="497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07" name="Google Shape;2807;p30"/>
            <p:cNvSpPr/>
            <p:nvPr/>
          </p:nvSpPr>
          <p:spPr bwMode="auto">
            <a:xfrm>
              <a:off x="416442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7" y="651"/>
                    <a:pt x="652" y="497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08" name="Google Shape;2808;p30"/>
            <p:cNvSpPr/>
            <p:nvPr/>
          </p:nvSpPr>
          <p:spPr bwMode="auto">
            <a:xfrm>
              <a:off x="42312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32" y="651"/>
                  </a:cubicBezTo>
                  <a:cubicBezTo>
                    <a:pt x="508" y="65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09" name="Google Shape;2809;p30"/>
            <p:cNvSpPr/>
            <p:nvPr/>
          </p:nvSpPr>
          <p:spPr bwMode="auto">
            <a:xfrm>
              <a:off x="4297975" y="190027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497"/>
                    <a:pt x="155" y="651"/>
                    <a:pt x="332" y="651"/>
                  </a:cubicBezTo>
                  <a:cubicBezTo>
                    <a:pt x="509" y="651"/>
                    <a:pt x="652" y="497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10" name="Google Shape;2810;p30"/>
            <p:cNvSpPr/>
            <p:nvPr/>
          </p:nvSpPr>
          <p:spPr bwMode="auto">
            <a:xfrm>
              <a:off x="4365025" y="190027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8" y="651"/>
                    <a:pt x="641" y="497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11" name="Google Shape;2811;p30"/>
            <p:cNvSpPr/>
            <p:nvPr/>
          </p:nvSpPr>
          <p:spPr bwMode="auto">
            <a:xfrm>
              <a:off x="443182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51"/>
                    <a:pt x="320" y="651"/>
                  </a:cubicBezTo>
                  <a:cubicBezTo>
                    <a:pt x="497" y="651"/>
                    <a:pt x="651" y="497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12" name="Google Shape;2812;p30"/>
            <p:cNvSpPr/>
            <p:nvPr/>
          </p:nvSpPr>
          <p:spPr bwMode="auto">
            <a:xfrm>
              <a:off x="44986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51"/>
                    <a:pt x="331" y="651"/>
                  </a:cubicBezTo>
                  <a:cubicBezTo>
                    <a:pt x="508" y="65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13" name="Google Shape;2813;p30"/>
            <p:cNvSpPr/>
            <p:nvPr/>
          </p:nvSpPr>
          <p:spPr bwMode="auto">
            <a:xfrm>
              <a:off x="456537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51"/>
                    <a:pt x="331" y="651"/>
                  </a:cubicBezTo>
                  <a:cubicBezTo>
                    <a:pt x="508" y="65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14" name="Google Shape;2814;p30"/>
            <p:cNvSpPr/>
            <p:nvPr/>
          </p:nvSpPr>
          <p:spPr bwMode="auto">
            <a:xfrm>
              <a:off x="40306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508"/>
                    <a:pt x="155" y="651"/>
                    <a:pt x="332" y="651"/>
                  </a:cubicBezTo>
                  <a:cubicBezTo>
                    <a:pt x="508" y="651"/>
                    <a:pt x="652" y="508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15" name="Google Shape;2815;p30"/>
            <p:cNvSpPr/>
            <p:nvPr/>
          </p:nvSpPr>
          <p:spPr bwMode="auto">
            <a:xfrm>
              <a:off x="4097650" y="1960700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41" y="508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16" name="Google Shape;2816;p30"/>
            <p:cNvSpPr/>
            <p:nvPr/>
          </p:nvSpPr>
          <p:spPr bwMode="auto">
            <a:xfrm>
              <a:off x="416442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52" y="508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17" name="Google Shape;2817;p30"/>
            <p:cNvSpPr/>
            <p:nvPr/>
          </p:nvSpPr>
          <p:spPr bwMode="auto">
            <a:xfrm>
              <a:off x="42312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32" y="651"/>
                  </a:cubicBezTo>
                  <a:cubicBezTo>
                    <a:pt x="508" y="651"/>
                    <a:pt x="652" y="508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18" name="Google Shape;2818;p30"/>
            <p:cNvSpPr/>
            <p:nvPr/>
          </p:nvSpPr>
          <p:spPr bwMode="auto">
            <a:xfrm>
              <a:off x="4297975" y="19607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508"/>
                    <a:pt x="155" y="651"/>
                    <a:pt x="332" y="651"/>
                  </a:cubicBezTo>
                  <a:cubicBezTo>
                    <a:pt x="509" y="651"/>
                    <a:pt x="652" y="508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19" name="Google Shape;2819;p30"/>
            <p:cNvSpPr/>
            <p:nvPr/>
          </p:nvSpPr>
          <p:spPr bwMode="auto">
            <a:xfrm>
              <a:off x="4365025" y="1960700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8" y="651"/>
                    <a:pt x="641" y="508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20" name="Google Shape;2820;p30"/>
            <p:cNvSpPr/>
            <p:nvPr/>
          </p:nvSpPr>
          <p:spPr bwMode="auto">
            <a:xfrm>
              <a:off x="443182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508"/>
                    <a:pt x="144" y="651"/>
                    <a:pt x="320" y="651"/>
                  </a:cubicBezTo>
                  <a:cubicBezTo>
                    <a:pt x="497" y="651"/>
                    <a:pt x="651" y="508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21" name="Google Shape;2821;p30"/>
            <p:cNvSpPr/>
            <p:nvPr/>
          </p:nvSpPr>
          <p:spPr bwMode="auto">
            <a:xfrm>
              <a:off x="44986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508"/>
                    <a:pt x="144" y="651"/>
                    <a:pt x="331" y="651"/>
                  </a:cubicBezTo>
                  <a:cubicBezTo>
                    <a:pt x="508" y="651"/>
                    <a:pt x="651" y="508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22" name="Google Shape;2822;p30"/>
            <p:cNvSpPr/>
            <p:nvPr/>
          </p:nvSpPr>
          <p:spPr bwMode="auto">
            <a:xfrm>
              <a:off x="456537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508"/>
                    <a:pt x="155" y="651"/>
                    <a:pt x="331" y="651"/>
                  </a:cubicBezTo>
                  <a:cubicBezTo>
                    <a:pt x="508" y="651"/>
                    <a:pt x="651" y="508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23" name="Google Shape;2823;p30"/>
            <p:cNvSpPr/>
            <p:nvPr/>
          </p:nvSpPr>
          <p:spPr bwMode="auto">
            <a:xfrm>
              <a:off x="40306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41"/>
                    <a:pt x="332" y="641"/>
                  </a:cubicBezTo>
                  <a:cubicBezTo>
                    <a:pt x="508" y="641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24" name="Google Shape;2824;p30"/>
            <p:cNvSpPr/>
            <p:nvPr/>
          </p:nvSpPr>
          <p:spPr bwMode="auto">
            <a:xfrm>
              <a:off x="4097650" y="2021400"/>
              <a:ext cx="16024" cy="16024"/>
            </a:xfrm>
            <a:custGeom>
              <a:avLst/>
              <a:gdLst/>
              <a:ahLst/>
              <a:cxnLst/>
              <a:rect l="l" t="t" r="r" b="b"/>
              <a:pathLst>
                <a:path w="641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41" y="497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25" name="Google Shape;2825;p30"/>
            <p:cNvSpPr/>
            <p:nvPr/>
          </p:nvSpPr>
          <p:spPr bwMode="auto">
            <a:xfrm>
              <a:off x="416442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52" y="497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26" name="Google Shape;2826;p30"/>
            <p:cNvSpPr/>
            <p:nvPr/>
          </p:nvSpPr>
          <p:spPr bwMode="auto">
            <a:xfrm>
              <a:off x="42312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32" y="641"/>
                  </a:cubicBezTo>
                  <a:cubicBezTo>
                    <a:pt x="508" y="641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27" name="Google Shape;2827;p30"/>
            <p:cNvSpPr/>
            <p:nvPr/>
          </p:nvSpPr>
          <p:spPr bwMode="auto">
            <a:xfrm>
              <a:off x="4297975" y="2021400"/>
              <a:ext cx="16325" cy="16024"/>
            </a:xfrm>
            <a:custGeom>
              <a:avLst/>
              <a:gdLst/>
              <a:ahLst/>
              <a:cxnLst/>
              <a:rect l="l" t="t" r="r" b="b"/>
              <a:pathLst>
                <a:path w="653" h="641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497"/>
                    <a:pt x="155" y="641"/>
                    <a:pt x="332" y="641"/>
                  </a:cubicBezTo>
                  <a:cubicBezTo>
                    <a:pt x="509" y="641"/>
                    <a:pt x="652" y="497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28" name="Google Shape;2828;p30"/>
            <p:cNvSpPr/>
            <p:nvPr/>
          </p:nvSpPr>
          <p:spPr bwMode="auto">
            <a:xfrm>
              <a:off x="4365025" y="2021400"/>
              <a:ext cx="16050" cy="16024"/>
            </a:xfrm>
            <a:custGeom>
              <a:avLst/>
              <a:gdLst/>
              <a:ahLst/>
              <a:cxnLst/>
              <a:rect l="l" t="t" r="r" b="b"/>
              <a:pathLst>
                <a:path w="642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29" name="Google Shape;2829;p30"/>
            <p:cNvSpPr/>
            <p:nvPr/>
          </p:nvSpPr>
          <p:spPr bwMode="auto">
            <a:xfrm>
              <a:off x="443182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7" y="641"/>
                    <a:pt x="651" y="497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30" name="Google Shape;2830;p30"/>
            <p:cNvSpPr/>
            <p:nvPr/>
          </p:nvSpPr>
          <p:spPr bwMode="auto">
            <a:xfrm>
              <a:off x="44986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41"/>
                    <a:pt x="331" y="641"/>
                  </a:cubicBezTo>
                  <a:cubicBezTo>
                    <a:pt x="508" y="641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31" name="Google Shape;2831;p30"/>
            <p:cNvSpPr/>
            <p:nvPr/>
          </p:nvSpPr>
          <p:spPr bwMode="auto">
            <a:xfrm>
              <a:off x="456537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41"/>
                    <a:pt x="331" y="641"/>
                  </a:cubicBezTo>
                  <a:cubicBezTo>
                    <a:pt x="508" y="641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32" name="Google Shape;2832;p30"/>
            <p:cNvSpPr/>
            <p:nvPr/>
          </p:nvSpPr>
          <p:spPr bwMode="auto">
            <a:xfrm>
              <a:off x="40306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52"/>
                    <a:pt x="332" y="652"/>
                  </a:cubicBezTo>
                  <a:cubicBezTo>
                    <a:pt x="508" y="652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33" name="Google Shape;2833;p30"/>
            <p:cNvSpPr/>
            <p:nvPr/>
          </p:nvSpPr>
          <p:spPr bwMode="auto">
            <a:xfrm>
              <a:off x="4097650" y="208182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7" y="652"/>
                    <a:pt x="641" y="497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34" name="Google Shape;2834;p30"/>
            <p:cNvSpPr/>
            <p:nvPr/>
          </p:nvSpPr>
          <p:spPr bwMode="auto">
            <a:xfrm>
              <a:off x="416442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7" y="652"/>
                    <a:pt x="652" y="497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35" name="Google Shape;2835;p30"/>
            <p:cNvSpPr/>
            <p:nvPr/>
          </p:nvSpPr>
          <p:spPr bwMode="auto">
            <a:xfrm>
              <a:off x="42312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32" y="652"/>
                  </a:cubicBezTo>
                  <a:cubicBezTo>
                    <a:pt x="508" y="652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36" name="Google Shape;2836;p30"/>
            <p:cNvSpPr/>
            <p:nvPr/>
          </p:nvSpPr>
          <p:spPr bwMode="auto">
            <a:xfrm>
              <a:off x="4297975" y="208182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497"/>
                    <a:pt x="155" y="652"/>
                    <a:pt x="332" y="652"/>
                  </a:cubicBezTo>
                  <a:cubicBezTo>
                    <a:pt x="509" y="652"/>
                    <a:pt x="652" y="497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37" name="Google Shape;2837;p30"/>
            <p:cNvSpPr/>
            <p:nvPr/>
          </p:nvSpPr>
          <p:spPr bwMode="auto">
            <a:xfrm>
              <a:off x="4365025" y="208182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8" y="652"/>
                    <a:pt x="641" y="497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38" name="Google Shape;2838;p30"/>
            <p:cNvSpPr/>
            <p:nvPr/>
          </p:nvSpPr>
          <p:spPr bwMode="auto">
            <a:xfrm>
              <a:off x="443182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52"/>
                    <a:pt x="320" y="652"/>
                  </a:cubicBezTo>
                  <a:cubicBezTo>
                    <a:pt x="497" y="652"/>
                    <a:pt x="651" y="497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39" name="Google Shape;2839;p30"/>
            <p:cNvSpPr/>
            <p:nvPr/>
          </p:nvSpPr>
          <p:spPr bwMode="auto">
            <a:xfrm>
              <a:off x="44986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52"/>
                    <a:pt x="331" y="652"/>
                  </a:cubicBezTo>
                  <a:cubicBezTo>
                    <a:pt x="508" y="652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40" name="Google Shape;2840;p30"/>
            <p:cNvSpPr/>
            <p:nvPr/>
          </p:nvSpPr>
          <p:spPr bwMode="auto">
            <a:xfrm>
              <a:off x="456537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52"/>
                    <a:pt x="331" y="652"/>
                  </a:cubicBezTo>
                  <a:cubicBezTo>
                    <a:pt x="508" y="652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41" name="Google Shape;2841;p30"/>
            <p:cNvSpPr/>
            <p:nvPr/>
          </p:nvSpPr>
          <p:spPr bwMode="auto">
            <a:xfrm>
              <a:off x="40306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32"/>
                  </a:cubicBezTo>
                  <a:cubicBezTo>
                    <a:pt x="0" y="509"/>
                    <a:pt x="155" y="652"/>
                    <a:pt x="332" y="652"/>
                  </a:cubicBezTo>
                  <a:cubicBezTo>
                    <a:pt x="508" y="652"/>
                    <a:pt x="652" y="509"/>
                    <a:pt x="652" y="332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42" name="Google Shape;2842;p30"/>
            <p:cNvSpPr/>
            <p:nvPr/>
          </p:nvSpPr>
          <p:spPr bwMode="auto">
            <a:xfrm>
              <a:off x="4097650" y="2142250"/>
              <a:ext cx="16024" cy="16325"/>
            </a:xfrm>
            <a:custGeom>
              <a:avLst/>
              <a:gdLst/>
              <a:ahLst/>
              <a:cxnLst/>
              <a:rect l="l" t="t" r="r" b="b"/>
              <a:pathLst>
                <a:path w="641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7" y="652"/>
                    <a:pt x="641" y="509"/>
                    <a:pt x="641" y="332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43" name="Google Shape;2843;p30"/>
            <p:cNvSpPr/>
            <p:nvPr/>
          </p:nvSpPr>
          <p:spPr bwMode="auto">
            <a:xfrm>
              <a:off x="416442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7" y="652"/>
                    <a:pt x="652" y="509"/>
                    <a:pt x="652" y="332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44" name="Google Shape;2844;p30"/>
            <p:cNvSpPr/>
            <p:nvPr/>
          </p:nvSpPr>
          <p:spPr bwMode="auto">
            <a:xfrm>
              <a:off x="42312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32" y="652"/>
                  </a:cubicBezTo>
                  <a:cubicBezTo>
                    <a:pt x="508" y="652"/>
                    <a:pt x="652" y="509"/>
                    <a:pt x="652" y="332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45" name="Google Shape;2845;p30"/>
            <p:cNvSpPr/>
            <p:nvPr/>
          </p:nvSpPr>
          <p:spPr bwMode="auto">
            <a:xfrm>
              <a:off x="4297975" y="214225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32"/>
                  </a:cubicBezTo>
                  <a:cubicBezTo>
                    <a:pt x="1" y="509"/>
                    <a:pt x="155" y="652"/>
                    <a:pt x="332" y="652"/>
                  </a:cubicBezTo>
                  <a:cubicBezTo>
                    <a:pt x="509" y="652"/>
                    <a:pt x="652" y="509"/>
                    <a:pt x="652" y="332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46" name="Google Shape;2846;p30"/>
            <p:cNvSpPr/>
            <p:nvPr/>
          </p:nvSpPr>
          <p:spPr bwMode="auto">
            <a:xfrm>
              <a:off x="4365025" y="2142250"/>
              <a:ext cx="16050" cy="16325"/>
            </a:xfrm>
            <a:custGeom>
              <a:avLst/>
              <a:gdLst/>
              <a:ahLst/>
              <a:cxnLst/>
              <a:rect l="l" t="t" r="r" b="b"/>
              <a:pathLst>
                <a:path w="642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8" y="652"/>
                    <a:pt x="641" y="509"/>
                    <a:pt x="641" y="33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47" name="Google Shape;2847;p30"/>
            <p:cNvSpPr/>
            <p:nvPr/>
          </p:nvSpPr>
          <p:spPr bwMode="auto">
            <a:xfrm>
              <a:off x="443182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32"/>
                  </a:cubicBezTo>
                  <a:cubicBezTo>
                    <a:pt x="0" y="509"/>
                    <a:pt x="144" y="652"/>
                    <a:pt x="320" y="652"/>
                  </a:cubicBezTo>
                  <a:cubicBezTo>
                    <a:pt x="497" y="652"/>
                    <a:pt x="651" y="509"/>
                    <a:pt x="651" y="332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48" name="Google Shape;2848;p30"/>
            <p:cNvSpPr/>
            <p:nvPr/>
          </p:nvSpPr>
          <p:spPr bwMode="auto">
            <a:xfrm>
              <a:off x="44986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32"/>
                  </a:cubicBezTo>
                  <a:cubicBezTo>
                    <a:pt x="0" y="509"/>
                    <a:pt x="144" y="652"/>
                    <a:pt x="331" y="652"/>
                  </a:cubicBezTo>
                  <a:cubicBezTo>
                    <a:pt x="508" y="652"/>
                    <a:pt x="651" y="509"/>
                    <a:pt x="651" y="332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49" name="Google Shape;2849;p30"/>
            <p:cNvSpPr/>
            <p:nvPr/>
          </p:nvSpPr>
          <p:spPr bwMode="auto">
            <a:xfrm>
              <a:off x="456537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32"/>
                  </a:cubicBezTo>
                  <a:cubicBezTo>
                    <a:pt x="0" y="509"/>
                    <a:pt x="155" y="652"/>
                    <a:pt x="331" y="652"/>
                  </a:cubicBezTo>
                  <a:cubicBezTo>
                    <a:pt x="508" y="652"/>
                    <a:pt x="651" y="509"/>
                    <a:pt x="651" y="332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50" name="Google Shape;2850;p30"/>
            <p:cNvSpPr/>
            <p:nvPr/>
          </p:nvSpPr>
          <p:spPr bwMode="auto">
            <a:xfrm>
              <a:off x="40306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55"/>
                    <a:pt x="0" y="331"/>
                  </a:cubicBezTo>
                  <a:cubicBezTo>
                    <a:pt x="0" y="508"/>
                    <a:pt x="155" y="651"/>
                    <a:pt x="332" y="651"/>
                  </a:cubicBezTo>
                  <a:cubicBezTo>
                    <a:pt x="508" y="651"/>
                    <a:pt x="652" y="508"/>
                    <a:pt x="652" y="331"/>
                  </a:cubicBezTo>
                  <a:cubicBezTo>
                    <a:pt x="652" y="155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51" name="Google Shape;2851;p30"/>
            <p:cNvSpPr/>
            <p:nvPr/>
          </p:nvSpPr>
          <p:spPr bwMode="auto">
            <a:xfrm>
              <a:off x="4097650" y="2202700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41" y="508"/>
                    <a:pt x="641" y="331"/>
                  </a:cubicBezTo>
                  <a:cubicBezTo>
                    <a:pt x="641" y="155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52" name="Google Shape;2852;p30"/>
            <p:cNvSpPr/>
            <p:nvPr/>
          </p:nvSpPr>
          <p:spPr bwMode="auto">
            <a:xfrm>
              <a:off x="416442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52" y="508"/>
                    <a:pt x="652" y="331"/>
                  </a:cubicBezTo>
                  <a:cubicBezTo>
                    <a:pt x="652" y="155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53" name="Google Shape;2853;p30"/>
            <p:cNvSpPr/>
            <p:nvPr/>
          </p:nvSpPr>
          <p:spPr bwMode="auto">
            <a:xfrm>
              <a:off x="42312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32" y="651"/>
                  </a:cubicBezTo>
                  <a:cubicBezTo>
                    <a:pt x="508" y="651"/>
                    <a:pt x="652" y="508"/>
                    <a:pt x="652" y="331"/>
                  </a:cubicBezTo>
                  <a:cubicBezTo>
                    <a:pt x="652" y="155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54" name="Google Shape;2854;p30"/>
            <p:cNvSpPr/>
            <p:nvPr/>
          </p:nvSpPr>
          <p:spPr bwMode="auto">
            <a:xfrm>
              <a:off x="4297975" y="22027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55"/>
                    <a:pt x="1" y="331"/>
                  </a:cubicBezTo>
                  <a:cubicBezTo>
                    <a:pt x="1" y="508"/>
                    <a:pt x="155" y="651"/>
                    <a:pt x="332" y="651"/>
                  </a:cubicBezTo>
                  <a:cubicBezTo>
                    <a:pt x="509" y="651"/>
                    <a:pt x="652" y="508"/>
                    <a:pt x="652" y="331"/>
                  </a:cubicBezTo>
                  <a:cubicBezTo>
                    <a:pt x="652" y="155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55" name="Google Shape;2855;p30"/>
            <p:cNvSpPr/>
            <p:nvPr/>
          </p:nvSpPr>
          <p:spPr bwMode="auto">
            <a:xfrm>
              <a:off x="4365025" y="2202700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8" y="651"/>
                    <a:pt x="641" y="508"/>
                    <a:pt x="641" y="331"/>
                  </a:cubicBezTo>
                  <a:cubicBezTo>
                    <a:pt x="641" y="155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56" name="Google Shape;2856;p30"/>
            <p:cNvSpPr/>
            <p:nvPr/>
          </p:nvSpPr>
          <p:spPr bwMode="auto">
            <a:xfrm>
              <a:off x="443182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55"/>
                    <a:pt x="0" y="331"/>
                  </a:cubicBezTo>
                  <a:cubicBezTo>
                    <a:pt x="0" y="508"/>
                    <a:pt x="144" y="651"/>
                    <a:pt x="320" y="651"/>
                  </a:cubicBezTo>
                  <a:cubicBezTo>
                    <a:pt x="497" y="651"/>
                    <a:pt x="651" y="508"/>
                    <a:pt x="651" y="331"/>
                  </a:cubicBezTo>
                  <a:cubicBezTo>
                    <a:pt x="651" y="155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57" name="Google Shape;2857;p30"/>
            <p:cNvSpPr/>
            <p:nvPr/>
          </p:nvSpPr>
          <p:spPr bwMode="auto">
            <a:xfrm>
              <a:off x="44986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55"/>
                    <a:pt x="0" y="331"/>
                  </a:cubicBezTo>
                  <a:cubicBezTo>
                    <a:pt x="0" y="508"/>
                    <a:pt x="144" y="651"/>
                    <a:pt x="331" y="651"/>
                  </a:cubicBezTo>
                  <a:cubicBezTo>
                    <a:pt x="508" y="651"/>
                    <a:pt x="651" y="508"/>
                    <a:pt x="651" y="331"/>
                  </a:cubicBezTo>
                  <a:cubicBezTo>
                    <a:pt x="651" y="155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58" name="Google Shape;2858;p30"/>
            <p:cNvSpPr/>
            <p:nvPr/>
          </p:nvSpPr>
          <p:spPr bwMode="auto">
            <a:xfrm>
              <a:off x="456537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55"/>
                    <a:pt x="0" y="331"/>
                  </a:cubicBezTo>
                  <a:cubicBezTo>
                    <a:pt x="0" y="508"/>
                    <a:pt x="155" y="651"/>
                    <a:pt x="331" y="651"/>
                  </a:cubicBezTo>
                  <a:cubicBezTo>
                    <a:pt x="508" y="651"/>
                    <a:pt x="651" y="508"/>
                    <a:pt x="651" y="331"/>
                  </a:cubicBezTo>
                  <a:cubicBezTo>
                    <a:pt x="651" y="155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59" name="Google Shape;2859;p30"/>
            <p:cNvSpPr/>
            <p:nvPr/>
          </p:nvSpPr>
          <p:spPr bwMode="auto">
            <a:xfrm>
              <a:off x="40306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41"/>
                    <a:pt x="332" y="641"/>
                  </a:cubicBezTo>
                  <a:cubicBezTo>
                    <a:pt x="508" y="64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60" name="Google Shape;2860;p30"/>
            <p:cNvSpPr/>
            <p:nvPr/>
          </p:nvSpPr>
          <p:spPr bwMode="auto">
            <a:xfrm>
              <a:off x="4097650" y="2263400"/>
              <a:ext cx="16024" cy="16024"/>
            </a:xfrm>
            <a:custGeom>
              <a:avLst/>
              <a:gdLst/>
              <a:ahLst/>
              <a:cxnLst/>
              <a:rect l="l" t="t" r="r" b="b"/>
              <a:pathLst>
                <a:path w="641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41" y="497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61" name="Google Shape;2861;p30"/>
            <p:cNvSpPr/>
            <p:nvPr/>
          </p:nvSpPr>
          <p:spPr bwMode="auto">
            <a:xfrm>
              <a:off x="416442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52" y="497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62" name="Google Shape;2862;p30"/>
            <p:cNvSpPr/>
            <p:nvPr/>
          </p:nvSpPr>
          <p:spPr bwMode="auto">
            <a:xfrm>
              <a:off x="42312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32" y="641"/>
                  </a:cubicBezTo>
                  <a:cubicBezTo>
                    <a:pt x="508" y="64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63" name="Google Shape;2863;p30"/>
            <p:cNvSpPr/>
            <p:nvPr/>
          </p:nvSpPr>
          <p:spPr bwMode="auto">
            <a:xfrm>
              <a:off x="4297975" y="2263400"/>
              <a:ext cx="16325" cy="16024"/>
            </a:xfrm>
            <a:custGeom>
              <a:avLst/>
              <a:gdLst/>
              <a:ahLst/>
              <a:cxnLst/>
              <a:rect l="l" t="t" r="r" b="b"/>
              <a:pathLst>
                <a:path w="653" h="641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497"/>
                    <a:pt x="155" y="641"/>
                    <a:pt x="332" y="641"/>
                  </a:cubicBezTo>
                  <a:cubicBezTo>
                    <a:pt x="509" y="641"/>
                    <a:pt x="652" y="497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64" name="Google Shape;2864;p30"/>
            <p:cNvSpPr/>
            <p:nvPr/>
          </p:nvSpPr>
          <p:spPr bwMode="auto">
            <a:xfrm>
              <a:off x="4365025" y="2263400"/>
              <a:ext cx="16050" cy="16024"/>
            </a:xfrm>
            <a:custGeom>
              <a:avLst/>
              <a:gdLst/>
              <a:ahLst/>
              <a:cxnLst/>
              <a:rect l="l" t="t" r="r" b="b"/>
              <a:pathLst>
                <a:path w="642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65" name="Google Shape;2865;p30"/>
            <p:cNvSpPr/>
            <p:nvPr/>
          </p:nvSpPr>
          <p:spPr bwMode="auto">
            <a:xfrm>
              <a:off x="443182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7" y="641"/>
                    <a:pt x="651" y="497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66" name="Google Shape;2866;p30"/>
            <p:cNvSpPr/>
            <p:nvPr/>
          </p:nvSpPr>
          <p:spPr bwMode="auto">
            <a:xfrm>
              <a:off x="44986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41"/>
                    <a:pt x="331" y="641"/>
                  </a:cubicBezTo>
                  <a:cubicBezTo>
                    <a:pt x="508" y="64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67" name="Google Shape;2867;p30"/>
            <p:cNvSpPr/>
            <p:nvPr/>
          </p:nvSpPr>
          <p:spPr bwMode="auto">
            <a:xfrm>
              <a:off x="456537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41"/>
                    <a:pt x="331" y="641"/>
                  </a:cubicBezTo>
                  <a:cubicBezTo>
                    <a:pt x="508" y="64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68" name="Google Shape;2868;p30"/>
            <p:cNvSpPr/>
            <p:nvPr/>
          </p:nvSpPr>
          <p:spPr bwMode="auto">
            <a:xfrm>
              <a:off x="40306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508"/>
                    <a:pt x="155" y="652"/>
                    <a:pt x="332" y="652"/>
                  </a:cubicBezTo>
                  <a:cubicBezTo>
                    <a:pt x="508" y="652"/>
                    <a:pt x="652" y="508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69" name="Google Shape;2869;p30"/>
            <p:cNvSpPr/>
            <p:nvPr/>
          </p:nvSpPr>
          <p:spPr bwMode="auto">
            <a:xfrm>
              <a:off x="4097650" y="232382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7" y="652"/>
                    <a:pt x="641" y="508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70" name="Google Shape;2870;p30"/>
            <p:cNvSpPr/>
            <p:nvPr/>
          </p:nvSpPr>
          <p:spPr bwMode="auto">
            <a:xfrm>
              <a:off x="416442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7" y="652"/>
                    <a:pt x="652" y="508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71" name="Google Shape;2871;p30"/>
            <p:cNvSpPr/>
            <p:nvPr/>
          </p:nvSpPr>
          <p:spPr bwMode="auto">
            <a:xfrm>
              <a:off x="42312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32" y="652"/>
                  </a:cubicBezTo>
                  <a:cubicBezTo>
                    <a:pt x="508" y="652"/>
                    <a:pt x="652" y="508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72" name="Google Shape;2872;p30"/>
            <p:cNvSpPr/>
            <p:nvPr/>
          </p:nvSpPr>
          <p:spPr bwMode="auto">
            <a:xfrm>
              <a:off x="4297975" y="232382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508"/>
                    <a:pt x="155" y="652"/>
                    <a:pt x="332" y="652"/>
                  </a:cubicBezTo>
                  <a:cubicBezTo>
                    <a:pt x="509" y="652"/>
                    <a:pt x="652" y="508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73" name="Google Shape;2873;p30"/>
            <p:cNvSpPr/>
            <p:nvPr/>
          </p:nvSpPr>
          <p:spPr bwMode="auto">
            <a:xfrm>
              <a:off x="4365025" y="232382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8" y="652"/>
                    <a:pt x="641" y="508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74" name="Google Shape;2874;p30"/>
            <p:cNvSpPr/>
            <p:nvPr/>
          </p:nvSpPr>
          <p:spPr bwMode="auto">
            <a:xfrm>
              <a:off x="443182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508"/>
                    <a:pt x="144" y="652"/>
                    <a:pt x="320" y="652"/>
                  </a:cubicBezTo>
                  <a:cubicBezTo>
                    <a:pt x="497" y="652"/>
                    <a:pt x="651" y="508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75" name="Google Shape;2875;p30"/>
            <p:cNvSpPr/>
            <p:nvPr/>
          </p:nvSpPr>
          <p:spPr bwMode="auto">
            <a:xfrm>
              <a:off x="44986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508"/>
                    <a:pt x="144" y="652"/>
                    <a:pt x="331" y="652"/>
                  </a:cubicBezTo>
                  <a:cubicBezTo>
                    <a:pt x="508" y="652"/>
                    <a:pt x="651" y="508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76" name="Google Shape;2876;p30"/>
            <p:cNvSpPr/>
            <p:nvPr/>
          </p:nvSpPr>
          <p:spPr bwMode="auto">
            <a:xfrm>
              <a:off x="456537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508"/>
                    <a:pt x="155" y="652"/>
                    <a:pt x="331" y="652"/>
                  </a:cubicBezTo>
                  <a:cubicBezTo>
                    <a:pt x="508" y="652"/>
                    <a:pt x="651" y="508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77" name="Google Shape;2877;p30"/>
            <p:cNvSpPr/>
            <p:nvPr/>
          </p:nvSpPr>
          <p:spPr bwMode="auto">
            <a:xfrm>
              <a:off x="4027850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59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3" y="616"/>
                    <a:pt x="353" y="645"/>
                    <a:pt x="431" y="645"/>
                  </a:cubicBezTo>
                  <a:cubicBezTo>
                    <a:pt x="598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78" name="Google Shape;2878;p30"/>
            <p:cNvSpPr/>
            <p:nvPr/>
          </p:nvSpPr>
          <p:spPr bwMode="auto">
            <a:xfrm>
              <a:off x="4094900" y="2384524"/>
              <a:ext cx="18775" cy="16125"/>
            </a:xfrm>
            <a:custGeom>
              <a:avLst/>
              <a:gdLst/>
              <a:ahLst/>
              <a:cxnLst/>
              <a:rect l="l" t="t" r="r" b="b"/>
              <a:pathLst>
                <a:path w="751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199" y="553"/>
                  </a:cubicBezTo>
                  <a:cubicBezTo>
                    <a:pt x="266" y="616"/>
                    <a:pt x="347" y="645"/>
                    <a:pt x="425" y="645"/>
                  </a:cubicBezTo>
                  <a:cubicBezTo>
                    <a:pt x="593" y="645"/>
                    <a:pt x="751" y="516"/>
                    <a:pt x="751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79" name="Google Shape;2879;p30"/>
            <p:cNvSpPr/>
            <p:nvPr/>
          </p:nvSpPr>
          <p:spPr bwMode="auto">
            <a:xfrm>
              <a:off x="4161675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199" y="553"/>
                  </a:cubicBezTo>
                  <a:cubicBezTo>
                    <a:pt x="266" y="616"/>
                    <a:pt x="348" y="645"/>
                    <a:pt x="428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80" name="Google Shape;2880;p30"/>
            <p:cNvSpPr/>
            <p:nvPr/>
          </p:nvSpPr>
          <p:spPr bwMode="auto">
            <a:xfrm>
              <a:off x="4228450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50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4" y="616"/>
                    <a:pt x="353" y="645"/>
                    <a:pt x="432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81" name="Google Shape;2881;p30"/>
            <p:cNvSpPr/>
            <p:nvPr/>
          </p:nvSpPr>
          <p:spPr bwMode="auto">
            <a:xfrm>
              <a:off x="4295225" y="2384524"/>
              <a:ext cx="19075" cy="16125"/>
            </a:xfrm>
            <a:custGeom>
              <a:avLst/>
              <a:gdLst/>
              <a:ahLst/>
              <a:cxnLst/>
              <a:rect l="l" t="t" r="r" b="b"/>
              <a:pathLst>
                <a:path w="763" h="645" fill="norm" stroke="1" extrusionOk="0">
                  <a:moveTo>
                    <a:pt x="460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4" y="616"/>
                    <a:pt x="353" y="645"/>
                    <a:pt x="432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82" name="Google Shape;2882;p30"/>
            <p:cNvSpPr/>
            <p:nvPr/>
          </p:nvSpPr>
          <p:spPr bwMode="auto">
            <a:xfrm>
              <a:off x="4362275" y="2384524"/>
              <a:ext cx="18800" cy="16125"/>
            </a:xfrm>
            <a:custGeom>
              <a:avLst/>
              <a:gdLst/>
              <a:ahLst/>
              <a:cxnLst/>
              <a:rect l="l" t="t" r="r" b="b"/>
              <a:pathLst>
                <a:path w="752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1" y="343"/>
                    <a:pt x="199" y="553"/>
                  </a:cubicBezTo>
                  <a:cubicBezTo>
                    <a:pt x="266" y="616"/>
                    <a:pt x="347" y="645"/>
                    <a:pt x="426" y="645"/>
                  </a:cubicBezTo>
                  <a:cubicBezTo>
                    <a:pt x="593" y="645"/>
                    <a:pt x="751" y="516"/>
                    <a:pt x="751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83" name="Google Shape;2883;p30"/>
            <p:cNvSpPr/>
            <p:nvPr/>
          </p:nvSpPr>
          <p:spPr bwMode="auto">
            <a:xfrm>
              <a:off x="4429050" y="2384524"/>
              <a:ext cx="19075" cy="16125"/>
            </a:xfrm>
            <a:custGeom>
              <a:avLst/>
              <a:gdLst/>
              <a:ahLst/>
              <a:cxnLst/>
              <a:rect l="l" t="t" r="r" b="b"/>
              <a:pathLst>
                <a:path w="763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1" y="343"/>
                    <a:pt x="199" y="553"/>
                  </a:cubicBezTo>
                  <a:cubicBezTo>
                    <a:pt x="266" y="616"/>
                    <a:pt x="348" y="645"/>
                    <a:pt x="429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52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84" name="Google Shape;2884;p30"/>
            <p:cNvSpPr/>
            <p:nvPr/>
          </p:nvSpPr>
          <p:spPr bwMode="auto">
            <a:xfrm>
              <a:off x="4495900" y="2384524"/>
              <a:ext cx="19000" cy="16125"/>
            </a:xfrm>
            <a:custGeom>
              <a:avLst/>
              <a:gdLst/>
              <a:ahLst/>
              <a:cxnLst/>
              <a:rect l="l" t="t" r="r" b="b"/>
              <a:pathLst>
                <a:path w="760" h="645" fill="norm" stroke="1" extrusionOk="0">
                  <a:moveTo>
                    <a:pt x="426" y="1"/>
                  </a:moveTo>
                  <a:cubicBezTo>
                    <a:pt x="137" y="1"/>
                    <a:pt x="1" y="346"/>
                    <a:pt x="207" y="553"/>
                  </a:cubicBezTo>
                  <a:cubicBezTo>
                    <a:pt x="271" y="616"/>
                    <a:pt x="350" y="645"/>
                    <a:pt x="429" y="645"/>
                  </a:cubicBezTo>
                  <a:cubicBezTo>
                    <a:pt x="596" y="645"/>
                    <a:pt x="759" y="516"/>
                    <a:pt x="759" y="321"/>
                  </a:cubicBezTo>
                  <a:cubicBezTo>
                    <a:pt x="759" y="144"/>
                    <a:pt x="616" y="1"/>
                    <a:pt x="439" y="1"/>
                  </a:cubicBezTo>
                  <a:cubicBezTo>
                    <a:pt x="435" y="1"/>
                    <a:pt x="430" y="1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85" name="Google Shape;2885;p30"/>
            <p:cNvSpPr/>
            <p:nvPr/>
          </p:nvSpPr>
          <p:spPr bwMode="auto">
            <a:xfrm>
              <a:off x="4562950" y="2384524"/>
              <a:ext cx="19000" cy="16125"/>
            </a:xfrm>
            <a:custGeom>
              <a:avLst/>
              <a:gdLst/>
              <a:ahLst/>
              <a:cxnLst/>
              <a:rect l="l" t="t" r="r" b="b"/>
              <a:pathLst>
                <a:path w="760" h="645" fill="norm" stroke="1" extrusionOk="0">
                  <a:moveTo>
                    <a:pt x="415" y="1"/>
                  </a:moveTo>
                  <a:cubicBezTo>
                    <a:pt x="137" y="1"/>
                    <a:pt x="1" y="346"/>
                    <a:pt x="197" y="553"/>
                  </a:cubicBezTo>
                  <a:cubicBezTo>
                    <a:pt x="264" y="616"/>
                    <a:pt x="345" y="645"/>
                    <a:pt x="426" y="645"/>
                  </a:cubicBezTo>
                  <a:cubicBezTo>
                    <a:pt x="596" y="645"/>
                    <a:pt x="759" y="516"/>
                    <a:pt x="759" y="321"/>
                  </a:cubicBezTo>
                  <a:cubicBezTo>
                    <a:pt x="759" y="144"/>
                    <a:pt x="616" y="1"/>
                    <a:pt x="428" y="1"/>
                  </a:cubicBezTo>
                  <a:cubicBezTo>
                    <a:pt x="424" y="1"/>
                    <a:pt x="420" y="1"/>
                    <a:pt x="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4" name="Google Shape;254;p4"/>
          <p:cNvSpPr txBox="1"/>
          <p:nvPr>
            <p:ph type="title"/>
          </p:nvPr>
        </p:nvSpPr>
        <p:spPr bwMode="auto"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55" name="Google Shape;255;p4"/>
          <p:cNvSpPr txBox="1"/>
          <p:nvPr>
            <p:ph type="subTitle" idx="1"/>
          </p:nvPr>
        </p:nvSpPr>
        <p:spPr bwMode="auto">
          <a:xfrm>
            <a:off x="720000" y="1151375"/>
            <a:ext cx="77040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256" name="Google Shape;256;p4"/>
          <p:cNvGrpSpPr/>
          <p:nvPr/>
        </p:nvGrpSpPr>
        <p:grpSpPr bwMode="auto">
          <a:xfrm>
            <a:off x="7136429" y="4513715"/>
            <a:ext cx="1287580" cy="422567"/>
            <a:chOff x="4056250" y="4869625"/>
            <a:chExt cx="587775" cy="192900"/>
          </a:xfrm>
        </p:grpSpPr>
        <p:sp>
          <p:nvSpPr>
            <p:cNvPr id="257" name="Google Shape;257;p4"/>
            <p:cNvSpPr/>
            <p:nvPr/>
          </p:nvSpPr>
          <p:spPr bwMode="auto">
            <a:xfrm>
              <a:off x="4056250" y="4975850"/>
              <a:ext cx="587775" cy="86675"/>
            </a:xfrm>
            <a:custGeom>
              <a:avLst/>
              <a:gdLst/>
              <a:ahLst/>
              <a:cxnLst/>
              <a:rect l="l" t="t" r="r" b="b"/>
              <a:pathLst>
                <a:path w="23511" h="3467" fill="norm" stroke="1" extrusionOk="0">
                  <a:moveTo>
                    <a:pt x="12" y="1"/>
                  </a:moveTo>
                  <a:lnTo>
                    <a:pt x="1" y="2197"/>
                  </a:lnTo>
                  <a:cubicBezTo>
                    <a:pt x="89" y="2274"/>
                    <a:pt x="167" y="2352"/>
                    <a:pt x="233" y="2440"/>
                  </a:cubicBezTo>
                  <a:cubicBezTo>
                    <a:pt x="564" y="2826"/>
                    <a:pt x="1105" y="3466"/>
                    <a:pt x="2142" y="3466"/>
                  </a:cubicBezTo>
                  <a:cubicBezTo>
                    <a:pt x="3191" y="3466"/>
                    <a:pt x="3732" y="2826"/>
                    <a:pt x="4052" y="2440"/>
                  </a:cubicBezTo>
                  <a:cubicBezTo>
                    <a:pt x="4140" y="2352"/>
                    <a:pt x="4239" y="2219"/>
                    <a:pt x="4272" y="2197"/>
                  </a:cubicBezTo>
                  <a:cubicBezTo>
                    <a:pt x="4361" y="2274"/>
                    <a:pt x="4438" y="2352"/>
                    <a:pt x="4504" y="2440"/>
                  </a:cubicBezTo>
                  <a:cubicBezTo>
                    <a:pt x="4835" y="2826"/>
                    <a:pt x="5376" y="3466"/>
                    <a:pt x="6414" y="3466"/>
                  </a:cubicBezTo>
                  <a:cubicBezTo>
                    <a:pt x="7462" y="3466"/>
                    <a:pt x="8003" y="2826"/>
                    <a:pt x="8323" y="2440"/>
                  </a:cubicBezTo>
                  <a:cubicBezTo>
                    <a:pt x="8412" y="2352"/>
                    <a:pt x="8511" y="2219"/>
                    <a:pt x="8544" y="2197"/>
                  </a:cubicBezTo>
                  <a:cubicBezTo>
                    <a:pt x="8632" y="2274"/>
                    <a:pt x="8710" y="2352"/>
                    <a:pt x="8776" y="2440"/>
                  </a:cubicBezTo>
                  <a:cubicBezTo>
                    <a:pt x="9096" y="2826"/>
                    <a:pt x="9637" y="3466"/>
                    <a:pt x="10685" y="3466"/>
                  </a:cubicBezTo>
                  <a:cubicBezTo>
                    <a:pt x="11734" y="3466"/>
                    <a:pt x="12275" y="2826"/>
                    <a:pt x="12595" y="2440"/>
                  </a:cubicBezTo>
                  <a:cubicBezTo>
                    <a:pt x="12683" y="2352"/>
                    <a:pt x="12782" y="2219"/>
                    <a:pt x="12816" y="2197"/>
                  </a:cubicBezTo>
                  <a:cubicBezTo>
                    <a:pt x="12904" y="2274"/>
                    <a:pt x="12981" y="2352"/>
                    <a:pt x="13047" y="2440"/>
                  </a:cubicBezTo>
                  <a:cubicBezTo>
                    <a:pt x="13367" y="2826"/>
                    <a:pt x="13908" y="3466"/>
                    <a:pt x="14957" y="3466"/>
                  </a:cubicBezTo>
                  <a:cubicBezTo>
                    <a:pt x="16005" y="3466"/>
                    <a:pt x="16546" y="2826"/>
                    <a:pt x="16866" y="2440"/>
                  </a:cubicBezTo>
                  <a:cubicBezTo>
                    <a:pt x="16955" y="2352"/>
                    <a:pt x="17054" y="2219"/>
                    <a:pt x="17087" y="2197"/>
                  </a:cubicBezTo>
                  <a:cubicBezTo>
                    <a:pt x="17175" y="2274"/>
                    <a:pt x="17253" y="2352"/>
                    <a:pt x="17319" y="2440"/>
                  </a:cubicBezTo>
                  <a:cubicBezTo>
                    <a:pt x="17639" y="2826"/>
                    <a:pt x="18180" y="3466"/>
                    <a:pt x="19228" y="3466"/>
                  </a:cubicBezTo>
                  <a:cubicBezTo>
                    <a:pt x="20277" y="3466"/>
                    <a:pt x="20818" y="2826"/>
                    <a:pt x="21138" y="2440"/>
                  </a:cubicBezTo>
                  <a:cubicBezTo>
                    <a:pt x="21215" y="2352"/>
                    <a:pt x="21325" y="2219"/>
                    <a:pt x="21359" y="2197"/>
                  </a:cubicBezTo>
                  <a:cubicBezTo>
                    <a:pt x="21447" y="2274"/>
                    <a:pt x="21524" y="2352"/>
                    <a:pt x="21601" y="2440"/>
                  </a:cubicBezTo>
                  <a:cubicBezTo>
                    <a:pt x="21921" y="2826"/>
                    <a:pt x="22462" y="3466"/>
                    <a:pt x="23511" y="3466"/>
                  </a:cubicBezTo>
                  <a:lnTo>
                    <a:pt x="23511" y="1270"/>
                  </a:lnTo>
                  <a:cubicBezTo>
                    <a:pt x="23423" y="1193"/>
                    <a:pt x="23345" y="1104"/>
                    <a:pt x="23279" y="1016"/>
                  </a:cubicBezTo>
                  <a:cubicBezTo>
                    <a:pt x="22959" y="641"/>
                    <a:pt x="22418" y="1"/>
                    <a:pt x="21370" y="1"/>
                  </a:cubicBezTo>
                  <a:cubicBezTo>
                    <a:pt x="20321" y="1"/>
                    <a:pt x="19780" y="641"/>
                    <a:pt x="19460" y="1016"/>
                  </a:cubicBezTo>
                  <a:cubicBezTo>
                    <a:pt x="19383" y="1104"/>
                    <a:pt x="19272" y="1237"/>
                    <a:pt x="19239" y="1270"/>
                  </a:cubicBezTo>
                  <a:cubicBezTo>
                    <a:pt x="19151" y="1193"/>
                    <a:pt x="19074" y="1104"/>
                    <a:pt x="19008" y="1016"/>
                  </a:cubicBezTo>
                  <a:cubicBezTo>
                    <a:pt x="18676" y="641"/>
                    <a:pt x="18136" y="1"/>
                    <a:pt x="17098" y="1"/>
                  </a:cubicBezTo>
                  <a:cubicBezTo>
                    <a:pt x="16050" y="1"/>
                    <a:pt x="15509" y="641"/>
                    <a:pt x="15189" y="1016"/>
                  </a:cubicBezTo>
                  <a:cubicBezTo>
                    <a:pt x="15100" y="1104"/>
                    <a:pt x="15001" y="1237"/>
                    <a:pt x="14968" y="1270"/>
                  </a:cubicBezTo>
                  <a:cubicBezTo>
                    <a:pt x="14880" y="1193"/>
                    <a:pt x="14802" y="1104"/>
                    <a:pt x="14736" y="1016"/>
                  </a:cubicBezTo>
                  <a:cubicBezTo>
                    <a:pt x="14405" y="641"/>
                    <a:pt x="13864" y="1"/>
                    <a:pt x="12827" y="1"/>
                  </a:cubicBezTo>
                  <a:cubicBezTo>
                    <a:pt x="11778" y="1"/>
                    <a:pt x="11237" y="641"/>
                    <a:pt x="10917" y="1016"/>
                  </a:cubicBezTo>
                  <a:cubicBezTo>
                    <a:pt x="10840" y="1104"/>
                    <a:pt x="10729" y="1237"/>
                    <a:pt x="10696" y="1270"/>
                  </a:cubicBezTo>
                  <a:cubicBezTo>
                    <a:pt x="10608" y="1193"/>
                    <a:pt x="10531" y="1104"/>
                    <a:pt x="10465" y="1016"/>
                  </a:cubicBezTo>
                  <a:cubicBezTo>
                    <a:pt x="10133" y="641"/>
                    <a:pt x="9593" y="1"/>
                    <a:pt x="8555" y="1"/>
                  </a:cubicBezTo>
                  <a:cubicBezTo>
                    <a:pt x="7506" y="1"/>
                    <a:pt x="6966" y="641"/>
                    <a:pt x="6646" y="1016"/>
                  </a:cubicBezTo>
                  <a:cubicBezTo>
                    <a:pt x="6557" y="1104"/>
                    <a:pt x="6458" y="1237"/>
                    <a:pt x="6425" y="1270"/>
                  </a:cubicBezTo>
                  <a:cubicBezTo>
                    <a:pt x="6337" y="1193"/>
                    <a:pt x="6259" y="1104"/>
                    <a:pt x="6193" y="1016"/>
                  </a:cubicBezTo>
                  <a:cubicBezTo>
                    <a:pt x="5873" y="641"/>
                    <a:pt x="5321" y="1"/>
                    <a:pt x="4284" y="1"/>
                  </a:cubicBezTo>
                  <a:cubicBezTo>
                    <a:pt x="3235" y="1"/>
                    <a:pt x="2694" y="641"/>
                    <a:pt x="2374" y="1016"/>
                  </a:cubicBezTo>
                  <a:cubicBezTo>
                    <a:pt x="2297" y="1104"/>
                    <a:pt x="2186" y="1237"/>
                    <a:pt x="2153" y="1270"/>
                  </a:cubicBezTo>
                  <a:cubicBezTo>
                    <a:pt x="2065" y="1193"/>
                    <a:pt x="1988" y="1104"/>
                    <a:pt x="1922" y="1016"/>
                  </a:cubicBezTo>
                  <a:cubicBezTo>
                    <a:pt x="1601" y="641"/>
                    <a:pt x="1061" y="1"/>
                    <a:pt x="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 bwMode="auto">
            <a:xfrm>
              <a:off x="4056250" y="4869625"/>
              <a:ext cx="587775" cy="86650"/>
            </a:xfrm>
            <a:custGeom>
              <a:avLst/>
              <a:gdLst/>
              <a:ahLst/>
              <a:cxnLst/>
              <a:rect l="l" t="t" r="r" b="b"/>
              <a:pathLst>
                <a:path w="23511" h="3466" fill="norm" stroke="1" extrusionOk="0">
                  <a:moveTo>
                    <a:pt x="12" y="0"/>
                  </a:moveTo>
                  <a:lnTo>
                    <a:pt x="1" y="2197"/>
                  </a:lnTo>
                  <a:cubicBezTo>
                    <a:pt x="89" y="2274"/>
                    <a:pt x="167" y="2351"/>
                    <a:pt x="233" y="2439"/>
                  </a:cubicBezTo>
                  <a:cubicBezTo>
                    <a:pt x="564" y="2826"/>
                    <a:pt x="1105" y="3466"/>
                    <a:pt x="2142" y="3466"/>
                  </a:cubicBezTo>
                  <a:cubicBezTo>
                    <a:pt x="3191" y="3466"/>
                    <a:pt x="3732" y="2826"/>
                    <a:pt x="4052" y="2439"/>
                  </a:cubicBezTo>
                  <a:cubicBezTo>
                    <a:pt x="4140" y="2351"/>
                    <a:pt x="4239" y="2219"/>
                    <a:pt x="4272" y="2197"/>
                  </a:cubicBezTo>
                  <a:cubicBezTo>
                    <a:pt x="4361" y="2274"/>
                    <a:pt x="4438" y="2351"/>
                    <a:pt x="4504" y="2439"/>
                  </a:cubicBezTo>
                  <a:cubicBezTo>
                    <a:pt x="4835" y="2826"/>
                    <a:pt x="5376" y="3466"/>
                    <a:pt x="6414" y="3466"/>
                  </a:cubicBezTo>
                  <a:cubicBezTo>
                    <a:pt x="7462" y="3466"/>
                    <a:pt x="8003" y="2826"/>
                    <a:pt x="8323" y="2439"/>
                  </a:cubicBezTo>
                  <a:cubicBezTo>
                    <a:pt x="8412" y="2351"/>
                    <a:pt x="8511" y="2219"/>
                    <a:pt x="8544" y="2197"/>
                  </a:cubicBezTo>
                  <a:cubicBezTo>
                    <a:pt x="8632" y="2274"/>
                    <a:pt x="8710" y="2351"/>
                    <a:pt x="8776" y="2439"/>
                  </a:cubicBezTo>
                  <a:cubicBezTo>
                    <a:pt x="9096" y="2826"/>
                    <a:pt x="9637" y="3466"/>
                    <a:pt x="10685" y="3466"/>
                  </a:cubicBezTo>
                  <a:cubicBezTo>
                    <a:pt x="11734" y="3466"/>
                    <a:pt x="12275" y="2826"/>
                    <a:pt x="12595" y="2439"/>
                  </a:cubicBezTo>
                  <a:cubicBezTo>
                    <a:pt x="12683" y="2351"/>
                    <a:pt x="12782" y="2219"/>
                    <a:pt x="12816" y="2197"/>
                  </a:cubicBezTo>
                  <a:cubicBezTo>
                    <a:pt x="12904" y="2274"/>
                    <a:pt x="12981" y="2351"/>
                    <a:pt x="13047" y="2439"/>
                  </a:cubicBezTo>
                  <a:cubicBezTo>
                    <a:pt x="13367" y="2826"/>
                    <a:pt x="13908" y="3466"/>
                    <a:pt x="14957" y="3466"/>
                  </a:cubicBezTo>
                  <a:cubicBezTo>
                    <a:pt x="16005" y="3466"/>
                    <a:pt x="16546" y="2826"/>
                    <a:pt x="16866" y="2439"/>
                  </a:cubicBezTo>
                  <a:cubicBezTo>
                    <a:pt x="16955" y="2351"/>
                    <a:pt x="17054" y="2219"/>
                    <a:pt x="17087" y="2197"/>
                  </a:cubicBezTo>
                  <a:cubicBezTo>
                    <a:pt x="17175" y="2274"/>
                    <a:pt x="17253" y="2351"/>
                    <a:pt x="17319" y="2439"/>
                  </a:cubicBezTo>
                  <a:cubicBezTo>
                    <a:pt x="17639" y="2826"/>
                    <a:pt x="18180" y="3466"/>
                    <a:pt x="19228" y="3466"/>
                  </a:cubicBezTo>
                  <a:cubicBezTo>
                    <a:pt x="20277" y="3466"/>
                    <a:pt x="20818" y="2826"/>
                    <a:pt x="21138" y="2439"/>
                  </a:cubicBezTo>
                  <a:cubicBezTo>
                    <a:pt x="21215" y="2351"/>
                    <a:pt x="21325" y="2219"/>
                    <a:pt x="21359" y="2197"/>
                  </a:cubicBezTo>
                  <a:cubicBezTo>
                    <a:pt x="21447" y="2274"/>
                    <a:pt x="21524" y="2351"/>
                    <a:pt x="21601" y="2439"/>
                  </a:cubicBezTo>
                  <a:cubicBezTo>
                    <a:pt x="21921" y="2826"/>
                    <a:pt x="22462" y="3466"/>
                    <a:pt x="23511" y="3466"/>
                  </a:cubicBezTo>
                  <a:lnTo>
                    <a:pt x="23511" y="1269"/>
                  </a:lnTo>
                  <a:cubicBezTo>
                    <a:pt x="23423" y="1192"/>
                    <a:pt x="23345" y="1104"/>
                    <a:pt x="23279" y="1016"/>
                  </a:cubicBezTo>
                  <a:cubicBezTo>
                    <a:pt x="22959" y="640"/>
                    <a:pt x="22418" y="0"/>
                    <a:pt x="21370" y="0"/>
                  </a:cubicBezTo>
                  <a:cubicBezTo>
                    <a:pt x="20321" y="0"/>
                    <a:pt x="19780" y="640"/>
                    <a:pt x="19460" y="1016"/>
                  </a:cubicBezTo>
                  <a:cubicBezTo>
                    <a:pt x="19383" y="1104"/>
                    <a:pt x="19272" y="1236"/>
                    <a:pt x="19239" y="1269"/>
                  </a:cubicBezTo>
                  <a:cubicBezTo>
                    <a:pt x="19151" y="1192"/>
                    <a:pt x="19074" y="1104"/>
                    <a:pt x="19008" y="1016"/>
                  </a:cubicBezTo>
                  <a:cubicBezTo>
                    <a:pt x="18676" y="640"/>
                    <a:pt x="18136" y="0"/>
                    <a:pt x="17098" y="0"/>
                  </a:cubicBezTo>
                  <a:cubicBezTo>
                    <a:pt x="16050" y="0"/>
                    <a:pt x="15509" y="640"/>
                    <a:pt x="15189" y="1016"/>
                  </a:cubicBezTo>
                  <a:cubicBezTo>
                    <a:pt x="15100" y="1104"/>
                    <a:pt x="15001" y="1236"/>
                    <a:pt x="14968" y="1269"/>
                  </a:cubicBezTo>
                  <a:cubicBezTo>
                    <a:pt x="14880" y="1192"/>
                    <a:pt x="14802" y="1104"/>
                    <a:pt x="14736" y="1016"/>
                  </a:cubicBezTo>
                  <a:cubicBezTo>
                    <a:pt x="14405" y="640"/>
                    <a:pt x="13864" y="0"/>
                    <a:pt x="12827" y="0"/>
                  </a:cubicBezTo>
                  <a:cubicBezTo>
                    <a:pt x="11778" y="0"/>
                    <a:pt x="11237" y="640"/>
                    <a:pt x="10917" y="1016"/>
                  </a:cubicBezTo>
                  <a:cubicBezTo>
                    <a:pt x="10840" y="1104"/>
                    <a:pt x="10729" y="1236"/>
                    <a:pt x="10696" y="1269"/>
                  </a:cubicBezTo>
                  <a:cubicBezTo>
                    <a:pt x="10608" y="1192"/>
                    <a:pt x="10531" y="1104"/>
                    <a:pt x="10465" y="1016"/>
                  </a:cubicBezTo>
                  <a:cubicBezTo>
                    <a:pt x="10133" y="640"/>
                    <a:pt x="9593" y="0"/>
                    <a:pt x="8555" y="0"/>
                  </a:cubicBezTo>
                  <a:cubicBezTo>
                    <a:pt x="7506" y="0"/>
                    <a:pt x="6966" y="640"/>
                    <a:pt x="6646" y="1016"/>
                  </a:cubicBezTo>
                  <a:cubicBezTo>
                    <a:pt x="6557" y="1104"/>
                    <a:pt x="6458" y="1236"/>
                    <a:pt x="6425" y="1269"/>
                  </a:cubicBezTo>
                  <a:cubicBezTo>
                    <a:pt x="6337" y="1192"/>
                    <a:pt x="6259" y="1104"/>
                    <a:pt x="6193" y="1016"/>
                  </a:cubicBezTo>
                  <a:cubicBezTo>
                    <a:pt x="5873" y="640"/>
                    <a:pt x="5321" y="0"/>
                    <a:pt x="4284" y="0"/>
                  </a:cubicBezTo>
                  <a:cubicBezTo>
                    <a:pt x="3235" y="0"/>
                    <a:pt x="2694" y="640"/>
                    <a:pt x="2374" y="1016"/>
                  </a:cubicBezTo>
                  <a:cubicBezTo>
                    <a:pt x="2297" y="1104"/>
                    <a:pt x="2186" y="1236"/>
                    <a:pt x="2153" y="1269"/>
                  </a:cubicBezTo>
                  <a:cubicBezTo>
                    <a:pt x="2065" y="1192"/>
                    <a:pt x="1988" y="1104"/>
                    <a:pt x="1922" y="1016"/>
                  </a:cubicBezTo>
                  <a:cubicBezTo>
                    <a:pt x="1601" y="640"/>
                    <a:pt x="1061" y="0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59" name="Google Shape;259;p4"/>
          <p:cNvGrpSpPr/>
          <p:nvPr/>
        </p:nvGrpSpPr>
        <p:grpSpPr bwMode="auto">
          <a:xfrm>
            <a:off x="8423999" y="-611137"/>
            <a:ext cx="1374390" cy="1241130"/>
            <a:chOff x="4027850" y="1900275"/>
            <a:chExt cx="554100" cy="500375"/>
          </a:xfrm>
        </p:grpSpPr>
        <p:sp>
          <p:nvSpPr>
            <p:cNvPr id="260" name="Google Shape;260;p4"/>
            <p:cNvSpPr/>
            <p:nvPr/>
          </p:nvSpPr>
          <p:spPr bwMode="auto">
            <a:xfrm>
              <a:off x="40306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51"/>
                    <a:pt x="332" y="651"/>
                  </a:cubicBezTo>
                  <a:cubicBezTo>
                    <a:pt x="508" y="65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 bwMode="auto">
            <a:xfrm>
              <a:off x="4097650" y="190027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7" y="651"/>
                    <a:pt x="641" y="497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 bwMode="auto">
            <a:xfrm>
              <a:off x="416442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7" y="651"/>
                    <a:pt x="652" y="497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 bwMode="auto">
            <a:xfrm>
              <a:off x="42312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32" y="651"/>
                  </a:cubicBezTo>
                  <a:cubicBezTo>
                    <a:pt x="508" y="65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 bwMode="auto">
            <a:xfrm>
              <a:off x="4297975" y="190027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497"/>
                    <a:pt x="155" y="651"/>
                    <a:pt x="332" y="651"/>
                  </a:cubicBezTo>
                  <a:cubicBezTo>
                    <a:pt x="509" y="651"/>
                    <a:pt x="652" y="497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 bwMode="auto">
            <a:xfrm>
              <a:off x="4365025" y="190027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8" y="651"/>
                    <a:pt x="641" y="497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 bwMode="auto">
            <a:xfrm>
              <a:off x="443182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51"/>
                    <a:pt x="320" y="651"/>
                  </a:cubicBezTo>
                  <a:cubicBezTo>
                    <a:pt x="497" y="651"/>
                    <a:pt x="651" y="497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 bwMode="auto">
            <a:xfrm>
              <a:off x="44986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51"/>
                    <a:pt x="331" y="651"/>
                  </a:cubicBezTo>
                  <a:cubicBezTo>
                    <a:pt x="508" y="65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 bwMode="auto">
            <a:xfrm>
              <a:off x="456537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51"/>
                    <a:pt x="331" y="651"/>
                  </a:cubicBezTo>
                  <a:cubicBezTo>
                    <a:pt x="508" y="65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 bwMode="auto">
            <a:xfrm>
              <a:off x="40306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508"/>
                    <a:pt x="155" y="651"/>
                    <a:pt x="332" y="651"/>
                  </a:cubicBezTo>
                  <a:cubicBezTo>
                    <a:pt x="508" y="651"/>
                    <a:pt x="652" y="508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 bwMode="auto">
            <a:xfrm>
              <a:off x="4097650" y="1960700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41" y="508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 bwMode="auto">
            <a:xfrm>
              <a:off x="416442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52" y="508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2" name="Google Shape;272;p4"/>
            <p:cNvSpPr/>
            <p:nvPr/>
          </p:nvSpPr>
          <p:spPr bwMode="auto">
            <a:xfrm>
              <a:off x="42312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32" y="651"/>
                  </a:cubicBezTo>
                  <a:cubicBezTo>
                    <a:pt x="508" y="651"/>
                    <a:pt x="652" y="508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 bwMode="auto">
            <a:xfrm>
              <a:off x="4297975" y="19607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508"/>
                    <a:pt x="155" y="651"/>
                    <a:pt x="332" y="651"/>
                  </a:cubicBezTo>
                  <a:cubicBezTo>
                    <a:pt x="509" y="651"/>
                    <a:pt x="652" y="508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 bwMode="auto">
            <a:xfrm>
              <a:off x="4365025" y="1960700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8" y="651"/>
                    <a:pt x="641" y="508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 bwMode="auto">
            <a:xfrm>
              <a:off x="443182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508"/>
                    <a:pt x="144" y="651"/>
                    <a:pt x="320" y="651"/>
                  </a:cubicBezTo>
                  <a:cubicBezTo>
                    <a:pt x="497" y="651"/>
                    <a:pt x="651" y="508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 bwMode="auto">
            <a:xfrm>
              <a:off x="44986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508"/>
                    <a:pt x="144" y="651"/>
                    <a:pt x="331" y="651"/>
                  </a:cubicBezTo>
                  <a:cubicBezTo>
                    <a:pt x="508" y="651"/>
                    <a:pt x="651" y="508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 bwMode="auto">
            <a:xfrm>
              <a:off x="456537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508"/>
                    <a:pt x="155" y="651"/>
                    <a:pt x="331" y="651"/>
                  </a:cubicBezTo>
                  <a:cubicBezTo>
                    <a:pt x="508" y="651"/>
                    <a:pt x="651" y="508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8" name="Google Shape;278;p4"/>
            <p:cNvSpPr/>
            <p:nvPr/>
          </p:nvSpPr>
          <p:spPr bwMode="auto">
            <a:xfrm>
              <a:off x="40306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41"/>
                    <a:pt x="332" y="641"/>
                  </a:cubicBezTo>
                  <a:cubicBezTo>
                    <a:pt x="508" y="641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9" name="Google Shape;279;p4"/>
            <p:cNvSpPr/>
            <p:nvPr/>
          </p:nvSpPr>
          <p:spPr bwMode="auto">
            <a:xfrm>
              <a:off x="4097650" y="2021400"/>
              <a:ext cx="16024" cy="16024"/>
            </a:xfrm>
            <a:custGeom>
              <a:avLst/>
              <a:gdLst/>
              <a:ahLst/>
              <a:cxnLst/>
              <a:rect l="l" t="t" r="r" b="b"/>
              <a:pathLst>
                <a:path w="641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41" y="497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0" name="Google Shape;280;p4"/>
            <p:cNvSpPr/>
            <p:nvPr/>
          </p:nvSpPr>
          <p:spPr bwMode="auto">
            <a:xfrm>
              <a:off x="416442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52" y="497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 bwMode="auto">
            <a:xfrm>
              <a:off x="42312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32" y="641"/>
                  </a:cubicBezTo>
                  <a:cubicBezTo>
                    <a:pt x="508" y="641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 bwMode="auto">
            <a:xfrm>
              <a:off x="4297975" y="2021400"/>
              <a:ext cx="16325" cy="16024"/>
            </a:xfrm>
            <a:custGeom>
              <a:avLst/>
              <a:gdLst/>
              <a:ahLst/>
              <a:cxnLst/>
              <a:rect l="l" t="t" r="r" b="b"/>
              <a:pathLst>
                <a:path w="653" h="641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497"/>
                    <a:pt x="155" y="641"/>
                    <a:pt x="332" y="641"/>
                  </a:cubicBezTo>
                  <a:cubicBezTo>
                    <a:pt x="509" y="641"/>
                    <a:pt x="652" y="497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3" name="Google Shape;283;p4"/>
            <p:cNvSpPr/>
            <p:nvPr/>
          </p:nvSpPr>
          <p:spPr bwMode="auto">
            <a:xfrm>
              <a:off x="4365025" y="2021400"/>
              <a:ext cx="16050" cy="16024"/>
            </a:xfrm>
            <a:custGeom>
              <a:avLst/>
              <a:gdLst/>
              <a:ahLst/>
              <a:cxnLst/>
              <a:rect l="l" t="t" r="r" b="b"/>
              <a:pathLst>
                <a:path w="642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4" name="Google Shape;284;p4"/>
            <p:cNvSpPr/>
            <p:nvPr/>
          </p:nvSpPr>
          <p:spPr bwMode="auto">
            <a:xfrm>
              <a:off x="443182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7" y="641"/>
                    <a:pt x="651" y="497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5" name="Google Shape;285;p4"/>
            <p:cNvSpPr/>
            <p:nvPr/>
          </p:nvSpPr>
          <p:spPr bwMode="auto">
            <a:xfrm>
              <a:off x="44986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41"/>
                    <a:pt x="331" y="641"/>
                  </a:cubicBezTo>
                  <a:cubicBezTo>
                    <a:pt x="508" y="641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6" name="Google Shape;286;p4"/>
            <p:cNvSpPr/>
            <p:nvPr/>
          </p:nvSpPr>
          <p:spPr bwMode="auto">
            <a:xfrm>
              <a:off x="456537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41"/>
                    <a:pt x="331" y="641"/>
                  </a:cubicBezTo>
                  <a:cubicBezTo>
                    <a:pt x="508" y="641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7" name="Google Shape;287;p4"/>
            <p:cNvSpPr/>
            <p:nvPr/>
          </p:nvSpPr>
          <p:spPr bwMode="auto">
            <a:xfrm>
              <a:off x="40306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52"/>
                    <a:pt x="332" y="652"/>
                  </a:cubicBezTo>
                  <a:cubicBezTo>
                    <a:pt x="508" y="652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8" name="Google Shape;288;p4"/>
            <p:cNvSpPr/>
            <p:nvPr/>
          </p:nvSpPr>
          <p:spPr bwMode="auto">
            <a:xfrm>
              <a:off x="4097650" y="208182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7" y="652"/>
                    <a:pt x="641" y="497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9" name="Google Shape;289;p4"/>
            <p:cNvSpPr/>
            <p:nvPr/>
          </p:nvSpPr>
          <p:spPr bwMode="auto">
            <a:xfrm>
              <a:off x="416442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7" y="652"/>
                    <a:pt x="652" y="497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0" name="Google Shape;290;p4"/>
            <p:cNvSpPr/>
            <p:nvPr/>
          </p:nvSpPr>
          <p:spPr bwMode="auto">
            <a:xfrm>
              <a:off x="42312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32" y="652"/>
                  </a:cubicBezTo>
                  <a:cubicBezTo>
                    <a:pt x="508" y="652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1" name="Google Shape;291;p4"/>
            <p:cNvSpPr/>
            <p:nvPr/>
          </p:nvSpPr>
          <p:spPr bwMode="auto">
            <a:xfrm>
              <a:off x="4297975" y="208182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497"/>
                    <a:pt x="155" y="652"/>
                    <a:pt x="332" y="652"/>
                  </a:cubicBezTo>
                  <a:cubicBezTo>
                    <a:pt x="509" y="652"/>
                    <a:pt x="652" y="497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2" name="Google Shape;292;p4"/>
            <p:cNvSpPr/>
            <p:nvPr/>
          </p:nvSpPr>
          <p:spPr bwMode="auto">
            <a:xfrm>
              <a:off x="4365025" y="208182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8" y="652"/>
                    <a:pt x="641" y="497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3" name="Google Shape;293;p4"/>
            <p:cNvSpPr/>
            <p:nvPr/>
          </p:nvSpPr>
          <p:spPr bwMode="auto">
            <a:xfrm>
              <a:off x="443182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52"/>
                    <a:pt x="320" y="652"/>
                  </a:cubicBezTo>
                  <a:cubicBezTo>
                    <a:pt x="497" y="652"/>
                    <a:pt x="651" y="497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4" name="Google Shape;294;p4"/>
            <p:cNvSpPr/>
            <p:nvPr/>
          </p:nvSpPr>
          <p:spPr bwMode="auto">
            <a:xfrm>
              <a:off x="44986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52"/>
                    <a:pt x="331" y="652"/>
                  </a:cubicBezTo>
                  <a:cubicBezTo>
                    <a:pt x="508" y="652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5" name="Google Shape;295;p4"/>
            <p:cNvSpPr/>
            <p:nvPr/>
          </p:nvSpPr>
          <p:spPr bwMode="auto">
            <a:xfrm>
              <a:off x="456537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52"/>
                    <a:pt x="331" y="652"/>
                  </a:cubicBezTo>
                  <a:cubicBezTo>
                    <a:pt x="508" y="652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6" name="Google Shape;296;p4"/>
            <p:cNvSpPr/>
            <p:nvPr/>
          </p:nvSpPr>
          <p:spPr bwMode="auto">
            <a:xfrm>
              <a:off x="40306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32"/>
                  </a:cubicBezTo>
                  <a:cubicBezTo>
                    <a:pt x="0" y="509"/>
                    <a:pt x="155" y="652"/>
                    <a:pt x="332" y="652"/>
                  </a:cubicBezTo>
                  <a:cubicBezTo>
                    <a:pt x="508" y="652"/>
                    <a:pt x="652" y="509"/>
                    <a:pt x="652" y="332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7" name="Google Shape;297;p4"/>
            <p:cNvSpPr/>
            <p:nvPr/>
          </p:nvSpPr>
          <p:spPr bwMode="auto">
            <a:xfrm>
              <a:off x="4097650" y="2142250"/>
              <a:ext cx="16024" cy="16325"/>
            </a:xfrm>
            <a:custGeom>
              <a:avLst/>
              <a:gdLst/>
              <a:ahLst/>
              <a:cxnLst/>
              <a:rect l="l" t="t" r="r" b="b"/>
              <a:pathLst>
                <a:path w="641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7" y="652"/>
                    <a:pt x="641" y="509"/>
                    <a:pt x="641" y="332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8" name="Google Shape;298;p4"/>
            <p:cNvSpPr/>
            <p:nvPr/>
          </p:nvSpPr>
          <p:spPr bwMode="auto">
            <a:xfrm>
              <a:off x="416442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7" y="652"/>
                    <a:pt x="652" y="509"/>
                    <a:pt x="652" y="332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9" name="Google Shape;299;p4"/>
            <p:cNvSpPr/>
            <p:nvPr/>
          </p:nvSpPr>
          <p:spPr bwMode="auto">
            <a:xfrm>
              <a:off x="42312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32" y="652"/>
                  </a:cubicBezTo>
                  <a:cubicBezTo>
                    <a:pt x="508" y="652"/>
                    <a:pt x="652" y="509"/>
                    <a:pt x="652" y="332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0" name="Google Shape;300;p4"/>
            <p:cNvSpPr/>
            <p:nvPr/>
          </p:nvSpPr>
          <p:spPr bwMode="auto">
            <a:xfrm>
              <a:off x="4297975" y="214225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32"/>
                  </a:cubicBezTo>
                  <a:cubicBezTo>
                    <a:pt x="1" y="509"/>
                    <a:pt x="155" y="652"/>
                    <a:pt x="332" y="652"/>
                  </a:cubicBezTo>
                  <a:cubicBezTo>
                    <a:pt x="509" y="652"/>
                    <a:pt x="652" y="509"/>
                    <a:pt x="652" y="332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1" name="Google Shape;301;p4"/>
            <p:cNvSpPr/>
            <p:nvPr/>
          </p:nvSpPr>
          <p:spPr bwMode="auto">
            <a:xfrm>
              <a:off x="4365025" y="2142250"/>
              <a:ext cx="16050" cy="16325"/>
            </a:xfrm>
            <a:custGeom>
              <a:avLst/>
              <a:gdLst/>
              <a:ahLst/>
              <a:cxnLst/>
              <a:rect l="l" t="t" r="r" b="b"/>
              <a:pathLst>
                <a:path w="642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8" y="652"/>
                    <a:pt x="641" y="509"/>
                    <a:pt x="641" y="33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2" name="Google Shape;302;p4"/>
            <p:cNvSpPr/>
            <p:nvPr/>
          </p:nvSpPr>
          <p:spPr bwMode="auto">
            <a:xfrm>
              <a:off x="443182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32"/>
                  </a:cubicBezTo>
                  <a:cubicBezTo>
                    <a:pt x="0" y="509"/>
                    <a:pt x="144" y="652"/>
                    <a:pt x="320" y="652"/>
                  </a:cubicBezTo>
                  <a:cubicBezTo>
                    <a:pt x="497" y="652"/>
                    <a:pt x="651" y="509"/>
                    <a:pt x="651" y="332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3" name="Google Shape;303;p4"/>
            <p:cNvSpPr/>
            <p:nvPr/>
          </p:nvSpPr>
          <p:spPr bwMode="auto">
            <a:xfrm>
              <a:off x="44986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32"/>
                  </a:cubicBezTo>
                  <a:cubicBezTo>
                    <a:pt x="0" y="509"/>
                    <a:pt x="144" y="652"/>
                    <a:pt x="331" y="652"/>
                  </a:cubicBezTo>
                  <a:cubicBezTo>
                    <a:pt x="508" y="652"/>
                    <a:pt x="651" y="509"/>
                    <a:pt x="651" y="332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4" name="Google Shape;304;p4"/>
            <p:cNvSpPr/>
            <p:nvPr/>
          </p:nvSpPr>
          <p:spPr bwMode="auto">
            <a:xfrm>
              <a:off x="456537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32"/>
                  </a:cubicBezTo>
                  <a:cubicBezTo>
                    <a:pt x="0" y="509"/>
                    <a:pt x="155" y="652"/>
                    <a:pt x="331" y="652"/>
                  </a:cubicBezTo>
                  <a:cubicBezTo>
                    <a:pt x="508" y="652"/>
                    <a:pt x="651" y="509"/>
                    <a:pt x="651" y="332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5" name="Google Shape;305;p4"/>
            <p:cNvSpPr/>
            <p:nvPr/>
          </p:nvSpPr>
          <p:spPr bwMode="auto">
            <a:xfrm>
              <a:off x="40306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55"/>
                    <a:pt x="0" y="331"/>
                  </a:cubicBezTo>
                  <a:cubicBezTo>
                    <a:pt x="0" y="508"/>
                    <a:pt x="155" y="651"/>
                    <a:pt x="332" y="651"/>
                  </a:cubicBezTo>
                  <a:cubicBezTo>
                    <a:pt x="508" y="651"/>
                    <a:pt x="652" y="508"/>
                    <a:pt x="652" y="331"/>
                  </a:cubicBezTo>
                  <a:cubicBezTo>
                    <a:pt x="652" y="155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6" name="Google Shape;306;p4"/>
            <p:cNvSpPr/>
            <p:nvPr/>
          </p:nvSpPr>
          <p:spPr bwMode="auto">
            <a:xfrm>
              <a:off x="4097650" y="2202700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41" y="508"/>
                    <a:pt x="641" y="331"/>
                  </a:cubicBezTo>
                  <a:cubicBezTo>
                    <a:pt x="641" y="155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7" name="Google Shape;307;p4"/>
            <p:cNvSpPr/>
            <p:nvPr/>
          </p:nvSpPr>
          <p:spPr bwMode="auto">
            <a:xfrm>
              <a:off x="416442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52" y="508"/>
                    <a:pt x="652" y="331"/>
                  </a:cubicBezTo>
                  <a:cubicBezTo>
                    <a:pt x="652" y="155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8" name="Google Shape;308;p4"/>
            <p:cNvSpPr/>
            <p:nvPr/>
          </p:nvSpPr>
          <p:spPr bwMode="auto">
            <a:xfrm>
              <a:off x="42312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32" y="651"/>
                  </a:cubicBezTo>
                  <a:cubicBezTo>
                    <a:pt x="508" y="651"/>
                    <a:pt x="652" y="508"/>
                    <a:pt x="652" y="331"/>
                  </a:cubicBezTo>
                  <a:cubicBezTo>
                    <a:pt x="652" y="155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9" name="Google Shape;309;p4"/>
            <p:cNvSpPr/>
            <p:nvPr/>
          </p:nvSpPr>
          <p:spPr bwMode="auto">
            <a:xfrm>
              <a:off x="4297975" y="22027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55"/>
                    <a:pt x="1" y="331"/>
                  </a:cubicBezTo>
                  <a:cubicBezTo>
                    <a:pt x="1" y="508"/>
                    <a:pt x="155" y="651"/>
                    <a:pt x="332" y="651"/>
                  </a:cubicBezTo>
                  <a:cubicBezTo>
                    <a:pt x="509" y="651"/>
                    <a:pt x="652" y="508"/>
                    <a:pt x="652" y="331"/>
                  </a:cubicBezTo>
                  <a:cubicBezTo>
                    <a:pt x="652" y="155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0" name="Google Shape;310;p4"/>
            <p:cNvSpPr/>
            <p:nvPr/>
          </p:nvSpPr>
          <p:spPr bwMode="auto">
            <a:xfrm>
              <a:off x="4365025" y="2202700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8" y="651"/>
                    <a:pt x="641" y="508"/>
                    <a:pt x="641" y="331"/>
                  </a:cubicBezTo>
                  <a:cubicBezTo>
                    <a:pt x="641" y="155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1" name="Google Shape;311;p4"/>
            <p:cNvSpPr/>
            <p:nvPr/>
          </p:nvSpPr>
          <p:spPr bwMode="auto">
            <a:xfrm>
              <a:off x="443182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55"/>
                    <a:pt x="0" y="331"/>
                  </a:cubicBezTo>
                  <a:cubicBezTo>
                    <a:pt x="0" y="508"/>
                    <a:pt x="144" y="651"/>
                    <a:pt x="320" y="651"/>
                  </a:cubicBezTo>
                  <a:cubicBezTo>
                    <a:pt x="497" y="651"/>
                    <a:pt x="651" y="508"/>
                    <a:pt x="651" y="331"/>
                  </a:cubicBezTo>
                  <a:cubicBezTo>
                    <a:pt x="651" y="155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2" name="Google Shape;312;p4"/>
            <p:cNvSpPr/>
            <p:nvPr/>
          </p:nvSpPr>
          <p:spPr bwMode="auto">
            <a:xfrm>
              <a:off x="44986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55"/>
                    <a:pt x="0" y="331"/>
                  </a:cubicBezTo>
                  <a:cubicBezTo>
                    <a:pt x="0" y="508"/>
                    <a:pt x="144" y="651"/>
                    <a:pt x="331" y="651"/>
                  </a:cubicBezTo>
                  <a:cubicBezTo>
                    <a:pt x="508" y="651"/>
                    <a:pt x="651" y="508"/>
                    <a:pt x="651" y="331"/>
                  </a:cubicBezTo>
                  <a:cubicBezTo>
                    <a:pt x="651" y="155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3" name="Google Shape;313;p4"/>
            <p:cNvSpPr/>
            <p:nvPr/>
          </p:nvSpPr>
          <p:spPr bwMode="auto">
            <a:xfrm>
              <a:off x="456537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55"/>
                    <a:pt x="0" y="331"/>
                  </a:cubicBezTo>
                  <a:cubicBezTo>
                    <a:pt x="0" y="508"/>
                    <a:pt x="155" y="651"/>
                    <a:pt x="331" y="651"/>
                  </a:cubicBezTo>
                  <a:cubicBezTo>
                    <a:pt x="508" y="651"/>
                    <a:pt x="651" y="508"/>
                    <a:pt x="651" y="331"/>
                  </a:cubicBezTo>
                  <a:cubicBezTo>
                    <a:pt x="651" y="155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4" name="Google Shape;314;p4"/>
            <p:cNvSpPr/>
            <p:nvPr/>
          </p:nvSpPr>
          <p:spPr bwMode="auto">
            <a:xfrm>
              <a:off x="40306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41"/>
                    <a:pt x="332" y="641"/>
                  </a:cubicBezTo>
                  <a:cubicBezTo>
                    <a:pt x="508" y="64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5" name="Google Shape;315;p4"/>
            <p:cNvSpPr/>
            <p:nvPr/>
          </p:nvSpPr>
          <p:spPr bwMode="auto">
            <a:xfrm>
              <a:off x="4097650" y="2263400"/>
              <a:ext cx="16024" cy="16024"/>
            </a:xfrm>
            <a:custGeom>
              <a:avLst/>
              <a:gdLst/>
              <a:ahLst/>
              <a:cxnLst/>
              <a:rect l="l" t="t" r="r" b="b"/>
              <a:pathLst>
                <a:path w="641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41" y="497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6" name="Google Shape;316;p4"/>
            <p:cNvSpPr/>
            <p:nvPr/>
          </p:nvSpPr>
          <p:spPr bwMode="auto">
            <a:xfrm>
              <a:off x="416442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52" y="497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7" name="Google Shape;317;p4"/>
            <p:cNvSpPr/>
            <p:nvPr/>
          </p:nvSpPr>
          <p:spPr bwMode="auto">
            <a:xfrm>
              <a:off x="42312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32" y="641"/>
                  </a:cubicBezTo>
                  <a:cubicBezTo>
                    <a:pt x="508" y="64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8" name="Google Shape;318;p4"/>
            <p:cNvSpPr/>
            <p:nvPr/>
          </p:nvSpPr>
          <p:spPr bwMode="auto">
            <a:xfrm>
              <a:off x="4297975" y="2263400"/>
              <a:ext cx="16325" cy="16024"/>
            </a:xfrm>
            <a:custGeom>
              <a:avLst/>
              <a:gdLst/>
              <a:ahLst/>
              <a:cxnLst/>
              <a:rect l="l" t="t" r="r" b="b"/>
              <a:pathLst>
                <a:path w="653" h="641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497"/>
                    <a:pt x="155" y="641"/>
                    <a:pt x="332" y="641"/>
                  </a:cubicBezTo>
                  <a:cubicBezTo>
                    <a:pt x="509" y="641"/>
                    <a:pt x="652" y="497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9" name="Google Shape;319;p4"/>
            <p:cNvSpPr/>
            <p:nvPr/>
          </p:nvSpPr>
          <p:spPr bwMode="auto">
            <a:xfrm>
              <a:off x="4365025" y="2263400"/>
              <a:ext cx="16050" cy="16024"/>
            </a:xfrm>
            <a:custGeom>
              <a:avLst/>
              <a:gdLst/>
              <a:ahLst/>
              <a:cxnLst/>
              <a:rect l="l" t="t" r="r" b="b"/>
              <a:pathLst>
                <a:path w="642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0" name="Google Shape;320;p4"/>
            <p:cNvSpPr/>
            <p:nvPr/>
          </p:nvSpPr>
          <p:spPr bwMode="auto">
            <a:xfrm>
              <a:off x="443182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7" y="641"/>
                    <a:pt x="651" y="497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1" name="Google Shape;321;p4"/>
            <p:cNvSpPr/>
            <p:nvPr/>
          </p:nvSpPr>
          <p:spPr bwMode="auto">
            <a:xfrm>
              <a:off x="44986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41"/>
                    <a:pt x="331" y="641"/>
                  </a:cubicBezTo>
                  <a:cubicBezTo>
                    <a:pt x="508" y="64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2" name="Google Shape;322;p4"/>
            <p:cNvSpPr/>
            <p:nvPr/>
          </p:nvSpPr>
          <p:spPr bwMode="auto">
            <a:xfrm>
              <a:off x="456537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41"/>
                    <a:pt x="331" y="641"/>
                  </a:cubicBezTo>
                  <a:cubicBezTo>
                    <a:pt x="508" y="64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3" name="Google Shape;323;p4"/>
            <p:cNvSpPr/>
            <p:nvPr/>
          </p:nvSpPr>
          <p:spPr bwMode="auto">
            <a:xfrm>
              <a:off x="40306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508"/>
                    <a:pt x="155" y="652"/>
                    <a:pt x="332" y="652"/>
                  </a:cubicBezTo>
                  <a:cubicBezTo>
                    <a:pt x="508" y="652"/>
                    <a:pt x="652" y="508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4" name="Google Shape;324;p4"/>
            <p:cNvSpPr/>
            <p:nvPr/>
          </p:nvSpPr>
          <p:spPr bwMode="auto">
            <a:xfrm>
              <a:off x="4097650" y="232382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7" y="652"/>
                    <a:pt x="641" y="508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5" name="Google Shape;325;p4"/>
            <p:cNvSpPr/>
            <p:nvPr/>
          </p:nvSpPr>
          <p:spPr bwMode="auto">
            <a:xfrm>
              <a:off x="416442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7" y="652"/>
                    <a:pt x="652" y="508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6" name="Google Shape;326;p4"/>
            <p:cNvSpPr/>
            <p:nvPr/>
          </p:nvSpPr>
          <p:spPr bwMode="auto">
            <a:xfrm>
              <a:off x="42312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32" y="652"/>
                  </a:cubicBezTo>
                  <a:cubicBezTo>
                    <a:pt x="508" y="652"/>
                    <a:pt x="652" y="508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7" name="Google Shape;327;p4"/>
            <p:cNvSpPr/>
            <p:nvPr/>
          </p:nvSpPr>
          <p:spPr bwMode="auto">
            <a:xfrm>
              <a:off x="4297975" y="232382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508"/>
                    <a:pt x="155" y="652"/>
                    <a:pt x="332" y="652"/>
                  </a:cubicBezTo>
                  <a:cubicBezTo>
                    <a:pt x="509" y="652"/>
                    <a:pt x="652" y="508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8" name="Google Shape;328;p4"/>
            <p:cNvSpPr/>
            <p:nvPr/>
          </p:nvSpPr>
          <p:spPr bwMode="auto">
            <a:xfrm>
              <a:off x="4365025" y="232382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8" y="652"/>
                    <a:pt x="641" y="508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9" name="Google Shape;329;p4"/>
            <p:cNvSpPr/>
            <p:nvPr/>
          </p:nvSpPr>
          <p:spPr bwMode="auto">
            <a:xfrm>
              <a:off x="443182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508"/>
                    <a:pt x="144" y="652"/>
                    <a:pt x="320" y="652"/>
                  </a:cubicBezTo>
                  <a:cubicBezTo>
                    <a:pt x="497" y="652"/>
                    <a:pt x="651" y="508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0" name="Google Shape;330;p4"/>
            <p:cNvSpPr/>
            <p:nvPr/>
          </p:nvSpPr>
          <p:spPr bwMode="auto">
            <a:xfrm>
              <a:off x="44986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508"/>
                    <a:pt x="144" y="652"/>
                    <a:pt x="331" y="652"/>
                  </a:cubicBezTo>
                  <a:cubicBezTo>
                    <a:pt x="508" y="652"/>
                    <a:pt x="651" y="508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1" name="Google Shape;331;p4"/>
            <p:cNvSpPr/>
            <p:nvPr/>
          </p:nvSpPr>
          <p:spPr bwMode="auto">
            <a:xfrm>
              <a:off x="456537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508"/>
                    <a:pt x="155" y="652"/>
                    <a:pt x="331" y="652"/>
                  </a:cubicBezTo>
                  <a:cubicBezTo>
                    <a:pt x="508" y="652"/>
                    <a:pt x="651" y="508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2" name="Google Shape;332;p4"/>
            <p:cNvSpPr/>
            <p:nvPr/>
          </p:nvSpPr>
          <p:spPr bwMode="auto">
            <a:xfrm>
              <a:off x="4027850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59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3" y="616"/>
                    <a:pt x="353" y="645"/>
                    <a:pt x="431" y="645"/>
                  </a:cubicBezTo>
                  <a:cubicBezTo>
                    <a:pt x="598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3" name="Google Shape;333;p4"/>
            <p:cNvSpPr/>
            <p:nvPr/>
          </p:nvSpPr>
          <p:spPr bwMode="auto">
            <a:xfrm>
              <a:off x="4094900" y="2384524"/>
              <a:ext cx="18775" cy="16125"/>
            </a:xfrm>
            <a:custGeom>
              <a:avLst/>
              <a:gdLst/>
              <a:ahLst/>
              <a:cxnLst/>
              <a:rect l="l" t="t" r="r" b="b"/>
              <a:pathLst>
                <a:path w="751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199" y="553"/>
                  </a:cubicBezTo>
                  <a:cubicBezTo>
                    <a:pt x="266" y="616"/>
                    <a:pt x="347" y="645"/>
                    <a:pt x="425" y="645"/>
                  </a:cubicBezTo>
                  <a:cubicBezTo>
                    <a:pt x="593" y="645"/>
                    <a:pt x="751" y="516"/>
                    <a:pt x="751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4" name="Google Shape;334;p4"/>
            <p:cNvSpPr/>
            <p:nvPr/>
          </p:nvSpPr>
          <p:spPr bwMode="auto">
            <a:xfrm>
              <a:off x="4161675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199" y="553"/>
                  </a:cubicBezTo>
                  <a:cubicBezTo>
                    <a:pt x="266" y="616"/>
                    <a:pt x="348" y="645"/>
                    <a:pt x="428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5" name="Google Shape;335;p4"/>
            <p:cNvSpPr/>
            <p:nvPr/>
          </p:nvSpPr>
          <p:spPr bwMode="auto">
            <a:xfrm>
              <a:off x="4228450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50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4" y="616"/>
                    <a:pt x="353" y="645"/>
                    <a:pt x="432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6" name="Google Shape;336;p4"/>
            <p:cNvSpPr/>
            <p:nvPr/>
          </p:nvSpPr>
          <p:spPr bwMode="auto">
            <a:xfrm>
              <a:off x="4295225" y="2384524"/>
              <a:ext cx="19075" cy="16125"/>
            </a:xfrm>
            <a:custGeom>
              <a:avLst/>
              <a:gdLst/>
              <a:ahLst/>
              <a:cxnLst/>
              <a:rect l="l" t="t" r="r" b="b"/>
              <a:pathLst>
                <a:path w="763" h="645" fill="norm" stroke="1" extrusionOk="0">
                  <a:moveTo>
                    <a:pt x="460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4" y="616"/>
                    <a:pt x="353" y="645"/>
                    <a:pt x="432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7" name="Google Shape;337;p4"/>
            <p:cNvSpPr/>
            <p:nvPr/>
          </p:nvSpPr>
          <p:spPr bwMode="auto">
            <a:xfrm>
              <a:off x="4362275" y="2384524"/>
              <a:ext cx="18800" cy="16125"/>
            </a:xfrm>
            <a:custGeom>
              <a:avLst/>
              <a:gdLst/>
              <a:ahLst/>
              <a:cxnLst/>
              <a:rect l="l" t="t" r="r" b="b"/>
              <a:pathLst>
                <a:path w="752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1" y="343"/>
                    <a:pt x="199" y="553"/>
                  </a:cubicBezTo>
                  <a:cubicBezTo>
                    <a:pt x="266" y="616"/>
                    <a:pt x="347" y="645"/>
                    <a:pt x="426" y="645"/>
                  </a:cubicBezTo>
                  <a:cubicBezTo>
                    <a:pt x="593" y="645"/>
                    <a:pt x="751" y="516"/>
                    <a:pt x="751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8" name="Google Shape;338;p4"/>
            <p:cNvSpPr/>
            <p:nvPr/>
          </p:nvSpPr>
          <p:spPr bwMode="auto">
            <a:xfrm>
              <a:off x="4429050" y="2384524"/>
              <a:ext cx="19075" cy="16125"/>
            </a:xfrm>
            <a:custGeom>
              <a:avLst/>
              <a:gdLst/>
              <a:ahLst/>
              <a:cxnLst/>
              <a:rect l="l" t="t" r="r" b="b"/>
              <a:pathLst>
                <a:path w="763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1" y="343"/>
                    <a:pt x="199" y="553"/>
                  </a:cubicBezTo>
                  <a:cubicBezTo>
                    <a:pt x="266" y="616"/>
                    <a:pt x="348" y="645"/>
                    <a:pt x="429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52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9" name="Google Shape;339;p4"/>
            <p:cNvSpPr/>
            <p:nvPr/>
          </p:nvSpPr>
          <p:spPr bwMode="auto">
            <a:xfrm>
              <a:off x="4495900" y="2384524"/>
              <a:ext cx="19000" cy="16125"/>
            </a:xfrm>
            <a:custGeom>
              <a:avLst/>
              <a:gdLst/>
              <a:ahLst/>
              <a:cxnLst/>
              <a:rect l="l" t="t" r="r" b="b"/>
              <a:pathLst>
                <a:path w="760" h="645" fill="norm" stroke="1" extrusionOk="0">
                  <a:moveTo>
                    <a:pt x="426" y="1"/>
                  </a:moveTo>
                  <a:cubicBezTo>
                    <a:pt x="137" y="1"/>
                    <a:pt x="1" y="346"/>
                    <a:pt x="207" y="553"/>
                  </a:cubicBezTo>
                  <a:cubicBezTo>
                    <a:pt x="271" y="616"/>
                    <a:pt x="350" y="645"/>
                    <a:pt x="429" y="645"/>
                  </a:cubicBezTo>
                  <a:cubicBezTo>
                    <a:pt x="596" y="645"/>
                    <a:pt x="759" y="516"/>
                    <a:pt x="759" y="321"/>
                  </a:cubicBezTo>
                  <a:cubicBezTo>
                    <a:pt x="759" y="144"/>
                    <a:pt x="616" y="1"/>
                    <a:pt x="439" y="1"/>
                  </a:cubicBezTo>
                  <a:cubicBezTo>
                    <a:pt x="435" y="1"/>
                    <a:pt x="430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0" name="Google Shape;340;p4"/>
            <p:cNvSpPr/>
            <p:nvPr/>
          </p:nvSpPr>
          <p:spPr bwMode="auto">
            <a:xfrm>
              <a:off x="4562950" y="2384524"/>
              <a:ext cx="19000" cy="16125"/>
            </a:xfrm>
            <a:custGeom>
              <a:avLst/>
              <a:gdLst/>
              <a:ahLst/>
              <a:cxnLst/>
              <a:rect l="l" t="t" r="r" b="b"/>
              <a:pathLst>
                <a:path w="760" h="645" fill="norm" stroke="1" extrusionOk="0">
                  <a:moveTo>
                    <a:pt x="415" y="1"/>
                  </a:moveTo>
                  <a:cubicBezTo>
                    <a:pt x="137" y="1"/>
                    <a:pt x="1" y="346"/>
                    <a:pt x="197" y="553"/>
                  </a:cubicBezTo>
                  <a:cubicBezTo>
                    <a:pt x="264" y="616"/>
                    <a:pt x="345" y="645"/>
                    <a:pt x="426" y="645"/>
                  </a:cubicBezTo>
                  <a:cubicBezTo>
                    <a:pt x="596" y="645"/>
                    <a:pt x="759" y="516"/>
                    <a:pt x="759" y="321"/>
                  </a:cubicBezTo>
                  <a:cubicBezTo>
                    <a:pt x="759" y="144"/>
                    <a:pt x="616" y="1"/>
                    <a:pt x="428" y="1"/>
                  </a:cubicBezTo>
                  <a:cubicBezTo>
                    <a:pt x="424" y="1"/>
                    <a:pt x="420" y="1"/>
                    <a:pt x="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41" name="Google Shape;341;p4"/>
          <p:cNvSpPr/>
          <p:nvPr/>
        </p:nvSpPr>
        <p:spPr bwMode="auto">
          <a:xfrm>
            <a:off x="719987" y="4513725"/>
            <a:ext cx="231827" cy="232397"/>
          </a:xfrm>
          <a:custGeom>
            <a:avLst/>
            <a:gdLst/>
            <a:ahLst/>
            <a:cxnLst/>
            <a:rect l="l" t="t" r="r" b="b"/>
            <a:pathLst>
              <a:path w="4394" h="4405" fill="norm" stroke="1" extrusionOk="0">
                <a:moveTo>
                  <a:pt x="2197" y="1"/>
                </a:moveTo>
                <a:lnTo>
                  <a:pt x="0" y="2208"/>
                </a:lnTo>
                <a:lnTo>
                  <a:pt x="2197" y="4405"/>
                </a:lnTo>
                <a:lnTo>
                  <a:pt x="4393" y="2208"/>
                </a:lnTo>
                <a:lnTo>
                  <a:pt x="21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342" name="Google Shape;342;p4"/>
          <p:cNvGrpSpPr/>
          <p:nvPr/>
        </p:nvGrpSpPr>
        <p:grpSpPr bwMode="auto">
          <a:xfrm rot="5400000">
            <a:off x="-681586" y="2630605"/>
            <a:ext cx="2093391" cy="232398"/>
            <a:chOff x="4858700" y="5055325"/>
            <a:chExt cx="982075" cy="109025"/>
          </a:xfrm>
        </p:grpSpPr>
        <p:sp>
          <p:nvSpPr>
            <p:cNvPr id="343" name="Google Shape;343;p4"/>
            <p:cNvSpPr/>
            <p:nvPr/>
          </p:nvSpPr>
          <p:spPr bwMode="auto">
            <a:xfrm>
              <a:off x="4897875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5" y="4360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4" name="Google Shape;344;p4"/>
            <p:cNvSpPr/>
            <p:nvPr/>
          </p:nvSpPr>
          <p:spPr bwMode="auto">
            <a:xfrm>
              <a:off x="4858700" y="5094775"/>
              <a:ext cx="108725" cy="30375"/>
            </a:xfrm>
            <a:custGeom>
              <a:avLst/>
              <a:gdLst/>
              <a:ahLst/>
              <a:cxnLst/>
              <a:rect l="l" t="t" r="r" b="b"/>
              <a:pathLst>
                <a:path w="4349" h="1215" fill="norm" stroke="1" extrusionOk="0">
                  <a:moveTo>
                    <a:pt x="0" y="1"/>
                  </a:moveTo>
                  <a:lnTo>
                    <a:pt x="0" y="1215"/>
                  </a:lnTo>
                  <a:lnTo>
                    <a:pt x="4349" y="1215"/>
                  </a:lnTo>
                  <a:lnTo>
                    <a:pt x="4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5" name="Google Shape;345;p4"/>
            <p:cNvSpPr/>
            <p:nvPr/>
          </p:nvSpPr>
          <p:spPr bwMode="auto">
            <a:xfrm>
              <a:off x="5116150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4" y="4360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6" name="Google Shape;346;p4"/>
            <p:cNvSpPr/>
            <p:nvPr/>
          </p:nvSpPr>
          <p:spPr bwMode="auto">
            <a:xfrm>
              <a:off x="5076950" y="5094775"/>
              <a:ext cx="108750" cy="30375"/>
            </a:xfrm>
            <a:custGeom>
              <a:avLst/>
              <a:gdLst/>
              <a:ahLst/>
              <a:cxnLst/>
              <a:rect l="l" t="t" r="r" b="b"/>
              <a:pathLst>
                <a:path w="4350" h="1215" fill="norm" stroke="1" extrusionOk="0">
                  <a:moveTo>
                    <a:pt x="1" y="1"/>
                  </a:moveTo>
                  <a:lnTo>
                    <a:pt x="1" y="1215"/>
                  </a:lnTo>
                  <a:lnTo>
                    <a:pt x="4349" y="1215"/>
                  </a:lnTo>
                  <a:lnTo>
                    <a:pt x="4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7" name="Google Shape;347;p4"/>
            <p:cNvSpPr/>
            <p:nvPr/>
          </p:nvSpPr>
          <p:spPr bwMode="auto">
            <a:xfrm>
              <a:off x="5334675" y="5055325"/>
              <a:ext cx="30100" cy="109025"/>
            </a:xfrm>
            <a:custGeom>
              <a:avLst/>
              <a:gdLst/>
              <a:ahLst/>
              <a:cxnLst/>
              <a:rect l="l" t="t" r="r" b="b"/>
              <a:pathLst>
                <a:path w="1204" h="4361" fill="norm" stroke="1" extrusionOk="0">
                  <a:moveTo>
                    <a:pt x="1" y="0"/>
                  </a:moveTo>
                  <a:lnTo>
                    <a:pt x="1" y="4360"/>
                  </a:lnTo>
                  <a:lnTo>
                    <a:pt x="1204" y="4360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8" name="Google Shape;348;p4"/>
            <p:cNvSpPr/>
            <p:nvPr/>
          </p:nvSpPr>
          <p:spPr bwMode="auto">
            <a:xfrm>
              <a:off x="5295225" y="5094775"/>
              <a:ext cx="109025" cy="30375"/>
            </a:xfrm>
            <a:custGeom>
              <a:avLst/>
              <a:gdLst/>
              <a:ahLst/>
              <a:cxnLst/>
              <a:rect l="l" t="t" r="r" b="b"/>
              <a:pathLst>
                <a:path w="4361" h="1215" fill="norm" stroke="1" extrusionOk="0">
                  <a:moveTo>
                    <a:pt x="0" y="1"/>
                  </a:moveTo>
                  <a:lnTo>
                    <a:pt x="0" y="1215"/>
                  </a:lnTo>
                  <a:lnTo>
                    <a:pt x="4360" y="1215"/>
                  </a:lnTo>
                  <a:lnTo>
                    <a:pt x="4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9" name="Google Shape;349;p4"/>
            <p:cNvSpPr/>
            <p:nvPr/>
          </p:nvSpPr>
          <p:spPr bwMode="auto">
            <a:xfrm>
              <a:off x="5552950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5" y="4360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0" name="Google Shape;350;p4"/>
            <p:cNvSpPr/>
            <p:nvPr/>
          </p:nvSpPr>
          <p:spPr bwMode="auto">
            <a:xfrm>
              <a:off x="5513775" y="5094775"/>
              <a:ext cx="108725" cy="30375"/>
            </a:xfrm>
            <a:custGeom>
              <a:avLst/>
              <a:gdLst/>
              <a:ahLst/>
              <a:cxnLst/>
              <a:rect l="l" t="t" r="r" b="b"/>
              <a:pathLst>
                <a:path w="4349" h="1215" fill="norm" stroke="1" extrusionOk="0">
                  <a:moveTo>
                    <a:pt x="0" y="1"/>
                  </a:moveTo>
                  <a:lnTo>
                    <a:pt x="0" y="1215"/>
                  </a:lnTo>
                  <a:lnTo>
                    <a:pt x="4349" y="1215"/>
                  </a:lnTo>
                  <a:lnTo>
                    <a:pt x="4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1" name="Google Shape;351;p4"/>
            <p:cNvSpPr/>
            <p:nvPr/>
          </p:nvSpPr>
          <p:spPr bwMode="auto">
            <a:xfrm>
              <a:off x="5771225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4" y="4360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2" name="Google Shape;352;p4"/>
            <p:cNvSpPr/>
            <p:nvPr/>
          </p:nvSpPr>
          <p:spPr bwMode="auto">
            <a:xfrm>
              <a:off x="5732025" y="5094775"/>
              <a:ext cx="108750" cy="30375"/>
            </a:xfrm>
            <a:custGeom>
              <a:avLst/>
              <a:gdLst/>
              <a:ahLst/>
              <a:cxnLst/>
              <a:rect l="l" t="t" r="r" b="b"/>
              <a:pathLst>
                <a:path w="4350" h="1215" fill="norm" stroke="1" extrusionOk="0">
                  <a:moveTo>
                    <a:pt x="1" y="1"/>
                  </a:moveTo>
                  <a:lnTo>
                    <a:pt x="1" y="1215"/>
                  </a:lnTo>
                  <a:lnTo>
                    <a:pt x="4350" y="1215"/>
                  </a:lnTo>
                  <a:lnTo>
                    <a:pt x="43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1" preserve="0" showMasterPhAnim="0" userDrawn="1">
  <p:cSld name="MAIN_POINT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87" name="Google Shape;2887;p31"/>
          <p:cNvSpPr/>
          <p:nvPr/>
        </p:nvSpPr>
        <p:spPr bwMode="auto">
          <a:xfrm>
            <a:off x="720000" y="4513500"/>
            <a:ext cx="1564500" cy="156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88" name="Google Shape;2888;p31"/>
          <p:cNvSpPr/>
          <p:nvPr/>
        </p:nvSpPr>
        <p:spPr bwMode="auto">
          <a:xfrm>
            <a:off x="948600" y="4753500"/>
            <a:ext cx="1084500" cy="108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2889" name="Google Shape;2889;p31"/>
          <p:cNvGrpSpPr/>
          <p:nvPr/>
        </p:nvGrpSpPr>
        <p:grpSpPr bwMode="auto">
          <a:xfrm rot="10800000">
            <a:off x="4667268" y="4513493"/>
            <a:ext cx="2745547" cy="2230711"/>
            <a:chOff x="6674350" y="4063602"/>
            <a:chExt cx="698986" cy="567900"/>
          </a:xfrm>
        </p:grpSpPr>
        <p:sp>
          <p:nvSpPr>
            <p:cNvPr id="2890" name="Google Shape;2890;p31"/>
            <p:cNvSpPr/>
            <p:nvPr/>
          </p:nvSpPr>
          <p:spPr bwMode="auto">
            <a:xfrm>
              <a:off x="6674373" y="4146378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91" name="Google Shape;2891;p31"/>
            <p:cNvSpPr/>
            <p:nvPr/>
          </p:nvSpPr>
          <p:spPr bwMode="auto">
            <a:xfrm>
              <a:off x="6674373" y="4227227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92" name="Google Shape;2892;p31"/>
            <p:cNvSpPr/>
            <p:nvPr/>
          </p:nvSpPr>
          <p:spPr bwMode="auto">
            <a:xfrm>
              <a:off x="6674373" y="4308076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93" name="Google Shape;2893;p31"/>
            <p:cNvSpPr/>
            <p:nvPr/>
          </p:nvSpPr>
          <p:spPr bwMode="auto">
            <a:xfrm>
              <a:off x="6674373" y="4388925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94" name="Google Shape;2894;p31"/>
            <p:cNvSpPr/>
            <p:nvPr/>
          </p:nvSpPr>
          <p:spPr bwMode="auto">
            <a:xfrm>
              <a:off x="6674373" y="4469774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95" name="Google Shape;2895;p31"/>
            <p:cNvSpPr/>
            <p:nvPr/>
          </p:nvSpPr>
          <p:spPr bwMode="auto">
            <a:xfrm>
              <a:off x="6674373" y="4550623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96" name="Google Shape;2896;p31"/>
            <p:cNvSpPr/>
            <p:nvPr/>
          </p:nvSpPr>
          <p:spPr bwMode="auto">
            <a:xfrm>
              <a:off x="6674373" y="4631471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97" name="Google Shape;2897;p31"/>
            <p:cNvSpPr/>
            <p:nvPr/>
          </p:nvSpPr>
          <p:spPr bwMode="auto">
            <a:xfrm>
              <a:off x="667435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98" name="Google Shape;2898;p31"/>
            <p:cNvSpPr/>
            <p:nvPr/>
          </p:nvSpPr>
          <p:spPr bwMode="auto">
            <a:xfrm>
              <a:off x="67441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99" name="Google Shape;2899;p31"/>
            <p:cNvSpPr/>
            <p:nvPr/>
          </p:nvSpPr>
          <p:spPr bwMode="auto">
            <a:xfrm>
              <a:off x="68139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00" name="Google Shape;2900;p31"/>
            <p:cNvSpPr/>
            <p:nvPr/>
          </p:nvSpPr>
          <p:spPr bwMode="auto">
            <a:xfrm>
              <a:off x="68840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01" name="Google Shape;2901;p31"/>
            <p:cNvSpPr/>
            <p:nvPr/>
          </p:nvSpPr>
          <p:spPr bwMode="auto">
            <a:xfrm>
              <a:off x="69538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02" name="Google Shape;2902;p31"/>
            <p:cNvSpPr/>
            <p:nvPr/>
          </p:nvSpPr>
          <p:spPr bwMode="auto">
            <a:xfrm>
              <a:off x="70237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03" name="Google Shape;2903;p31"/>
            <p:cNvSpPr/>
            <p:nvPr/>
          </p:nvSpPr>
          <p:spPr bwMode="auto">
            <a:xfrm>
              <a:off x="70937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04" name="Google Shape;2904;p31"/>
            <p:cNvSpPr/>
            <p:nvPr/>
          </p:nvSpPr>
          <p:spPr bwMode="auto">
            <a:xfrm>
              <a:off x="71636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05" name="Google Shape;2905;p31"/>
            <p:cNvSpPr/>
            <p:nvPr/>
          </p:nvSpPr>
          <p:spPr bwMode="auto">
            <a:xfrm>
              <a:off x="72336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06" name="Google Shape;2906;p31"/>
            <p:cNvSpPr/>
            <p:nvPr/>
          </p:nvSpPr>
          <p:spPr bwMode="auto">
            <a:xfrm>
              <a:off x="73035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07" name="Google Shape;2907;p31"/>
            <p:cNvSpPr/>
            <p:nvPr/>
          </p:nvSpPr>
          <p:spPr bwMode="auto">
            <a:xfrm>
              <a:off x="73733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908" name="Google Shape;2908;p31"/>
          <p:cNvSpPr/>
          <p:nvPr/>
        </p:nvSpPr>
        <p:spPr bwMode="auto">
          <a:xfrm rot="5400000">
            <a:off x="-21672" y="982847"/>
            <a:ext cx="1483353" cy="682260"/>
          </a:xfrm>
          <a:custGeom>
            <a:avLst/>
            <a:gdLst/>
            <a:ahLst/>
            <a:cxnLst/>
            <a:rect l="l" t="t" r="r" b="b"/>
            <a:pathLst>
              <a:path w="31943" h="14692" fill="norm" stroke="1" extrusionOk="0">
                <a:moveTo>
                  <a:pt x="15972" y="1"/>
                </a:moveTo>
                <a:cubicBezTo>
                  <a:pt x="7638" y="1"/>
                  <a:pt x="696" y="6391"/>
                  <a:pt x="0" y="14691"/>
                </a:cubicBezTo>
                <a:lnTo>
                  <a:pt x="31943" y="14691"/>
                </a:lnTo>
                <a:cubicBezTo>
                  <a:pt x="31247" y="6391"/>
                  <a:pt x="24305" y="1"/>
                  <a:pt x="159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09" name="Google Shape;2909;p31"/>
          <p:cNvSpPr/>
          <p:nvPr/>
        </p:nvSpPr>
        <p:spPr bwMode="auto">
          <a:xfrm rot="5400000">
            <a:off x="-21672" y="1904397"/>
            <a:ext cx="1483353" cy="682260"/>
          </a:xfrm>
          <a:custGeom>
            <a:avLst/>
            <a:gdLst/>
            <a:ahLst/>
            <a:cxnLst/>
            <a:rect l="l" t="t" r="r" b="b"/>
            <a:pathLst>
              <a:path w="31943" h="14692" fill="norm" stroke="1" extrusionOk="0">
                <a:moveTo>
                  <a:pt x="15972" y="1"/>
                </a:moveTo>
                <a:cubicBezTo>
                  <a:pt x="7638" y="1"/>
                  <a:pt x="696" y="6391"/>
                  <a:pt x="0" y="14691"/>
                </a:cubicBezTo>
                <a:lnTo>
                  <a:pt x="31943" y="14691"/>
                </a:lnTo>
                <a:cubicBezTo>
                  <a:pt x="31247" y="6391"/>
                  <a:pt x="24305" y="1"/>
                  <a:pt x="1597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2910" name="Google Shape;2910;p31"/>
          <p:cNvGrpSpPr/>
          <p:nvPr/>
        </p:nvGrpSpPr>
        <p:grpSpPr bwMode="auto">
          <a:xfrm rot="-5400000" flipH="1">
            <a:off x="8097298" y="2579477"/>
            <a:ext cx="1559600" cy="1735046"/>
            <a:chOff x="-406173" y="4493202"/>
            <a:chExt cx="1559600" cy="1735046"/>
          </a:xfrm>
        </p:grpSpPr>
        <p:sp>
          <p:nvSpPr>
            <p:cNvPr id="2911" name="Google Shape;2911;p31"/>
            <p:cNvSpPr/>
            <p:nvPr/>
          </p:nvSpPr>
          <p:spPr bwMode="auto">
            <a:xfrm rot="-5400000">
              <a:off x="-406173" y="4665277"/>
              <a:ext cx="1390800" cy="1390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12" name="Google Shape;2912;p31"/>
            <p:cNvSpPr/>
            <p:nvPr/>
          </p:nvSpPr>
          <p:spPr bwMode="auto">
            <a:xfrm rot="5400000">
              <a:off x="-133119" y="4941703"/>
              <a:ext cx="1735046" cy="838045"/>
            </a:xfrm>
            <a:custGeom>
              <a:avLst/>
              <a:gdLst/>
              <a:ahLst/>
              <a:cxnLst/>
              <a:rect l="l" t="t" r="r" b="b"/>
              <a:pathLst>
                <a:path w="64626" h="31215" fill="norm" stroke="1" extrusionOk="0">
                  <a:moveTo>
                    <a:pt x="32319" y="1"/>
                  </a:moveTo>
                  <a:cubicBezTo>
                    <a:pt x="17573" y="1"/>
                    <a:pt x="5133" y="9824"/>
                    <a:pt x="1171" y="23279"/>
                  </a:cubicBezTo>
                  <a:cubicBezTo>
                    <a:pt x="1" y="27241"/>
                    <a:pt x="3003" y="31215"/>
                    <a:pt x="7131" y="31215"/>
                  </a:cubicBezTo>
                  <a:lnTo>
                    <a:pt x="7286" y="31215"/>
                  </a:lnTo>
                  <a:cubicBezTo>
                    <a:pt x="10067" y="31215"/>
                    <a:pt x="12451" y="29360"/>
                    <a:pt x="13257" y="26700"/>
                  </a:cubicBezTo>
                  <a:cubicBezTo>
                    <a:pt x="15796" y="18290"/>
                    <a:pt x="23533" y="12539"/>
                    <a:pt x="32319" y="12539"/>
                  </a:cubicBezTo>
                  <a:cubicBezTo>
                    <a:pt x="41094" y="12539"/>
                    <a:pt x="48831" y="18290"/>
                    <a:pt x="51369" y="26700"/>
                  </a:cubicBezTo>
                  <a:cubicBezTo>
                    <a:pt x="52175" y="29360"/>
                    <a:pt x="54559" y="31215"/>
                    <a:pt x="57341" y="31215"/>
                  </a:cubicBezTo>
                  <a:lnTo>
                    <a:pt x="57495" y="31215"/>
                  </a:lnTo>
                  <a:cubicBezTo>
                    <a:pt x="61634" y="31215"/>
                    <a:pt x="64625" y="27241"/>
                    <a:pt x="63456" y="23279"/>
                  </a:cubicBezTo>
                  <a:cubicBezTo>
                    <a:pt x="59493" y="9824"/>
                    <a:pt x="47054" y="1"/>
                    <a:pt x="32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913" name="Google Shape;2913;p31"/>
          <p:cNvGrpSpPr/>
          <p:nvPr/>
        </p:nvGrpSpPr>
        <p:grpSpPr bwMode="auto">
          <a:xfrm>
            <a:off x="3884799" y="-611137"/>
            <a:ext cx="1374390" cy="1241130"/>
            <a:chOff x="4027850" y="1900275"/>
            <a:chExt cx="554100" cy="500375"/>
          </a:xfrm>
        </p:grpSpPr>
        <p:sp>
          <p:nvSpPr>
            <p:cNvPr id="2914" name="Google Shape;2914;p31"/>
            <p:cNvSpPr/>
            <p:nvPr/>
          </p:nvSpPr>
          <p:spPr bwMode="auto">
            <a:xfrm>
              <a:off x="40306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51"/>
                    <a:pt x="332" y="651"/>
                  </a:cubicBezTo>
                  <a:cubicBezTo>
                    <a:pt x="508" y="65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15" name="Google Shape;2915;p31"/>
            <p:cNvSpPr/>
            <p:nvPr/>
          </p:nvSpPr>
          <p:spPr bwMode="auto">
            <a:xfrm>
              <a:off x="4097650" y="190027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7" y="651"/>
                    <a:pt x="641" y="497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16" name="Google Shape;2916;p31"/>
            <p:cNvSpPr/>
            <p:nvPr/>
          </p:nvSpPr>
          <p:spPr bwMode="auto">
            <a:xfrm>
              <a:off x="416442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7" y="651"/>
                    <a:pt x="652" y="497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17" name="Google Shape;2917;p31"/>
            <p:cNvSpPr/>
            <p:nvPr/>
          </p:nvSpPr>
          <p:spPr bwMode="auto">
            <a:xfrm>
              <a:off x="42312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32" y="651"/>
                  </a:cubicBezTo>
                  <a:cubicBezTo>
                    <a:pt x="508" y="65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18" name="Google Shape;2918;p31"/>
            <p:cNvSpPr/>
            <p:nvPr/>
          </p:nvSpPr>
          <p:spPr bwMode="auto">
            <a:xfrm>
              <a:off x="4297975" y="190027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497"/>
                    <a:pt x="155" y="651"/>
                    <a:pt x="332" y="651"/>
                  </a:cubicBezTo>
                  <a:cubicBezTo>
                    <a:pt x="509" y="651"/>
                    <a:pt x="652" y="497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19" name="Google Shape;2919;p31"/>
            <p:cNvSpPr/>
            <p:nvPr/>
          </p:nvSpPr>
          <p:spPr bwMode="auto">
            <a:xfrm>
              <a:off x="4365025" y="190027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8" y="651"/>
                    <a:pt x="641" y="497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20" name="Google Shape;2920;p31"/>
            <p:cNvSpPr/>
            <p:nvPr/>
          </p:nvSpPr>
          <p:spPr bwMode="auto">
            <a:xfrm>
              <a:off x="443182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51"/>
                    <a:pt x="320" y="651"/>
                  </a:cubicBezTo>
                  <a:cubicBezTo>
                    <a:pt x="497" y="651"/>
                    <a:pt x="651" y="497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21" name="Google Shape;2921;p31"/>
            <p:cNvSpPr/>
            <p:nvPr/>
          </p:nvSpPr>
          <p:spPr bwMode="auto">
            <a:xfrm>
              <a:off x="44986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51"/>
                    <a:pt x="331" y="651"/>
                  </a:cubicBezTo>
                  <a:cubicBezTo>
                    <a:pt x="508" y="65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22" name="Google Shape;2922;p31"/>
            <p:cNvSpPr/>
            <p:nvPr/>
          </p:nvSpPr>
          <p:spPr bwMode="auto">
            <a:xfrm>
              <a:off x="456537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51"/>
                    <a:pt x="331" y="651"/>
                  </a:cubicBezTo>
                  <a:cubicBezTo>
                    <a:pt x="508" y="65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23" name="Google Shape;2923;p31"/>
            <p:cNvSpPr/>
            <p:nvPr/>
          </p:nvSpPr>
          <p:spPr bwMode="auto">
            <a:xfrm>
              <a:off x="40306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508"/>
                    <a:pt x="155" y="651"/>
                    <a:pt x="332" y="651"/>
                  </a:cubicBezTo>
                  <a:cubicBezTo>
                    <a:pt x="508" y="651"/>
                    <a:pt x="652" y="508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24" name="Google Shape;2924;p31"/>
            <p:cNvSpPr/>
            <p:nvPr/>
          </p:nvSpPr>
          <p:spPr bwMode="auto">
            <a:xfrm>
              <a:off x="4097650" y="1960700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41" y="508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25" name="Google Shape;2925;p31"/>
            <p:cNvSpPr/>
            <p:nvPr/>
          </p:nvSpPr>
          <p:spPr bwMode="auto">
            <a:xfrm>
              <a:off x="416442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52" y="508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26" name="Google Shape;2926;p31"/>
            <p:cNvSpPr/>
            <p:nvPr/>
          </p:nvSpPr>
          <p:spPr bwMode="auto">
            <a:xfrm>
              <a:off x="42312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32" y="651"/>
                  </a:cubicBezTo>
                  <a:cubicBezTo>
                    <a:pt x="508" y="651"/>
                    <a:pt x="652" y="508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27" name="Google Shape;2927;p31"/>
            <p:cNvSpPr/>
            <p:nvPr/>
          </p:nvSpPr>
          <p:spPr bwMode="auto">
            <a:xfrm>
              <a:off x="4297975" y="19607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508"/>
                    <a:pt x="155" y="651"/>
                    <a:pt x="332" y="651"/>
                  </a:cubicBezTo>
                  <a:cubicBezTo>
                    <a:pt x="509" y="651"/>
                    <a:pt x="652" y="508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28" name="Google Shape;2928;p31"/>
            <p:cNvSpPr/>
            <p:nvPr/>
          </p:nvSpPr>
          <p:spPr bwMode="auto">
            <a:xfrm>
              <a:off x="4365025" y="1960700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8" y="651"/>
                    <a:pt x="641" y="508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29" name="Google Shape;2929;p31"/>
            <p:cNvSpPr/>
            <p:nvPr/>
          </p:nvSpPr>
          <p:spPr bwMode="auto">
            <a:xfrm>
              <a:off x="443182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508"/>
                    <a:pt x="144" y="651"/>
                    <a:pt x="320" y="651"/>
                  </a:cubicBezTo>
                  <a:cubicBezTo>
                    <a:pt x="497" y="651"/>
                    <a:pt x="651" y="508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30" name="Google Shape;2930;p31"/>
            <p:cNvSpPr/>
            <p:nvPr/>
          </p:nvSpPr>
          <p:spPr bwMode="auto">
            <a:xfrm>
              <a:off x="44986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508"/>
                    <a:pt x="144" y="651"/>
                    <a:pt x="331" y="651"/>
                  </a:cubicBezTo>
                  <a:cubicBezTo>
                    <a:pt x="508" y="651"/>
                    <a:pt x="651" y="508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31" name="Google Shape;2931;p31"/>
            <p:cNvSpPr/>
            <p:nvPr/>
          </p:nvSpPr>
          <p:spPr bwMode="auto">
            <a:xfrm>
              <a:off x="456537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508"/>
                    <a:pt x="155" y="651"/>
                    <a:pt x="331" y="651"/>
                  </a:cubicBezTo>
                  <a:cubicBezTo>
                    <a:pt x="508" y="651"/>
                    <a:pt x="651" y="508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32" name="Google Shape;2932;p31"/>
            <p:cNvSpPr/>
            <p:nvPr/>
          </p:nvSpPr>
          <p:spPr bwMode="auto">
            <a:xfrm>
              <a:off x="40306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41"/>
                    <a:pt x="332" y="641"/>
                  </a:cubicBezTo>
                  <a:cubicBezTo>
                    <a:pt x="508" y="641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33" name="Google Shape;2933;p31"/>
            <p:cNvSpPr/>
            <p:nvPr/>
          </p:nvSpPr>
          <p:spPr bwMode="auto">
            <a:xfrm>
              <a:off x="4097650" y="2021400"/>
              <a:ext cx="16024" cy="16024"/>
            </a:xfrm>
            <a:custGeom>
              <a:avLst/>
              <a:gdLst/>
              <a:ahLst/>
              <a:cxnLst/>
              <a:rect l="l" t="t" r="r" b="b"/>
              <a:pathLst>
                <a:path w="641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41" y="497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34" name="Google Shape;2934;p31"/>
            <p:cNvSpPr/>
            <p:nvPr/>
          </p:nvSpPr>
          <p:spPr bwMode="auto">
            <a:xfrm>
              <a:off x="416442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52" y="497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35" name="Google Shape;2935;p31"/>
            <p:cNvSpPr/>
            <p:nvPr/>
          </p:nvSpPr>
          <p:spPr bwMode="auto">
            <a:xfrm>
              <a:off x="42312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32" y="641"/>
                  </a:cubicBezTo>
                  <a:cubicBezTo>
                    <a:pt x="508" y="641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36" name="Google Shape;2936;p31"/>
            <p:cNvSpPr/>
            <p:nvPr/>
          </p:nvSpPr>
          <p:spPr bwMode="auto">
            <a:xfrm>
              <a:off x="4297975" y="2021400"/>
              <a:ext cx="16325" cy="16024"/>
            </a:xfrm>
            <a:custGeom>
              <a:avLst/>
              <a:gdLst/>
              <a:ahLst/>
              <a:cxnLst/>
              <a:rect l="l" t="t" r="r" b="b"/>
              <a:pathLst>
                <a:path w="653" h="641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497"/>
                    <a:pt x="155" y="641"/>
                    <a:pt x="332" y="641"/>
                  </a:cubicBezTo>
                  <a:cubicBezTo>
                    <a:pt x="509" y="641"/>
                    <a:pt x="652" y="497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37" name="Google Shape;2937;p31"/>
            <p:cNvSpPr/>
            <p:nvPr/>
          </p:nvSpPr>
          <p:spPr bwMode="auto">
            <a:xfrm>
              <a:off x="4365025" y="2021400"/>
              <a:ext cx="16050" cy="16024"/>
            </a:xfrm>
            <a:custGeom>
              <a:avLst/>
              <a:gdLst/>
              <a:ahLst/>
              <a:cxnLst/>
              <a:rect l="l" t="t" r="r" b="b"/>
              <a:pathLst>
                <a:path w="642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38" name="Google Shape;2938;p31"/>
            <p:cNvSpPr/>
            <p:nvPr/>
          </p:nvSpPr>
          <p:spPr bwMode="auto">
            <a:xfrm>
              <a:off x="443182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7" y="641"/>
                    <a:pt x="651" y="497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39" name="Google Shape;2939;p31"/>
            <p:cNvSpPr/>
            <p:nvPr/>
          </p:nvSpPr>
          <p:spPr bwMode="auto">
            <a:xfrm>
              <a:off x="44986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41"/>
                    <a:pt x="331" y="641"/>
                  </a:cubicBezTo>
                  <a:cubicBezTo>
                    <a:pt x="508" y="641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40" name="Google Shape;2940;p31"/>
            <p:cNvSpPr/>
            <p:nvPr/>
          </p:nvSpPr>
          <p:spPr bwMode="auto">
            <a:xfrm>
              <a:off x="456537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41"/>
                    <a:pt x="331" y="641"/>
                  </a:cubicBezTo>
                  <a:cubicBezTo>
                    <a:pt x="508" y="641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41" name="Google Shape;2941;p31"/>
            <p:cNvSpPr/>
            <p:nvPr/>
          </p:nvSpPr>
          <p:spPr bwMode="auto">
            <a:xfrm>
              <a:off x="40306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52"/>
                    <a:pt x="332" y="652"/>
                  </a:cubicBezTo>
                  <a:cubicBezTo>
                    <a:pt x="508" y="652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42" name="Google Shape;2942;p31"/>
            <p:cNvSpPr/>
            <p:nvPr/>
          </p:nvSpPr>
          <p:spPr bwMode="auto">
            <a:xfrm>
              <a:off x="4097650" y="208182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7" y="652"/>
                    <a:pt x="641" y="497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43" name="Google Shape;2943;p31"/>
            <p:cNvSpPr/>
            <p:nvPr/>
          </p:nvSpPr>
          <p:spPr bwMode="auto">
            <a:xfrm>
              <a:off x="416442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7" y="652"/>
                    <a:pt x="652" y="497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44" name="Google Shape;2944;p31"/>
            <p:cNvSpPr/>
            <p:nvPr/>
          </p:nvSpPr>
          <p:spPr bwMode="auto">
            <a:xfrm>
              <a:off x="42312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32" y="652"/>
                  </a:cubicBezTo>
                  <a:cubicBezTo>
                    <a:pt x="508" y="652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45" name="Google Shape;2945;p31"/>
            <p:cNvSpPr/>
            <p:nvPr/>
          </p:nvSpPr>
          <p:spPr bwMode="auto">
            <a:xfrm>
              <a:off x="4297975" y="208182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497"/>
                    <a:pt x="155" y="652"/>
                    <a:pt x="332" y="652"/>
                  </a:cubicBezTo>
                  <a:cubicBezTo>
                    <a:pt x="509" y="652"/>
                    <a:pt x="652" y="497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46" name="Google Shape;2946;p31"/>
            <p:cNvSpPr/>
            <p:nvPr/>
          </p:nvSpPr>
          <p:spPr bwMode="auto">
            <a:xfrm>
              <a:off x="4365025" y="208182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8" y="652"/>
                    <a:pt x="641" y="497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47" name="Google Shape;2947;p31"/>
            <p:cNvSpPr/>
            <p:nvPr/>
          </p:nvSpPr>
          <p:spPr bwMode="auto">
            <a:xfrm>
              <a:off x="443182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52"/>
                    <a:pt x="320" y="652"/>
                  </a:cubicBezTo>
                  <a:cubicBezTo>
                    <a:pt x="497" y="652"/>
                    <a:pt x="651" y="497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48" name="Google Shape;2948;p31"/>
            <p:cNvSpPr/>
            <p:nvPr/>
          </p:nvSpPr>
          <p:spPr bwMode="auto">
            <a:xfrm>
              <a:off x="44986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52"/>
                    <a:pt x="331" y="652"/>
                  </a:cubicBezTo>
                  <a:cubicBezTo>
                    <a:pt x="508" y="652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49" name="Google Shape;2949;p31"/>
            <p:cNvSpPr/>
            <p:nvPr/>
          </p:nvSpPr>
          <p:spPr bwMode="auto">
            <a:xfrm>
              <a:off x="456537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52"/>
                    <a:pt x="331" y="652"/>
                  </a:cubicBezTo>
                  <a:cubicBezTo>
                    <a:pt x="508" y="652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50" name="Google Shape;2950;p31"/>
            <p:cNvSpPr/>
            <p:nvPr/>
          </p:nvSpPr>
          <p:spPr bwMode="auto">
            <a:xfrm>
              <a:off x="40306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32"/>
                  </a:cubicBezTo>
                  <a:cubicBezTo>
                    <a:pt x="0" y="509"/>
                    <a:pt x="155" y="652"/>
                    <a:pt x="332" y="652"/>
                  </a:cubicBezTo>
                  <a:cubicBezTo>
                    <a:pt x="508" y="652"/>
                    <a:pt x="652" y="509"/>
                    <a:pt x="652" y="332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51" name="Google Shape;2951;p31"/>
            <p:cNvSpPr/>
            <p:nvPr/>
          </p:nvSpPr>
          <p:spPr bwMode="auto">
            <a:xfrm>
              <a:off x="4097650" y="2142250"/>
              <a:ext cx="16024" cy="16325"/>
            </a:xfrm>
            <a:custGeom>
              <a:avLst/>
              <a:gdLst/>
              <a:ahLst/>
              <a:cxnLst/>
              <a:rect l="l" t="t" r="r" b="b"/>
              <a:pathLst>
                <a:path w="641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7" y="652"/>
                    <a:pt x="641" y="509"/>
                    <a:pt x="641" y="332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52" name="Google Shape;2952;p31"/>
            <p:cNvSpPr/>
            <p:nvPr/>
          </p:nvSpPr>
          <p:spPr bwMode="auto">
            <a:xfrm>
              <a:off x="416442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7" y="652"/>
                    <a:pt x="652" y="509"/>
                    <a:pt x="652" y="332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53" name="Google Shape;2953;p31"/>
            <p:cNvSpPr/>
            <p:nvPr/>
          </p:nvSpPr>
          <p:spPr bwMode="auto">
            <a:xfrm>
              <a:off x="42312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32" y="652"/>
                  </a:cubicBezTo>
                  <a:cubicBezTo>
                    <a:pt x="508" y="652"/>
                    <a:pt x="652" y="509"/>
                    <a:pt x="652" y="332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54" name="Google Shape;2954;p31"/>
            <p:cNvSpPr/>
            <p:nvPr/>
          </p:nvSpPr>
          <p:spPr bwMode="auto">
            <a:xfrm>
              <a:off x="4297975" y="214225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32"/>
                  </a:cubicBezTo>
                  <a:cubicBezTo>
                    <a:pt x="1" y="509"/>
                    <a:pt x="155" y="652"/>
                    <a:pt x="332" y="652"/>
                  </a:cubicBezTo>
                  <a:cubicBezTo>
                    <a:pt x="509" y="652"/>
                    <a:pt x="652" y="509"/>
                    <a:pt x="652" y="332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55" name="Google Shape;2955;p31"/>
            <p:cNvSpPr/>
            <p:nvPr/>
          </p:nvSpPr>
          <p:spPr bwMode="auto">
            <a:xfrm>
              <a:off x="4365025" y="2142250"/>
              <a:ext cx="16050" cy="16325"/>
            </a:xfrm>
            <a:custGeom>
              <a:avLst/>
              <a:gdLst/>
              <a:ahLst/>
              <a:cxnLst/>
              <a:rect l="l" t="t" r="r" b="b"/>
              <a:pathLst>
                <a:path w="642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8" y="652"/>
                    <a:pt x="641" y="509"/>
                    <a:pt x="641" y="33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56" name="Google Shape;2956;p31"/>
            <p:cNvSpPr/>
            <p:nvPr/>
          </p:nvSpPr>
          <p:spPr bwMode="auto">
            <a:xfrm>
              <a:off x="443182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32"/>
                  </a:cubicBezTo>
                  <a:cubicBezTo>
                    <a:pt x="0" y="509"/>
                    <a:pt x="144" y="652"/>
                    <a:pt x="320" y="652"/>
                  </a:cubicBezTo>
                  <a:cubicBezTo>
                    <a:pt x="497" y="652"/>
                    <a:pt x="651" y="509"/>
                    <a:pt x="651" y="332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57" name="Google Shape;2957;p31"/>
            <p:cNvSpPr/>
            <p:nvPr/>
          </p:nvSpPr>
          <p:spPr bwMode="auto">
            <a:xfrm>
              <a:off x="44986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32"/>
                  </a:cubicBezTo>
                  <a:cubicBezTo>
                    <a:pt x="0" y="509"/>
                    <a:pt x="144" y="652"/>
                    <a:pt x="331" y="652"/>
                  </a:cubicBezTo>
                  <a:cubicBezTo>
                    <a:pt x="508" y="652"/>
                    <a:pt x="651" y="509"/>
                    <a:pt x="651" y="332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58" name="Google Shape;2958;p31"/>
            <p:cNvSpPr/>
            <p:nvPr/>
          </p:nvSpPr>
          <p:spPr bwMode="auto">
            <a:xfrm>
              <a:off x="456537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32"/>
                  </a:cubicBezTo>
                  <a:cubicBezTo>
                    <a:pt x="0" y="509"/>
                    <a:pt x="155" y="652"/>
                    <a:pt x="331" y="652"/>
                  </a:cubicBezTo>
                  <a:cubicBezTo>
                    <a:pt x="508" y="652"/>
                    <a:pt x="651" y="509"/>
                    <a:pt x="651" y="332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59" name="Google Shape;2959;p31"/>
            <p:cNvSpPr/>
            <p:nvPr/>
          </p:nvSpPr>
          <p:spPr bwMode="auto">
            <a:xfrm>
              <a:off x="40306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55"/>
                    <a:pt x="0" y="331"/>
                  </a:cubicBezTo>
                  <a:cubicBezTo>
                    <a:pt x="0" y="508"/>
                    <a:pt x="155" y="651"/>
                    <a:pt x="332" y="651"/>
                  </a:cubicBezTo>
                  <a:cubicBezTo>
                    <a:pt x="508" y="651"/>
                    <a:pt x="652" y="508"/>
                    <a:pt x="652" y="331"/>
                  </a:cubicBezTo>
                  <a:cubicBezTo>
                    <a:pt x="652" y="155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60" name="Google Shape;2960;p31"/>
            <p:cNvSpPr/>
            <p:nvPr/>
          </p:nvSpPr>
          <p:spPr bwMode="auto">
            <a:xfrm>
              <a:off x="4097650" y="2202700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41" y="508"/>
                    <a:pt x="641" y="331"/>
                  </a:cubicBezTo>
                  <a:cubicBezTo>
                    <a:pt x="641" y="155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61" name="Google Shape;2961;p31"/>
            <p:cNvSpPr/>
            <p:nvPr/>
          </p:nvSpPr>
          <p:spPr bwMode="auto">
            <a:xfrm>
              <a:off x="416442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52" y="508"/>
                    <a:pt x="652" y="331"/>
                  </a:cubicBezTo>
                  <a:cubicBezTo>
                    <a:pt x="652" y="155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62" name="Google Shape;2962;p31"/>
            <p:cNvSpPr/>
            <p:nvPr/>
          </p:nvSpPr>
          <p:spPr bwMode="auto">
            <a:xfrm>
              <a:off x="42312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32" y="651"/>
                  </a:cubicBezTo>
                  <a:cubicBezTo>
                    <a:pt x="508" y="651"/>
                    <a:pt x="652" y="508"/>
                    <a:pt x="652" y="331"/>
                  </a:cubicBezTo>
                  <a:cubicBezTo>
                    <a:pt x="652" y="155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63" name="Google Shape;2963;p31"/>
            <p:cNvSpPr/>
            <p:nvPr/>
          </p:nvSpPr>
          <p:spPr bwMode="auto">
            <a:xfrm>
              <a:off x="4297975" y="22027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55"/>
                    <a:pt x="1" y="331"/>
                  </a:cubicBezTo>
                  <a:cubicBezTo>
                    <a:pt x="1" y="508"/>
                    <a:pt x="155" y="651"/>
                    <a:pt x="332" y="651"/>
                  </a:cubicBezTo>
                  <a:cubicBezTo>
                    <a:pt x="509" y="651"/>
                    <a:pt x="652" y="508"/>
                    <a:pt x="652" y="331"/>
                  </a:cubicBezTo>
                  <a:cubicBezTo>
                    <a:pt x="652" y="155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64" name="Google Shape;2964;p31"/>
            <p:cNvSpPr/>
            <p:nvPr/>
          </p:nvSpPr>
          <p:spPr bwMode="auto">
            <a:xfrm>
              <a:off x="4365025" y="2202700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8" y="651"/>
                    <a:pt x="641" y="508"/>
                    <a:pt x="641" y="331"/>
                  </a:cubicBezTo>
                  <a:cubicBezTo>
                    <a:pt x="641" y="155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65" name="Google Shape;2965;p31"/>
            <p:cNvSpPr/>
            <p:nvPr/>
          </p:nvSpPr>
          <p:spPr bwMode="auto">
            <a:xfrm>
              <a:off x="443182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55"/>
                    <a:pt x="0" y="331"/>
                  </a:cubicBezTo>
                  <a:cubicBezTo>
                    <a:pt x="0" y="508"/>
                    <a:pt x="144" y="651"/>
                    <a:pt x="320" y="651"/>
                  </a:cubicBezTo>
                  <a:cubicBezTo>
                    <a:pt x="497" y="651"/>
                    <a:pt x="651" y="508"/>
                    <a:pt x="651" y="331"/>
                  </a:cubicBezTo>
                  <a:cubicBezTo>
                    <a:pt x="651" y="155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66" name="Google Shape;2966;p31"/>
            <p:cNvSpPr/>
            <p:nvPr/>
          </p:nvSpPr>
          <p:spPr bwMode="auto">
            <a:xfrm>
              <a:off x="44986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55"/>
                    <a:pt x="0" y="331"/>
                  </a:cubicBezTo>
                  <a:cubicBezTo>
                    <a:pt x="0" y="508"/>
                    <a:pt x="144" y="651"/>
                    <a:pt x="331" y="651"/>
                  </a:cubicBezTo>
                  <a:cubicBezTo>
                    <a:pt x="508" y="651"/>
                    <a:pt x="651" y="508"/>
                    <a:pt x="651" y="331"/>
                  </a:cubicBezTo>
                  <a:cubicBezTo>
                    <a:pt x="651" y="155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67" name="Google Shape;2967;p31"/>
            <p:cNvSpPr/>
            <p:nvPr/>
          </p:nvSpPr>
          <p:spPr bwMode="auto">
            <a:xfrm>
              <a:off x="456537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55"/>
                    <a:pt x="0" y="331"/>
                  </a:cubicBezTo>
                  <a:cubicBezTo>
                    <a:pt x="0" y="508"/>
                    <a:pt x="155" y="651"/>
                    <a:pt x="331" y="651"/>
                  </a:cubicBezTo>
                  <a:cubicBezTo>
                    <a:pt x="508" y="651"/>
                    <a:pt x="651" y="508"/>
                    <a:pt x="651" y="331"/>
                  </a:cubicBezTo>
                  <a:cubicBezTo>
                    <a:pt x="651" y="155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68" name="Google Shape;2968;p31"/>
            <p:cNvSpPr/>
            <p:nvPr/>
          </p:nvSpPr>
          <p:spPr bwMode="auto">
            <a:xfrm>
              <a:off x="40306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41"/>
                    <a:pt x="332" y="641"/>
                  </a:cubicBezTo>
                  <a:cubicBezTo>
                    <a:pt x="508" y="64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69" name="Google Shape;2969;p31"/>
            <p:cNvSpPr/>
            <p:nvPr/>
          </p:nvSpPr>
          <p:spPr bwMode="auto">
            <a:xfrm>
              <a:off x="4097650" y="2263400"/>
              <a:ext cx="16024" cy="16024"/>
            </a:xfrm>
            <a:custGeom>
              <a:avLst/>
              <a:gdLst/>
              <a:ahLst/>
              <a:cxnLst/>
              <a:rect l="l" t="t" r="r" b="b"/>
              <a:pathLst>
                <a:path w="641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41" y="497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70" name="Google Shape;2970;p31"/>
            <p:cNvSpPr/>
            <p:nvPr/>
          </p:nvSpPr>
          <p:spPr bwMode="auto">
            <a:xfrm>
              <a:off x="416442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52" y="497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71" name="Google Shape;2971;p31"/>
            <p:cNvSpPr/>
            <p:nvPr/>
          </p:nvSpPr>
          <p:spPr bwMode="auto">
            <a:xfrm>
              <a:off x="42312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32" y="641"/>
                  </a:cubicBezTo>
                  <a:cubicBezTo>
                    <a:pt x="508" y="64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72" name="Google Shape;2972;p31"/>
            <p:cNvSpPr/>
            <p:nvPr/>
          </p:nvSpPr>
          <p:spPr bwMode="auto">
            <a:xfrm>
              <a:off x="4297975" y="2263400"/>
              <a:ext cx="16325" cy="16024"/>
            </a:xfrm>
            <a:custGeom>
              <a:avLst/>
              <a:gdLst/>
              <a:ahLst/>
              <a:cxnLst/>
              <a:rect l="l" t="t" r="r" b="b"/>
              <a:pathLst>
                <a:path w="653" h="641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497"/>
                    <a:pt x="155" y="641"/>
                    <a:pt x="332" y="641"/>
                  </a:cubicBezTo>
                  <a:cubicBezTo>
                    <a:pt x="509" y="641"/>
                    <a:pt x="652" y="497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73" name="Google Shape;2973;p31"/>
            <p:cNvSpPr/>
            <p:nvPr/>
          </p:nvSpPr>
          <p:spPr bwMode="auto">
            <a:xfrm>
              <a:off x="4365025" y="2263400"/>
              <a:ext cx="16050" cy="16024"/>
            </a:xfrm>
            <a:custGeom>
              <a:avLst/>
              <a:gdLst/>
              <a:ahLst/>
              <a:cxnLst/>
              <a:rect l="l" t="t" r="r" b="b"/>
              <a:pathLst>
                <a:path w="642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74" name="Google Shape;2974;p31"/>
            <p:cNvSpPr/>
            <p:nvPr/>
          </p:nvSpPr>
          <p:spPr bwMode="auto">
            <a:xfrm>
              <a:off x="443182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7" y="641"/>
                    <a:pt x="651" y="497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75" name="Google Shape;2975;p31"/>
            <p:cNvSpPr/>
            <p:nvPr/>
          </p:nvSpPr>
          <p:spPr bwMode="auto">
            <a:xfrm>
              <a:off x="44986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41"/>
                    <a:pt x="331" y="641"/>
                  </a:cubicBezTo>
                  <a:cubicBezTo>
                    <a:pt x="508" y="64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76" name="Google Shape;2976;p31"/>
            <p:cNvSpPr/>
            <p:nvPr/>
          </p:nvSpPr>
          <p:spPr bwMode="auto">
            <a:xfrm>
              <a:off x="456537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41"/>
                    <a:pt x="331" y="641"/>
                  </a:cubicBezTo>
                  <a:cubicBezTo>
                    <a:pt x="508" y="64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77" name="Google Shape;2977;p31"/>
            <p:cNvSpPr/>
            <p:nvPr/>
          </p:nvSpPr>
          <p:spPr bwMode="auto">
            <a:xfrm>
              <a:off x="40306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508"/>
                    <a:pt x="155" y="652"/>
                    <a:pt x="332" y="652"/>
                  </a:cubicBezTo>
                  <a:cubicBezTo>
                    <a:pt x="508" y="652"/>
                    <a:pt x="652" y="508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78" name="Google Shape;2978;p31"/>
            <p:cNvSpPr/>
            <p:nvPr/>
          </p:nvSpPr>
          <p:spPr bwMode="auto">
            <a:xfrm>
              <a:off x="4097650" y="232382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7" y="652"/>
                    <a:pt x="641" y="508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79" name="Google Shape;2979;p31"/>
            <p:cNvSpPr/>
            <p:nvPr/>
          </p:nvSpPr>
          <p:spPr bwMode="auto">
            <a:xfrm>
              <a:off x="416442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7" y="652"/>
                    <a:pt x="652" y="508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80" name="Google Shape;2980;p31"/>
            <p:cNvSpPr/>
            <p:nvPr/>
          </p:nvSpPr>
          <p:spPr bwMode="auto">
            <a:xfrm>
              <a:off x="42312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32" y="652"/>
                  </a:cubicBezTo>
                  <a:cubicBezTo>
                    <a:pt x="508" y="652"/>
                    <a:pt x="652" y="508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81" name="Google Shape;2981;p31"/>
            <p:cNvSpPr/>
            <p:nvPr/>
          </p:nvSpPr>
          <p:spPr bwMode="auto">
            <a:xfrm>
              <a:off x="4297975" y="232382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508"/>
                    <a:pt x="155" y="652"/>
                    <a:pt x="332" y="652"/>
                  </a:cubicBezTo>
                  <a:cubicBezTo>
                    <a:pt x="509" y="652"/>
                    <a:pt x="652" y="508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82" name="Google Shape;2982;p31"/>
            <p:cNvSpPr/>
            <p:nvPr/>
          </p:nvSpPr>
          <p:spPr bwMode="auto">
            <a:xfrm>
              <a:off x="4365025" y="232382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8" y="652"/>
                    <a:pt x="641" y="508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83" name="Google Shape;2983;p31"/>
            <p:cNvSpPr/>
            <p:nvPr/>
          </p:nvSpPr>
          <p:spPr bwMode="auto">
            <a:xfrm>
              <a:off x="443182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508"/>
                    <a:pt x="144" y="652"/>
                    <a:pt x="320" y="652"/>
                  </a:cubicBezTo>
                  <a:cubicBezTo>
                    <a:pt x="497" y="652"/>
                    <a:pt x="651" y="508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84" name="Google Shape;2984;p31"/>
            <p:cNvSpPr/>
            <p:nvPr/>
          </p:nvSpPr>
          <p:spPr bwMode="auto">
            <a:xfrm>
              <a:off x="44986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508"/>
                    <a:pt x="144" y="652"/>
                    <a:pt x="331" y="652"/>
                  </a:cubicBezTo>
                  <a:cubicBezTo>
                    <a:pt x="508" y="652"/>
                    <a:pt x="651" y="508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85" name="Google Shape;2985;p31"/>
            <p:cNvSpPr/>
            <p:nvPr/>
          </p:nvSpPr>
          <p:spPr bwMode="auto">
            <a:xfrm>
              <a:off x="456537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508"/>
                    <a:pt x="155" y="652"/>
                    <a:pt x="331" y="652"/>
                  </a:cubicBezTo>
                  <a:cubicBezTo>
                    <a:pt x="508" y="652"/>
                    <a:pt x="651" y="508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86" name="Google Shape;2986;p31"/>
            <p:cNvSpPr/>
            <p:nvPr/>
          </p:nvSpPr>
          <p:spPr bwMode="auto">
            <a:xfrm>
              <a:off x="4027850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59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3" y="616"/>
                    <a:pt x="353" y="645"/>
                    <a:pt x="431" y="645"/>
                  </a:cubicBezTo>
                  <a:cubicBezTo>
                    <a:pt x="598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87" name="Google Shape;2987;p31"/>
            <p:cNvSpPr/>
            <p:nvPr/>
          </p:nvSpPr>
          <p:spPr bwMode="auto">
            <a:xfrm>
              <a:off x="4094900" y="2384524"/>
              <a:ext cx="18775" cy="16125"/>
            </a:xfrm>
            <a:custGeom>
              <a:avLst/>
              <a:gdLst/>
              <a:ahLst/>
              <a:cxnLst/>
              <a:rect l="l" t="t" r="r" b="b"/>
              <a:pathLst>
                <a:path w="751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199" y="553"/>
                  </a:cubicBezTo>
                  <a:cubicBezTo>
                    <a:pt x="266" y="616"/>
                    <a:pt x="347" y="645"/>
                    <a:pt x="425" y="645"/>
                  </a:cubicBezTo>
                  <a:cubicBezTo>
                    <a:pt x="593" y="645"/>
                    <a:pt x="751" y="516"/>
                    <a:pt x="751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88" name="Google Shape;2988;p31"/>
            <p:cNvSpPr/>
            <p:nvPr/>
          </p:nvSpPr>
          <p:spPr bwMode="auto">
            <a:xfrm>
              <a:off x="4161675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199" y="553"/>
                  </a:cubicBezTo>
                  <a:cubicBezTo>
                    <a:pt x="266" y="616"/>
                    <a:pt x="348" y="645"/>
                    <a:pt x="428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89" name="Google Shape;2989;p31"/>
            <p:cNvSpPr/>
            <p:nvPr/>
          </p:nvSpPr>
          <p:spPr bwMode="auto">
            <a:xfrm>
              <a:off x="4228450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50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4" y="616"/>
                    <a:pt x="353" y="645"/>
                    <a:pt x="432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90" name="Google Shape;2990;p31"/>
            <p:cNvSpPr/>
            <p:nvPr/>
          </p:nvSpPr>
          <p:spPr bwMode="auto">
            <a:xfrm>
              <a:off x="4295225" y="2384524"/>
              <a:ext cx="19075" cy="16125"/>
            </a:xfrm>
            <a:custGeom>
              <a:avLst/>
              <a:gdLst/>
              <a:ahLst/>
              <a:cxnLst/>
              <a:rect l="l" t="t" r="r" b="b"/>
              <a:pathLst>
                <a:path w="763" h="645" fill="norm" stroke="1" extrusionOk="0">
                  <a:moveTo>
                    <a:pt x="460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4" y="616"/>
                    <a:pt x="353" y="645"/>
                    <a:pt x="432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91" name="Google Shape;2991;p31"/>
            <p:cNvSpPr/>
            <p:nvPr/>
          </p:nvSpPr>
          <p:spPr bwMode="auto">
            <a:xfrm>
              <a:off x="4362275" y="2384524"/>
              <a:ext cx="18800" cy="16125"/>
            </a:xfrm>
            <a:custGeom>
              <a:avLst/>
              <a:gdLst/>
              <a:ahLst/>
              <a:cxnLst/>
              <a:rect l="l" t="t" r="r" b="b"/>
              <a:pathLst>
                <a:path w="752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1" y="343"/>
                    <a:pt x="199" y="553"/>
                  </a:cubicBezTo>
                  <a:cubicBezTo>
                    <a:pt x="266" y="616"/>
                    <a:pt x="347" y="645"/>
                    <a:pt x="426" y="645"/>
                  </a:cubicBezTo>
                  <a:cubicBezTo>
                    <a:pt x="593" y="645"/>
                    <a:pt x="751" y="516"/>
                    <a:pt x="751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92" name="Google Shape;2992;p31"/>
            <p:cNvSpPr/>
            <p:nvPr/>
          </p:nvSpPr>
          <p:spPr bwMode="auto">
            <a:xfrm>
              <a:off x="4429050" y="2384524"/>
              <a:ext cx="19075" cy="16125"/>
            </a:xfrm>
            <a:custGeom>
              <a:avLst/>
              <a:gdLst/>
              <a:ahLst/>
              <a:cxnLst/>
              <a:rect l="l" t="t" r="r" b="b"/>
              <a:pathLst>
                <a:path w="763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1" y="343"/>
                    <a:pt x="199" y="553"/>
                  </a:cubicBezTo>
                  <a:cubicBezTo>
                    <a:pt x="266" y="616"/>
                    <a:pt x="348" y="645"/>
                    <a:pt x="429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52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93" name="Google Shape;2993;p31"/>
            <p:cNvSpPr/>
            <p:nvPr/>
          </p:nvSpPr>
          <p:spPr bwMode="auto">
            <a:xfrm>
              <a:off x="4495900" y="2384524"/>
              <a:ext cx="19000" cy="16125"/>
            </a:xfrm>
            <a:custGeom>
              <a:avLst/>
              <a:gdLst/>
              <a:ahLst/>
              <a:cxnLst/>
              <a:rect l="l" t="t" r="r" b="b"/>
              <a:pathLst>
                <a:path w="760" h="645" fill="norm" stroke="1" extrusionOk="0">
                  <a:moveTo>
                    <a:pt x="426" y="1"/>
                  </a:moveTo>
                  <a:cubicBezTo>
                    <a:pt x="137" y="1"/>
                    <a:pt x="1" y="346"/>
                    <a:pt x="207" y="553"/>
                  </a:cubicBezTo>
                  <a:cubicBezTo>
                    <a:pt x="271" y="616"/>
                    <a:pt x="350" y="645"/>
                    <a:pt x="429" y="645"/>
                  </a:cubicBezTo>
                  <a:cubicBezTo>
                    <a:pt x="596" y="645"/>
                    <a:pt x="759" y="516"/>
                    <a:pt x="759" y="321"/>
                  </a:cubicBezTo>
                  <a:cubicBezTo>
                    <a:pt x="759" y="144"/>
                    <a:pt x="616" y="1"/>
                    <a:pt x="439" y="1"/>
                  </a:cubicBezTo>
                  <a:cubicBezTo>
                    <a:pt x="435" y="1"/>
                    <a:pt x="430" y="1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94" name="Google Shape;2994;p31"/>
            <p:cNvSpPr/>
            <p:nvPr/>
          </p:nvSpPr>
          <p:spPr bwMode="auto">
            <a:xfrm>
              <a:off x="4562950" y="2384524"/>
              <a:ext cx="19000" cy="16125"/>
            </a:xfrm>
            <a:custGeom>
              <a:avLst/>
              <a:gdLst/>
              <a:ahLst/>
              <a:cxnLst/>
              <a:rect l="l" t="t" r="r" b="b"/>
              <a:pathLst>
                <a:path w="760" h="645" fill="norm" stroke="1" extrusionOk="0">
                  <a:moveTo>
                    <a:pt x="415" y="1"/>
                  </a:moveTo>
                  <a:cubicBezTo>
                    <a:pt x="137" y="1"/>
                    <a:pt x="1" y="346"/>
                    <a:pt x="197" y="553"/>
                  </a:cubicBezTo>
                  <a:cubicBezTo>
                    <a:pt x="264" y="616"/>
                    <a:pt x="345" y="645"/>
                    <a:pt x="426" y="645"/>
                  </a:cubicBezTo>
                  <a:cubicBezTo>
                    <a:pt x="596" y="645"/>
                    <a:pt x="759" y="516"/>
                    <a:pt x="759" y="321"/>
                  </a:cubicBezTo>
                  <a:cubicBezTo>
                    <a:pt x="759" y="144"/>
                    <a:pt x="616" y="1"/>
                    <a:pt x="428" y="1"/>
                  </a:cubicBezTo>
                  <a:cubicBezTo>
                    <a:pt x="424" y="1"/>
                    <a:pt x="420" y="1"/>
                    <a:pt x="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4" name="Google Shape;354;p5"/>
          <p:cNvSpPr txBox="1"/>
          <p:nvPr>
            <p:ph type="title"/>
          </p:nvPr>
        </p:nvSpPr>
        <p:spPr bwMode="auto"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55" name="Google Shape;355;p5"/>
          <p:cNvSpPr txBox="1"/>
          <p:nvPr>
            <p:ph type="subTitle" idx="1"/>
          </p:nvPr>
        </p:nvSpPr>
        <p:spPr bwMode="auto">
          <a:xfrm>
            <a:off x="2627100" y="3485388"/>
            <a:ext cx="57969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356" name="Google Shape;356;p5"/>
          <p:cNvSpPr txBox="1"/>
          <p:nvPr>
            <p:ph type="subTitle" idx="2"/>
          </p:nvPr>
        </p:nvSpPr>
        <p:spPr bwMode="auto">
          <a:xfrm>
            <a:off x="2627699" y="1945937"/>
            <a:ext cx="57957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357" name="Google Shape;357;p5"/>
          <p:cNvSpPr txBox="1"/>
          <p:nvPr>
            <p:ph type="subTitle" idx="3"/>
          </p:nvPr>
        </p:nvSpPr>
        <p:spPr bwMode="auto">
          <a:xfrm>
            <a:off x="2627690" y="1433988"/>
            <a:ext cx="5795700" cy="5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 b="1">
                <a:latin typeface="Sora"/>
                <a:ea typeface="Sora"/>
                <a:cs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58" name="Google Shape;358;p5"/>
          <p:cNvSpPr txBox="1"/>
          <p:nvPr>
            <p:ph type="subTitle" idx="4"/>
          </p:nvPr>
        </p:nvSpPr>
        <p:spPr bwMode="auto">
          <a:xfrm>
            <a:off x="2627706" y="2973438"/>
            <a:ext cx="5795700" cy="5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 b="1">
                <a:latin typeface="Sora"/>
                <a:ea typeface="Sora"/>
                <a:cs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grpSp>
        <p:nvGrpSpPr>
          <p:cNvPr id="359" name="Google Shape;359;p5"/>
          <p:cNvGrpSpPr/>
          <p:nvPr/>
        </p:nvGrpSpPr>
        <p:grpSpPr bwMode="auto">
          <a:xfrm flipH="1">
            <a:off x="6933035" y="4752775"/>
            <a:ext cx="1374390" cy="1241130"/>
            <a:chOff x="4027850" y="1900275"/>
            <a:chExt cx="554100" cy="500375"/>
          </a:xfrm>
        </p:grpSpPr>
        <p:sp>
          <p:nvSpPr>
            <p:cNvPr id="360" name="Google Shape;360;p5"/>
            <p:cNvSpPr/>
            <p:nvPr/>
          </p:nvSpPr>
          <p:spPr bwMode="auto">
            <a:xfrm>
              <a:off x="40306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51"/>
                    <a:pt x="332" y="651"/>
                  </a:cubicBezTo>
                  <a:cubicBezTo>
                    <a:pt x="508" y="65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 bwMode="auto">
            <a:xfrm>
              <a:off x="4097650" y="190027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7" y="651"/>
                    <a:pt x="641" y="497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 bwMode="auto">
            <a:xfrm>
              <a:off x="416442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7" y="651"/>
                    <a:pt x="652" y="497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 bwMode="auto">
            <a:xfrm>
              <a:off x="42312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32" y="651"/>
                  </a:cubicBezTo>
                  <a:cubicBezTo>
                    <a:pt x="508" y="65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 bwMode="auto">
            <a:xfrm>
              <a:off x="4297975" y="190027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497"/>
                    <a:pt x="155" y="651"/>
                    <a:pt x="332" y="651"/>
                  </a:cubicBezTo>
                  <a:cubicBezTo>
                    <a:pt x="509" y="651"/>
                    <a:pt x="652" y="497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 bwMode="auto">
            <a:xfrm>
              <a:off x="4365025" y="190027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8" y="651"/>
                    <a:pt x="641" y="497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 bwMode="auto">
            <a:xfrm>
              <a:off x="443182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51"/>
                    <a:pt x="320" y="651"/>
                  </a:cubicBezTo>
                  <a:cubicBezTo>
                    <a:pt x="497" y="651"/>
                    <a:pt x="651" y="497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 bwMode="auto">
            <a:xfrm>
              <a:off x="44986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51"/>
                    <a:pt x="331" y="651"/>
                  </a:cubicBezTo>
                  <a:cubicBezTo>
                    <a:pt x="508" y="65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 bwMode="auto">
            <a:xfrm>
              <a:off x="456537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51"/>
                    <a:pt x="331" y="651"/>
                  </a:cubicBezTo>
                  <a:cubicBezTo>
                    <a:pt x="508" y="65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 bwMode="auto">
            <a:xfrm>
              <a:off x="40306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508"/>
                    <a:pt x="155" y="651"/>
                    <a:pt x="332" y="651"/>
                  </a:cubicBezTo>
                  <a:cubicBezTo>
                    <a:pt x="508" y="651"/>
                    <a:pt x="652" y="508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 bwMode="auto">
            <a:xfrm>
              <a:off x="4097650" y="1960700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41" y="508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 bwMode="auto">
            <a:xfrm>
              <a:off x="416442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52" y="508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 bwMode="auto">
            <a:xfrm>
              <a:off x="42312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32" y="651"/>
                  </a:cubicBezTo>
                  <a:cubicBezTo>
                    <a:pt x="508" y="651"/>
                    <a:pt x="652" y="508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 bwMode="auto">
            <a:xfrm>
              <a:off x="4297975" y="19607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508"/>
                    <a:pt x="155" y="651"/>
                    <a:pt x="332" y="651"/>
                  </a:cubicBezTo>
                  <a:cubicBezTo>
                    <a:pt x="509" y="651"/>
                    <a:pt x="652" y="508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 bwMode="auto">
            <a:xfrm>
              <a:off x="4365025" y="1960700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8" y="651"/>
                    <a:pt x="641" y="508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 bwMode="auto">
            <a:xfrm>
              <a:off x="443182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508"/>
                    <a:pt x="144" y="651"/>
                    <a:pt x="320" y="651"/>
                  </a:cubicBezTo>
                  <a:cubicBezTo>
                    <a:pt x="497" y="651"/>
                    <a:pt x="651" y="508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 bwMode="auto">
            <a:xfrm>
              <a:off x="44986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508"/>
                    <a:pt x="144" y="651"/>
                    <a:pt x="331" y="651"/>
                  </a:cubicBezTo>
                  <a:cubicBezTo>
                    <a:pt x="508" y="651"/>
                    <a:pt x="651" y="508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 bwMode="auto">
            <a:xfrm>
              <a:off x="456537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508"/>
                    <a:pt x="155" y="651"/>
                    <a:pt x="331" y="651"/>
                  </a:cubicBezTo>
                  <a:cubicBezTo>
                    <a:pt x="508" y="651"/>
                    <a:pt x="651" y="508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 bwMode="auto">
            <a:xfrm>
              <a:off x="40306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41"/>
                    <a:pt x="332" y="641"/>
                  </a:cubicBezTo>
                  <a:cubicBezTo>
                    <a:pt x="508" y="641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 bwMode="auto">
            <a:xfrm>
              <a:off x="4097650" y="2021400"/>
              <a:ext cx="16024" cy="16024"/>
            </a:xfrm>
            <a:custGeom>
              <a:avLst/>
              <a:gdLst/>
              <a:ahLst/>
              <a:cxnLst/>
              <a:rect l="l" t="t" r="r" b="b"/>
              <a:pathLst>
                <a:path w="641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41" y="497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 bwMode="auto">
            <a:xfrm>
              <a:off x="416442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52" y="497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 bwMode="auto">
            <a:xfrm>
              <a:off x="42312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32" y="641"/>
                  </a:cubicBezTo>
                  <a:cubicBezTo>
                    <a:pt x="508" y="641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 bwMode="auto">
            <a:xfrm>
              <a:off x="4297975" y="2021400"/>
              <a:ext cx="16325" cy="16024"/>
            </a:xfrm>
            <a:custGeom>
              <a:avLst/>
              <a:gdLst/>
              <a:ahLst/>
              <a:cxnLst/>
              <a:rect l="l" t="t" r="r" b="b"/>
              <a:pathLst>
                <a:path w="653" h="641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497"/>
                    <a:pt x="155" y="641"/>
                    <a:pt x="332" y="641"/>
                  </a:cubicBezTo>
                  <a:cubicBezTo>
                    <a:pt x="509" y="641"/>
                    <a:pt x="652" y="497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 bwMode="auto">
            <a:xfrm>
              <a:off x="4365025" y="2021400"/>
              <a:ext cx="16050" cy="16024"/>
            </a:xfrm>
            <a:custGeom>
              <a:avLst/>
              <a:gdLst/>
              <a:ahLst/>
              <a:cxnLst/>
              <a:rect l="l" t="t" r="r" b="b"/>
              <a:pathLst>
                <a:path w="642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 bwMode="auto">
            <a:xfrm>
              <a:off x="443182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7" y="641"/>
                    <a:pt x="651" y="497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 bwMode="auto">
            <a:xfrm>
              <a:off x="44986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41"/>
                    <a:pt x="331" y="641"/>
                  </a:cubicBezTo>
                  <a:cubicBezTo>
                    <a:pt x="508" y="641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 bwMode="auto">
            <a:xfrm>
              <a:off x="456537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41"/>
                    <a:pt x="331" y="641"/>
                  </a:cubicBezTo>
                  <a:cubicBezTo>
                    <a:pt x="508" y="641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 bwMode="auto">
            <a:xfrm>
              <a:off x="40306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52"/>
                    <a:pt x="332" y="652"/>
                  </a:cubicBezTo>
                  <a:cubicBezTo>
                    <a:pt x="508" y="652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 bwMode="auto">
            <a:xfrm>
              <a:off x="4097650" y="208182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7" y="652"/>
                    <a:pt x="641" y="497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 bwMode="auto">
            <a:xfrm>
              <a:off x="416442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7" y="652"/>
                    <a:pt x="652" y="497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 bwMode="auto">
            <a:xfrm>
              <a:off x="42312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32" y="652"/>
                  </a:cubicBezTo>
                  <a:cubicBezTo>
                    <a:pt x="508" y="652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 bwMode="auto">
            <a:xfrm>
              <a:off x="4297975" y="208182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497"/>
                    <a:pt x="155" y="652"/>
                    <a:pt x="332" y="652"/>
                  </a:cubicBezTo>
                  <a:cubicBezTo>
                    <a:pt x="509" y="652"/>
                    <a:pt x="652" y="497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 bwMode="auto">
            <a:xfrm>
              <a:off x="4365025" y="208182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8" y="652"/>
                    <a:pt x="641" y="497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 bwMode="auto">
            <a:xfrm>
              <a:off x="443182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52"/>
                    <a:pt x="320" y="652"/>
                  </a:cubicBezTo>
                  <a:cubicBezTo>
                    <a:pt x="497" y="652"/>
                    <a:pt x="651" y="497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 bwMode="auto">
            <a:xfrm>
              <a:off x="44986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52"/>
                    <a:pt x="331" y="652"/>
                  </a:cubicBezTo>
                  <a:cubicBezTo>
                    <a:pt x="508" y="652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 bwMode="auto">
            <a:xfrm>
              <a:off x="456537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52"/>
                    <a:pt x="331" y="652"/>
                  </a:cubicBezTo>
                  <a:cubicBezTo>
                    <a:pt x="508" y="652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 bwMode="auto">
            <a:xfrm>
              <a:off x="40306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32"/>
                  </a:cubicBezTo>
                  <a:cubicBezTo>
                    <a:pt x="0" y="509"/>
                    <a:pt x="155" y="652"/>
                    <a:pt x="332" y="652"/>
                  </a:cubicBezTo>
                  <a:cubicBezTo>
                    <a:pt x="508" y="652"/>
                    <a:pt x="652" y="509"/>
                    <a:pt x="652" y="332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 bwMode="auto">
            <a:xfrm>
              <a:off x="4097650" y="2142250"/>
              <a:ext cx="16024" cy="16325"/>
            </a:xfrm>
            <a:custGeom>
              <a:avLst/>
              <a:gdLst/>
              <a:ahLst/>
              <a:cxnLst/>
              <a:rect l="l" t="t" r="r" b="b"/>
              <a:pathLst>
                <a:path w="641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7" y="652"/>
                    <a:pt x="641" y="509"/>
                    <a:pt x="641" y="332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 bwMode="auto">
            <a:xfrm>
              <a:off x="416442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7" y="652"/>
                    <a:pt x="652" y="509"/>
                    <a:pt x="652" y="332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 bwMode="auto">
            <a:xfrm>
              <a:off x="42312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32" y="652"/>
                  </a:cubicBezTo>
                  <a:cubicBezTo>
                    <a:pt x="508" y="652"/>
                    <a:pt x="652" y="509"/>
                    <a:pt x="652" y="332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 bwMode="auto">
            <a:xfrm>
              <a:off x="4297975" y="214225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32"/>
                  </a:cubicBezTo>
                  <a:cubicBezTo>
                    <a:pt x="1" y="509"/>
                    <a:pt x="155" y="652"/>
                    <a:pt x="332" y="652"/>
                  </a:cubicBezTo>
                  <a:cubicBezTo>
                    <a:pt x="509" y="652"/>
                    <a:pt x="652" y="509"/>
                    <a:pt x="652" y="332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 bwMode="auto">
            <a:xfrm>
              <a:off x="4365025" y="2142250"/>
              <a:ext cx="16050" cy="16325"/>
            </a:xfrm>
            <a:custGeom>
              <a:avLst/>
              <a:gdLst/>
              <a:ahLst/>
              <a:cxnLst/>
              <a:rect l="l" t="t" r="r" b="b"/>
              <a:pathLst>
                <a:path w="642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8" y="652"/>
                    <a:pt x="641" y="509"/>
                    <a:pt x="641" y="33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 bwMode="auto">
            <a:xfrm>
              <a:off x="443182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32"/>
                  </a:cubicBezTo>
                  <a:cubicBezTo>
                    <a:pt x="0" y="509"/>
                    <a:pt x="144" y="652"/>
                    <a:pt x="320" y="652"/>
                  </a:cubicBezTo>
                  <a:cubicBezTo>
                    <a:pt x="497" y="652"/>
                    <a:pt x="651" y="509"/>
                    <a:pt x="651" y="332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 bwMode="auto">
            <a:xfrm>
              <a:off x="44986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32"/>
                  </a:cubicBezTo>
                  <a:cubicBezTo>
                    <a:pt x="0" y="509"/>
                    <a:pt x="144" y="652"/>
                    <a:pt x="331" y="652"/>
                  </a:cubicBezTo>
                  <a:cubicBezTo>
                    <a:pt x="508" y="652"/>
                    <a:pt x="651" y="509"/>
                    <a:pt x="651" y="332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 bwMode="auto">
            <a:xfrm>
              <a:off x="456537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32"/>
                  </a:cubicBezTo>
                  <a:cubicBezTo>
                    <a:pt x="0" y="509"/>
                    <a:pt x="155" y="652"/>
                    <a:pt x="331" y="652"/>
                  </a:cubicBezTo>
                  <a:cubicBezTo>
                    <a:pt x="508" y="652"/>
                    <a:pt x="651" y="509"/>
                    <a:pt x="651" y="332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 bwMode="auto">
            <a:xfrm>
              <a:off x="40306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55"/>
                    <a:pt x="0" y="331"/>
                  </a:cubicBezTo>
                  <a:cubicBezTo>
                    <a:pt x="0" y="508"/>
                    <a:pt x="155" y="651"/>
                    <a:pt x="332" y="651"/>
                  </a:cubicBezTo>
                  <a:cubicBezTo>
                    <a:pt x="508" y="651"/>
                    <a:pt x="652" y="508"/>
                    <a:pt x="652" y="331"/>
                  </a:cubicBezTo>
                  <a:cubicBezTo>
                    <a:pt x="652" y="155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 bwMode="auto">
            <a:xfrm>
              <a:off x="4097650" y="2202700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41" y="508"/>
                    <a:pt x="641" y="331"/>
                  </a:cubicBezTo>
                  <a:cubicBezTo>
                    <a:pt x="641" y="155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 bwMode="auto">
            <a:xfrm>
              <a:off x="416442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52" y="508"/>
                    <a:pt x="652" y="331"/>
                  </a:cubicBezTo>
                  <a:cubicBezTo>
                    <a:pt x="652" y="155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 bwMode="auto">
            <a:xfrm>
              <a:off x="42312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32" y="651"/>
                  </a:cubicBezTo>
                  <a:cubicBezTo>
                    <a:pt x="508" y="651"/>
                    <a:pt x="652" y="508"/>
                    <a:pt x="652" y="331"/>
                  </a:cubicBezTo>
                  <a:cubicBezTo>
                    <a:pt x="652" y="155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 bwMode="auto">
            <a:xfrm>
              <a:off x="4297975" y="22027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55"/>
                    <a:pt x="1" y="331"/>
                  </a:cubicBezTo>
                  <a:cubicBezTo>
                    <a:pt x="1" y="508"/>
                    <a:pt x="155" y="651"/>
                    <a:pt x="332" y="651"/>
                  </a:cubicBezTo>
                  <a:cubicBezTo>
                    <a:pt x="509" y="651"/>
                    <a:pt x="652" y="508"/>
                    <a:pt x="652" y="331"/>
                  </a:cubicBezTo>
                  <a:cubicBezTo>
                    <a:pt x="652" y="155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 bwMode="auto">
            <a:xfrm>
              <a:off x="4365025" y="2202700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8" y="651"/>
                    <a:pt x="641" y="508"/>
                    <a:pt x="641" y="331"/>
                  </a:cubicBezTo>
                  <a:cubicBezTo>
                    <a:pt x="641" y="155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 bwMode="auto">
            <a:xfrm>
              <a:off x="443182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55"/>
                    <a:pt x="0" y="331"/>
                  </a:cubicBezTo>
                  <a:cubicBezTo>
                    <a:pt x="0" y="508"/>
                    <a:pt x="144" y="651"/>
                    <a:pt x="320" y="651"/>
                  </a:cubicBezTo>
                  <a:cubicBezTo>
                    <a:pt x="497" y="651"/>
                    <a:pt x="651" y="508"/>
                    <a:pt x="651" y="331"/>
                  </a:cubicBezTo>
                  <a:cubicBezTo>
                    <a:pt x="651" y="155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 bwMode="auto">
            <a:xfrm>
              <a:off x="44986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55"/>
                    <a:pt x="0" y="331"/>
                  </a:cubicBezTo>
                  <a:cubicBezTo>
                    <a:pt x="0" y="508"/>
                    <a:pt x="144" y="651"/>
                    <a:pt x="331" y="651"/>
                  </a:cubicBezTo>
                  <a:cubicBezTo>
                    <a:pt x="508" y="651"/>
                    <a:pt x="651" y="508"/>
                    <a:pt x="651" y="331"/>
                  </a:cubicBezTo>
                  <a:cubicBezTo>
                    <a:pt x="651" y="155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 bwMode="auto">
            <a:xfrm>
              <a:off x="456537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55"/>
                    <a:pt x="0" y="331"/>
                  </a:cubicBezTo>
                  <a:cubicBezTo>
                    <a:pt x="0" y="508"/>
                    <a:pt x="155" y="651"/>
                    <a:pt x="331" y="651"/>
                  </a:cubicBezTo>
                  <a:cubicBezTo>
                    <a:pt x="508" y="651"/>
                    <a:pt x="651" y="508"/>
                    <a:pt x="651" y="331"/>
                  </a:cubicBezTo>
                  <a:cubicBezTo>
                    <a:pt x="651" y="155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 bwMode="auto">
            <a:xfrm>
              <a:off x="40306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41"/>
                    <a:pt x="332" y="641"/>
                  </a:cubicBezTo>
                  <a:cubicBezTo>
                    <a:pt x="508" y="64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 bwMode="auto">
            <a:xfrm>
              <a:off x="4097650" y="2263400"/>
              <a:ext cx="16024" cy="16024"/>
            </a:xfrm>
            <a:custGeom>
              <a:avLst/>
              <a:gdLst/>
              <a:ahLst/>
              <a:cxnLst/>
              <a:rect l="l" t="t" r="r" b="b"/>
              <a:pathLst>
                <a:path w="641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41" y="497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 bwMode="auto">
            <a:xfrm>
              <a:off x="416442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52" y="497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 bwMode="auto">
            <a:xfrm>
              <a:off x="42312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32" y="641"/>
                  </a:cubicBezTo>
                  <a:cubicBezTo>
                    <a:pt x="508" y="64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8" name="Google Shape;418;p5"/>
            <p:cNvSpPr/>
            <p:nvPr/>
          </p:nvSpPr>
          <p:spPr bwMode="auto">
            <a:xfrm>
              <a:off x="4297975" y="2263400"/>
              <a:ext cx="16325" cy="16024"/>
            </a:xfrm>
            <a:custGeom>
              <a:avLst/>
              <a:gdLst/>
              <a:ahLst/>
              <a:cxnLst/>
              <a:rect l="l" t="t" r="r" b="b"/>
              <a:pathLst>
                <a:path w="653" h="641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497"/>
                    <a:pt x="155" y="641"/>
                    <a:pt x="332" y="641"/>
                  </a:cubicBezTo>
                  <a:cubicBezTo>
                    <a:pt x="509" y="641"/>
                    <a:pt x="652" y="497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9" name="Google Shape;419;p5"/>
            <p:cNvSpPr/>
            <p:nvPr/>
          </p:nvSpPr>
          <p:spPr bwMode="auto">
            <a:xfrm>
              <a:off x="4365025" y="2263400"/>
              <a:ext cx="16050" cy="16024"/>
            </a:xfrm>
            <a:custGeom>
              <a:avLst/>
              <a:gdLst/>
              <a:ahLst/>
              <a:cxnLst/>
              <a:rect l="l" t="t" r="r" b="b"/>
              <a:pathLst>
                <a:path w="642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0" name="Google Shape;420;p5"/>
            <p:cNvSpPr/>
            <p:nvPr/>
          </p:nvSpPr>
          <p:spPr bwMode="auto">
            <a:xfrm>
              <a:off x="443182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7" y="641"/>
                    <a:pt x="651" y="497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1" name="Google Shape;421;p5"/>
            <p:cNvSpPr/>
            <p:nvPr/>
          </p:nvSpPr>
          <p:spPr bwMode="auto">
            <a:xfrm>
              <a:off x="44986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41"/>
                    <a:pt x="331" y="641"/>
                  </a:cubicBezTo>
                  <a:cubicBezTo>
                    <a:pt x="508" y="64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 bwMode="auto">
            <a:xfrm>
              <a:off x="456537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41"/>
                    <a:pt x="331" y="641"/>
                  </a:cubicBezTo>
                  <a:cubicBezTo>
                    <a:pt x="508" y="64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 bwMode="auto">
            <a:xfrm>
              <a:off x="40306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508"/>
                    <a:pt x="155" y="652"/>
                    <a:pt x="332" y="652"/>
                  </a:cubicBezTo>
                  <a:cubicBezTo>
                    <a:pt x="508" y="652"/>
                    <a:pt x="652" y="508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 bwMode="auto">
            <a:xfrm>
              <a:off x="4097650" y="232382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7" y="652"/>
                    <a:pt x="641" y="508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 bwMode="auto">
            <a:xfrm>
              <a:off x="416442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7" y="652"/>
                    <a:pt x="652" y="508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6" name="Google Shape;426;p5"/>
            <p:cNvSpPr/>
            <p:nvPr/>
          </p:nvSpPr>
          <p:spPr bwMode="auto">
            <a:xfrm>
              <a:off x="42312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32" y="652"/>
                  </a:cubicBezTo>
                  <a:cubicBezTo>
                    <a:pt x="508" y="652"/>
                    <a:pt x="652" y="508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7" name="Google Shape;427;p5"/>
            <p:cNvSpPr/>
            <p:nvPr/>
          </p:nvSpPr>
          <p:spPr bwMode="auto">
            <a:xfrm>
              <a:off x="4297975" y="232382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508"/>
                    <a:pt x="155" y="652"/>
                    <a:pt x="332" y="652"/>
                  </a:cubicBezTo>
                  <a:cubicBezTo>
                    <a:pt x="509" y="652"/>
                    <a:pt x="652" y="508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8" name="Google Shape;428;p5"/>
            <p:cNvSpPr/>
            <p:nvPr/>
          </p:nvSpPr>
          <p:spPr bwMode="auto">
            <a:xfrm>
              <a:off x="4365025" y="232382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8" y="652"/>
                    <a:pt x="641" y="508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 bwMode="auto">
            <a:xfrm>
              <a:off x="443182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508"/>
                    <a:pt x="144" y="652"/>
                    <a:pt x="320" y="652"/>
                  </a:cubicBezTo>
                  <a:cubicBezTo>
                    <a:pt x="497" y="652"/>
                    <a:pt x="651" y="508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 bwMode="auto">
            <a:xfrm>
              <a:off x="44986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508"/>
                    <a:pt x="144" y="652"/>
                    <a:pt x="331" y="652"/>
                  </a:cubicBezTo>
                  <a:cubicBezTo>
                    <a:pt x="508" y="652"/>
                    <a:pt x="651" y="508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 bwMode="auto">
            <a:xfrm>
              <a:off x="456537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508"/>
                    <a:pt x="155" y="652"/>
                    <a:pt x="331" y="652"/>
                  </a:cubicBezTo>
                  <a:cubicBezTo>
                    <a:pt x="508" y="652"/>
                    <a:pt x="651" y="508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 bwMode="auto">
            <a:xfrm>
              <a:off x="4027850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59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3" y="616"/>
                    <a:pt x="353" y="645"/>
                    <a:pt x="431" y="645"/>
                  </a:cubicBezTo>
                  <a:cubicBezTo>
                    <a:pt x="598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3" name="Google Shape;433;p5"/>
            <p:cNvSpPr/>
            <p:nvPr/>
          </p:nvSpPr>
          <p:spPr bwMode="auto">
            <a:xfrm>
              <a:off x="4094900" y="2384524"/>
              <a:ext cx="18775" cy="16125"/>
            </a:xfrm>
            <a:custGeom>
              <a:avLst/>
              <a:gdLst/>
              <a:ahLst/>
              <a:cxnLst/>
              <a:rect l="l" t="t" r="r" b="b"/>
              <a:pathLst>
                <a:path w="751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199" y="553"/>
                  </a:cubicBezTo>
                  <a:cubicBezTo>
                    <a:pt x="266" y="616"/>
                    <a:pt x="347" y="645"/>
                    <a:pt x="425" y="645"/>
                  </a:cubicBezTo>
                  <a:cubicBezTo>
                    <a:pt x="593" y="645"/>
                    <a:pt x="751" y="516"/>
                    <a:pt x="751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4" name="Google Shape;434;p5"/>
            <p:cNvSpPr/>
            <p:nvPr/>
          </p:nvSpPr>
          <p:spPr bwMode="auto">
            <a:xfrm>
              <a:off x="4161675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199" y="553"/>
                  </a:cubicBezTo>
                  <a:cubicBezTo>
                    <a:pt x="266" y="616"/>
                    <a:pt x="348" y="645"/>
                    <a:pt x="428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 bwMode="auto">
            <a:xfrm>
              <a:off x="4228450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50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4" y="616"/>
                    <a:pt x="353" y="645"/>
                    <a:pt x="432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 bwMode="auto">
            <a:xfrm>
              <a:off x="4295225" y="2384524"/>
              <a:ext cx="19075" cy="16125"/>
            </a:xfrm>
            <a:custGeom>
              <a:avLst/>
              <a:gdLst/>
              <a:ahLst/>
              <a:cxnLst/>
              <a:rect l="l" t="t" r="r" b="b"/>
              <a:pathLst>
                <a:path w="763" h="645" fill="norm" stroke="1" extrusionOk="0">
                  <a:moveTo>
                    <a:pt x="460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4" y="616"/>
                    <a:pt x="353" y="645"/>
                    <a:pt x="432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 bwMode="auto">
            <a:xfrm>
              <a:off x="4362275" y="2384524"/>
              <a:ext cx="18800" cy="16125"/>
            </a:xfrm>
            <a:custGeom>
              <a:avLst/>
              <a:gdLst/>
              <a:ahLst/>
              <a:cxnLst/>
              <a:rect l="l" t="t" r="r" b="b"/>
              <a:pathLst>
                <a:path w="752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1" y="343"/>
                    <a:pt x="199" y="553"/>
                  </a:cubicBezTo>
                  <a:cubicBezTo>
                    <a:pt x="266" y="616"/>
                    <a:pt x="347" y="645"/>
                    <a:pt x="426" y="645"/>
                  </a:cubicBezTo>
                  <a:cubicBezTo>
                    <a:pt x="593" y="645"/>
                    <a:pt x="751" y="516"/>
                    <a:pt x="751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 bwMode="auto">
            <a:xfrm>
              <a:off x="4429050" y="2384524"/>
              <a:ext cx="19075" cy="16125"/>
            </a:xfrm>
            <a:custGeom>
              <a:avLst/>
              <a:gdLst/>
              <a:ahLst/>
              <a:cxnLst/>
              <a:rect l="l" t="t" r="r" b="b"/>
              <a:pathLst>
                <a:path w="763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1" y="343"/>
                    <a:pt x="199" y="553"/>
                  </a:cubicBezTo>
                  <a:cubicBezTo>
                    <a:pt x="266" y="616"/>
                    <a:pt x="348" y="645"/>
                    <a:pt x="429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52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 bwMode="auto">
            <a:xfrm>
              <a:off x="4495900" y="2384524"/>
              <a:ext cx="19000" cy="16125"/>
            </a:xfrm>
            <a:custGeom>
              <a:avLst/>
              <a:gdLst/>
              <a:ahLst/>
              <a:cxnLst/>
              <a:rect l="l" t="t" r="r" b="b"/>
              <a:pathLst>
                <a:path w="760" h="645" fill="norm" stroke="1" extrusionOk="0">
                  <a:moveTo>
                    <a:pt x="426" y="1"/>
                  </a:moveTo>
                  <a:cubicBezTo>
                    <a:pt x="137" y="1"/>
                    <a:pt x="1" y="346"/>
                    <a:pt x="207" y="553"/>
                  </a:cubicBezTo>
                  <a:cubicBezTo>
                    <a:pt x="271" y="616"/>
                    <a:pt x="350" y="645"/>
                    <a:pt x="429" y="645"/>
                  </a:cubicBezTo>
                  <a:cubicBezTo>
                    <a:pt x="596" y="645"/>
                    <a:pt x="759" y="516"/>
                    <a:pt x="759" y="321"/>
                  </a:cubicBezTo>
                  <a:cubicBezTo>
                    <a:pt x="759" y="144"/>
                    <a:pt x="616" y="1"/>
                    <a:pt x="439" y="1"/>
                  </a:cubicBezTo>
                  <a:cubicBezTo>
                    <a:pt x="435" y="1"/>
                    <a:pt x="430" y="1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0" name="Google Shape;440;p5"/>
            <p:cNvSpPr/>
            <p:nvPr/>
          </p:nvSpPr>
          <p:spPr bwMode="auto">
            <a:xfrm>
              <a:off x="4562950" y="2384524"/>
              <a:ext cx="19000" cy="16125"/>
            </a:xfrm>
            <a:custGeom>
              <a:avLst/>
              <a:gdLst/>
              <a:ahLst/>
              <a:cxnLst/>
              <a:rect l="l" t="t" r="r" b="b"/>
              <a:pathLst>
                <a:path w="760" h="645" fill="norm" stroke="1" extrusionOk="0">
                  <a:moveTo>
                    <a:pt x="415" y="1"/>
                  </a:moveTo>
                  <a:cubicBezTo>
                    <a:pt x="137" y="1"/>
                    <a:pt x="1" y="346"/>
                    <a:pt x="197" y="553"/>
                  </a:cubicBezTo>
                  <a:cubicBezTo>
                    <a:pt x="264" y="616"/>
                    <a:pt x="345" y="645"/>
                    <a:pt x="426" y="645"/>
                  </a:cubicBezTo>
                  <a:cubicBezTo>
                    <a:pt x="596" y="645"/>
                    <a:pt x="759" y="516"/>
                    <a:pt x="759" y="321"/>
                  </a:cubicBezTo>
                  <a:cubicBezTo>
                    <a:pt x="759" y="144"/>
                    <a:pt x="616" y="1"/>
                    <a:pt x="428" y="1"/>
                  </a:cubicBezTo>
                  <a:cubicBezTo>
                    <a:pt x="424" y="1"/>
                    <a:pt x="420" y="1"/>
                    <a:pt x="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441" name="Google Shape;441;p5"/>
          <p:cNvSpPr/>
          <p:nvPr/>
        </p:nvSpPr>
        <p:spPr bwMode="auto">
          <a:xfrm rot="-2700000">
            <a:off x="1391096" y="4574253"/>
            <a:ext cx="293157" cy="292934"/>
          </a:xfrm>
          <a:custGeom>
            <a:avLst/>
            <a:gdLst/>
            <a:ahLst/>
            <a:cxnLst/>
            <a:rect l="l" t="t" r="r" b="b"/>
            <a:pathLst>
              <a:path w="14438" h="14427" fill="norm" stroke="1" extrusionOk="0">
                <a:moveTo>
                  <a:pt x="4680" y="1"/>
                </a:moveTo>
                <a:lnTo>
                  <a:pt x="4680" y="4670"/>
                </a:lnTo>
                <a:lnTo>
                  <a:pt x="0" y="4670"/>
                </a:lnTo>
                <a:lnTo>
                  <a:pt x="0" y="9758"/>
                </a:lnTo>
                <a:lnTo>
                  <a:pt x="4680" y="9758"/>
                </a:lnTo>
                <a:lnTo>
                  <a:pt x="4680" y="14427"/>
                </a:lnTo>
                <a:lnTo>
                  <a:pt x="9768" y="14427"/>
                </a:lnTo>
                <a:lnTo>
                  <a:pt x="9768" y="9758"/>
                </a:lnTo>
                <a:lnTo>
                  <a:pt x="14437" y="9758"/>
                </a:lnTo>
                <a:lnTo>
                  <a:pt x="14437" y="4670"/>
                </a:lnTo>
                <a:lnTo>
                  <a:pt x="9768" y="4670"/>
                </a:lnTo>
                <a:lnTo>
                  <a:pt x="9768" y="1"/>
                </a:lnTo>
                <a:close/>
              </a:path>
            </a:pathLst>
          </a:custGeom>
          <a:solidFill>
            <a:srgbClr val="FFC5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442" name="Google Shape;442;p5"/>
          <p:cNvGrpSpPr/>
          <p:nvPr/>
        </p:nvGrpSpPr>
        <p:grpSpPr bwMode="auto">
          <a:xfrm rot="-5400000" flipH="1">
            <a:off x="-1631032" y="1711293"/>
            <a:ext cx="2471347" cy="2230711"/>
            <a:chOff x="6674350" y="4063602"/>
            <a:chExt cx="629178" cy="567900"/>
          </a:xfrm>
        </p:grpSpPr>
        <p:sp>
          <p:nvSpPr>
            <p:cNvPr id="443" name="Google Shape;443;p5"/>
            <p:cNvSpPr/>
            <p:nvPr/>
          </p:nvSpPr>
          <p:spPr bwMode="auto">
            <a:xfrm>
              <a:off x="6674375" y="4146376"/>
              <a:ext cx="629152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4" name="Google Shape;444;p5"/>
            <p:cNvSpPr/>
            <p:nvPr/>
          </p:nvSpPr>
          <p:spPr bwMode="auto">
            <a:xfrm>
              <a:off x="6674375" y="4227225"/>
              <a:ext cx="629152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5" name="Google Shape;445;p5"/>
            <p:cNvSpPr/>
            <p:nvPr/>
          </p:nvSpPr>
          <p:spPr bwMode="auto">
            <a:xfrm>
              <a:off x="6674375" y="4308075"/>
              <a:ext cx="629152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6" name="Google Shape;446;p5"/>
            <p:cNvSpPr/>
            <p:nvPr/>
          </p:nvSpPr>
          <p:spPr bwMode="auto">
            <a:xfrm>
              <a:off x="6674375" y="4388924"/>
              <a:ext cx="629152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7" name="Google Shape;447;p5"/>
            <p:cNvSpPr/>
            <p:nvPr/>
          </p:nvSpPr>
          <p:spPr bwMode="auto">
            <a:xfrm>
              <a:off x="6674375" y="4469773"/>
              <a:ext cx="629152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8" name="Google Shape;448;p5"/>
            <p:cNvSpPr/>
            <p:nvPr/>
          </p:nvSpPr>
          <p:spPr bwMode="auto">
            <a:xfrm>
              <a:off x="6674375" y="4550622"/>
              <a:ext cx="629152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9" name="Google Shape;449;p5"/>
            <p:cNvSpPr/>
            <p:nvPr/>
          </p:nvSpPr>
          <p:spPr bwMode="auto">
            <a:xfrm>
              <a:off x="6674375" y="4631471"/>
              <a:ext cx="629152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0" name="Google Shape;450;p5"/>
            <p:cNvSpPr/>
            <p:nvPr/>
          </p:nvSpPr>
          <p:spPr bwMode="auto">
            <a:xfrm>
              <a:off x="667435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1" name="Google Shape;451;p5"/>
            <p:cNvSpPr/>
            <p:nvPr/>
          </p:nvSpPr>
          <p:spPr bwMode="auto">
            <a:xfrm>
              <a:off x="67441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2" name="Google Shape;452;p5"/>
            <p:cNvSpPr/>
            <p:nvPr/>
          </p:nvSpPr>
          <p:spPr bwMode="auto">
            <a:xfrm>
              <a:off x="68139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3" name="Google Shape;453;p5"/>
            <p:cNvSpPr/>
            <p:nvPr/>
          </p:nvSpPr>
          <p:spPr bwMode="auto">
            <a:xfrm>
              <a:off x="68840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4" name="Google Shape;454;p5"/>
            <p:cNvSpPr/>
            <p:nvPr/>
          </p:nvSpPr>
          <p:spPr bwMode="auto">
            <a:xfrm>
              <a:off x="69538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5" name="Google Shape;455;p5"/>
            <p:cNvSpPr/>
            <p:nvPr/>
          </p:nvSpPr>
          <p:spPr bwMode="auto">
            <a:xfrm>
              <a:off x="70237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6" name="Google Shape;456;p5"/>
            <p:cNvSpPr/>
            <p:nvPr/>
          </p:nvSpPr>
          <p:spPr bwMode="auto">
            <a:xfrm>
              <a:off x="70937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7" name="Google Shape;457;p5"/>
            <p:cNvSpPr/>
            <p:nvPr/>
          </p:nvSpPr>
          <p:spPr bwMode="auto">
            <a:xfrm>
              <a:off x="71636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8" name="Google Shape;458;p5"/>
            <p:cNvSpPr/>
            <p:nvPr/>
          </p:nvSpPr>
          <p:spPr bwMode="auto">
            <a:xfrm>
              <a:off x="72336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9" name="Google Shape;459;p5"/>
            <p:cNvSpPr/>
            <p:nvPr/>
          </p:nvSpPr>
          <p:spPr bwMode="auto">
            <a:xfrm>
              <a:off x="73035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460" name="Google Shape;460;p5"/>
          <p:cNvSpPr/>
          <p:nvPr/>
        </p:nvSpPr>
        <p:spPr bwMode="auto">
          <a:xfrm>
            <a:off x="4468413" y="4752772"/>
            <a:ext cx="1483353" cy="682260"/>
          </a:xfrm>
          <a:custGeom>
            <a:avLst/>
            <a:gdLst/>
            <a:ahLst/>
            <a:cxnLst/>
            <a:rect l="l" t="t" r="r" b="b"/>
            <a:pathLst>
              <a:path w="31943" h="14692" fill="norm" stroke="1" extrusionOk="0">
                <a:moveTo>
                  <a:pt x="15972" y="1"/>
                </a:moveTo>
                <a:cubicBezTo>
                  <a:pt x="7638" y="1"/>
                  <a:pt x="696" y="6391"/>
                  <a:pt x="0" y="14691"/>
                </a:cubicBezTo>
                <a:lnTo>
                  <a:pt x="31943" y="14691"/>
                </a:lnTo>
                <a:cubicBezTo>
                  <a:pt x="31247" y="6391"/>
                  <a:pt x="24305" y="1"/>
                  <a:pt x="159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61" name="Google Shape;461;p5"/>
          <p:cNvSpPr/>
          <p:nvPr/>
        </p:nvSpPr>
        <p:spPr bwMode="auto">
          <a:xfrm>
            <a:off x="-844500" y="4513500"/>
            <a:ext cx="1564500" cy="156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62" name="Google Shape;462;p5"/>
          <p:cNvSpPr/>
          <p:nvPr/>
        </p:nvSpPr>
        <p:spPr bwMode="auto">
          <a:xfrm>
            <a:off x="-604500" y="4753500"/>
            <a:ext cx="1084500" cy="108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63" name="Google Shape;463;p5"/>
          <p:cNvSpPr/>
          <p:nvPr/>
        </p:nvSpPr>
        <p:spPr bwMode="auto">
          <a:xfrm>
            <a:off x="8673175" y="3110750"/>
            <a:ext cx="231827" cy="232397"/>
          </a:xfrm>
          <a:custGeom>
            <a:avLst/>
            <a:gdLst/>
            <a:ahLst/>
            <a:cxnLst/>
            <a:rect l="l" t="t" r="r" b="b"/>
            <a:pathLst>
              <a:path w="4394" h="4405" fill="norm" stroke="1" extrusionOk="0">
                <a:moveTo>
                  <a:pt x="2197" y="1"/>
                </a:moveTo>
                <a:lnTo>
                  <a:pt x="0" y="2208"/>
                </a:lnTo>
                <a:lnTo>
                  <a:pt x="2197" y="4405"/>
                </a:lnTo>
                <a:lnTo>
                  <a:pt x="4393" y="2208"/>
                </a:lnTo>
                <a:lnTo>
                  <a:pt x="21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5" name="Google Shape;465;p6"/>
          <p:cNvSpPr txBox="1"/>
          <p:nvPr>
            <p:ph type="title"/>
          </p:nvPr>
        </p:nvSpPr>
        <p:spPr bwMode="auto"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466" name="Google Shape;466;p6"/>
          <p:cNvGrpSpPr/>
          <p:nvPr/>
        </p:nvGrpSpPr>
        <p:grpSpPr bwMode="auto">
          <a:xfrm>
            <a:off x="7136429" y="4620890"/>
            <a:ext cx="1287580" cy="422567"/>
            <a:chOff x="4056250" y="4869625"/>
            <a:chExt cx="587775" cy="192900"/>
          </a:xfrm>
        </p:grpSpPr>
        <p:sp>
          <p:nvSpPr>
            <p:cNvPr id="467" name="Google Shape;467;p6"/>
            <p:cNvSpPr/>
            <p:nvPr/>
          </p:nvSpPr>
          <p:spPr bwMode="auto">
            <a:xfrm>
              <a:off x="4056250" y="4975850"/>
              <a:ext cx="587775" cy="86675"/>
            </a:xfrm>
            <a:custGeom>
              <a:avLst/>
              <a:gdLst/>
              <a:ahLst/>
              <a:cxnLst/>
              <a:rect l="l" t="t" r="r" b="b"/>
              <a:pathLst>
                <a:path w="23511" h="3467" fill="norm" stroke="1" extrusionOk="0">
                  <a:moveTo>
                    <a:pt x="12" y="1"/>
                  </a:moveTo>
                  <a:lnTo>
                    <a:pt x="1" y="2197"/>
                  </a:lnTo>
                  <a:cubicBezTo>
                    <a:pt x="89" y="2274"/>
                    <a:pt x="167" y="2352"/>
                    <a:pt x="233" y="2440"/>
                  </a:cubicBezTo>
                  <a:cubicBezTo>
                    <a:pt x="564" y="2826"/>
                    <a:pt x="1105" y="3466"/>
                    <a:pt x="2142" y="3466"/>
                  </a:cubicBezTo>
                  <a:cubicBezTo>
                    <a:pt x="3191" y="3466"/>
                    <a:pt x="3732" y="2826"/>
                    <a:pt x="4052" y="2440"/>
                  </a:cubicBezTo>
                  <a:cubicBezTo>
                    <a:pt x="4140" y="2352"/>
                    <a:pt x="4239" y="2219"/>
                    <a:pt x="4272" y="2197"/>
                  </a:cubicBezTo>
                  <a:cubicBezTo>
                    <a:pt x="4361" y="2274"/>
                    <a:pt x="4438" y="2352"/>
                    <a:pt x="4504" y="2440"/>
                  </a:cubicBezTo>
                  <a:cubicBezTo>
                    <a:pt x="4835" y="2826"/>
                    <a:pt x="5376" y="3466"/>
                    <a:pt x="6414" y="3466"/>
                  </a:cubicBezTo>
                  <a:cubicBezTo>
                    <a:pt x="7462" y="3466"/>
                    <a:pt x="8003" y="2826"/>
                    <a:pt x="8323" y="2440"/>
                  </a:cubicBezTo>
                  <a:cubicBezTo>
                    <a:pt x="8412" y="2352"/>
                    <a:pt x="8511" y="2219"/>
                    <a:pt x="8544" y="2197"/>
                  </a:cubicBezTo>
                  <a:cubicBezTo>
                    <a:pt x="8632" y="2274"/>
                    <a:pt x="8710" y="2352"/>
                    <a:pt x="8776" y="2440"/>
                  </a:cubicBezTo>
                  <a:cubicBezTo>
                    <a:pt x="9096" y="2826"/>
                    <a:pt x="9637" y="3466"/>
                    <a:pt x="10685" y="3466"/>
                  </a:cubicBezTo>
                  <a:cubicBezTo>
                    <a:pt x="11734" y="3466"/>
                    <a:pt x="12275" y="2826"/>
                    <a:pt x="12595" y="2440"/>
                  </a:cubicBezTo>
                  <a:cubicBezTo>
                    <a:pt x="12683" y="2352"/>
                    <a:pt x="12782" y="2219"/>
                    <a:pt x="12816" y="2197"/>
                  </a:cubicBezTo>
                  <a:cubicBezTo>
                    <a:pt x="12904" y="2274"/>
                    <a:pt x="12981" y="2352"/>
                    <a:pt x="13047" y="2440"/>
                  </a:cubicBezTo>
                  <a:cubicBezTo>
                    <a:pt x="13367" y="2826"/>
                    <a:pt x="13908" y="3466"/>
                    <a:pt x="14957" y="3466"/>
                  </a:cubicBezTo>
                  <a:cubicBezTo>
                    <a:pt x="16005" y="3466"/>
                    <a:pt x="16546" y="2826"/>
                    <a:pt x="16866" y="2440"/>
                  </a:cubicBezTo>
                  <a:cubicBezTo>
                    <a:pt x="16955" y="2352"/>
                    <a:pt x="17054" y="2219"/>
                    <a:pt x="17087" y="2197"/>
                  </a:cubicBezTo>
                  <a:cubicBezTo>
                    <a:pt x="17175" y="2274"/>
                    <a:pt x="17253" y="2352"/>
                    <a:pt x="17319" y="2440"/>
                  </a:cubicBezTo>
                  <a:cubicBezTo>
                    <a:pt x="17639" y="2826"/>
                    <a:pt x="18180" y="3466"/>
                    <a:pt x="19228" y="3466"/>
                  </a:cubicBezTo>
                  <a:cubicBezTo>
                    <a:pt x="20277" y="3466"/>
                    <a:pt x="20818" y="2826"/>
                    <a:pt x="21138" y="2440"/>
                  </a:cubicBezTo>
                  <a:cubicBezTo>
                    <a:pt x="21215" y="2352"/>
                    <a:pt x="21325" y="2219"/>
                    <a:pt x="21359" y="2197"/>
                  </a:cubicBezTo>
                  <a:cubicBezTo>
                    <a:pt x="21447" y="2274"/>
                    <a:pt x="21524" y="2352"/>
                    <a:pt x="21601" y="2440"/>
                  </a:cubicBezTo>
                  <a:cubicBezTo>
                    <a:pt x="21921" y="2826"/>
                    <a:pt x="22462" y="3466"/>
                    <a:pt x="23511" y="3466"/>
                  </a:cubicBezTo>
                  <a:lnTo>
                    <a:pt x="23511" y="1270"/>
                  </a:lnTo>
                  <a:cubicBezTo>
                    <a:pt x="23423" y="1193"/>
                    <a:pt x="23345" y="1104"/>
                    <a:pt x="23279" y="1016"/>
                  </a:cubicBezTo>
                  <a:cubicBezTo>
                    <a:pt x="22959" y="641"/>
                    <a:pt x="22418" y="1"/>
                    <a:pt x="21370" y="1"/>
                  </a:cubicBezTo>
                  <a:cubicBezTo>
                    <a:pt x="20321" y="1"/>
                    <a:pt x="19780" y="641"/>
                    <a:pt x="19460" y="1016"/>
                  </a:cubicBezTo>
                  <a:cubicBezTo>
                    <a:pt x="19383" y="1104"/>
                    <a:pt x="19272" y="1237"/>
                    <a:pt x="19239" y="1270"/>
                  </a:cubicBezTo>
                  <a:cubicBezTo>
                    <a:pt x="19151" y="1193"/>
                    <a:pt x="19074" y="1104"/>
                    <a:pt x="19008" y="1016"/>
                  </a:cubicBezTo>
                  <a:cubicBezTo>
                    <a:pt x="18676" y="641"/>
                    <a:pt x="18136" y="1"/>
                    <a:pt x="17098" y="1"/>
                  </a:cubicBezTo>
                  <a:cubicBezTo>
                    <a:pt x="16050" y="1"/>
                    <a:pt x="15509" y="641"/>
                    <a:pt x="15189" y="1016"/>
                  </a:cubicBezTo>
                  <a:cubicBezTo>
                    <a:pt x="15100" y="1104"/>
                    <a:pt x="15001" y="1237"/>
                    <a:pt x="14968" y="1270"/>
                  </a:cubicBezTo>
                  <a:cubicBezTo>
                    <a:pt x="14880" y="1193"/>
                    <a:pt x="14802" y="1104"/>
                    <a:pt x="14736" y="1016"/>
                  </a:cubicBezTo>
                  <a:cubicBezTo>
                    <a:pt x="14405" y="641"/>
                    <a:pt x="13864" y="1"/>
                    <a:pt x="12827" y="1"/>
                  </a:cubicBezTo>
                  <a:cubicBezTo>
                    <a:pt x="11778" y="1"/>
                    <a:pt x="11237" y="641"/>
                    <a:pt x="10917" y="1016"/>
                  </a:cubicBezTo>
                  <a:cubicBezTo>
                    <a:pt x="10840" y="1104"/>
                    <a:pt x="10729" y="1237"/>
                    <a:pt x="10696" y="1270"/>
                  </a:cubicBezTo>
                  <a:cubicBezTo>
                    <a:pt x="10608" y="1193"/>
                    <a:pt x="10531" y="1104"/>
                    <a:pt x="10465" y="1016"/>
                  </a:cubicBezTo>
                  <a:cubicBezTo>
                    <a:pt x="10133" y="641"/>
                    <a:pt x="9593" y="1"/>
                    <a:pt x="8555" y="1"/>
                  </a:cubicBezTo>
                  <a:cubicBezTo>
                    <a:pt x="7506" y="1"/>
                    <a:pt x="6966" y="641"/>
                    <a:pt x="6646" y="1016"/>
                  </a:cubicBezTo>
                  <a:cubicBezTo>
                    <a:pt x="6557" y="1104"/>
                    <a:pt x="6458" y="1237"/>
                    <a:pt x="6425" y="1270"/>
                  </a:cubicBezTo>
                  <a:cubicBezTo>
                    <a:pt x="6337" y="1193"/>
                    <a:pt x="6259" y="1104"/>
                    <a:pt x="6193" y="1016"/>
                  </a:cubicBezTo>
                  <a:cubicBezTo>
                    <a:pt x="5873" y="641"/>
                    <a:pt x="5321" y="1"/>
                    <a:pt x="4284" y="1"/>
                  </a:cubicBezTo>
                  <a:cubicBezTo>
                    <a:pt x="3235" y="1"/>
                    <a:pt x="2694" y="641"/>
                    <a:pt x="2374" y="1016"/>
                  </a:cubicBezTo>
                  <a:cubicBezTo>
                    <a:pt x="2297" y="1104"/>
                    <a:pt x="2186" y="1237"/>
                    <a:pt x="2153" y="1270"/>
                  </a:cubicBezTo>
                  <a:cubicBezTo>
                    <a:pt x="2065" y="1193"/>
                    <a:pt x="1988" y="1104"/>
                    <a:pt x="1922" y="1016"/>
                  </a:cubicBezTo>
                  <a:cubicBezTo>
                    <a:pt x="1601" y="641"/>
                    <a:pt x="1061" y="1"/>
                    <a:pt x="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8" name="Google Shape;468;p6"/>
            <p:cNvSpPr/>
            <p:nvPr/>
          </p:nvSpPr>
          <p:spPr bwMode="auto">
            <a:xfrm>
              <a:off x="4056250" y="4869625"/>
              <a:ext cx="587775" cy="86650"/>
            </a:xfrm>
            <a:custGeom>
              <a:avLst/>
              <a:gdLst/>
              <a:ahLst/>
              <a:cxnLst/>
              <a:rect l="l" t="t" r="r" b="b"/>
              <a:pathLst>
                <a:path w="23511" h="3466" fill="norm" stroke="1" extrusionOk="0">
                  <a:moveTo>
                    <a:pt x="12" y="0"/>
                  </a:moveTo>
                  <a:lnTo>
                    <a:pt x="1" y="2197"/>
                  </a:lnTo>
                  <a:cubicBezTo>
                    <a:pt x="89" y="2274"/>
                    <a:pt x="167" y="2351"/>
                    <a:pt x="233" y="2439"/>
                  </a:cubicBezTo>
                  <a:cubicBezTo>
                    <a:pt x="564" y="2826"/>
                    <a:pt x="1105" y="3466"/>
                    <a:pt x="2142" y="3466"/>
                  </a:cubicBezTo>
                  <a:cubicBezTo>
                    <a:pt x="3191" y="3466"/>
                    <a:pt x="3732" y="2826"/>
                    <a:pt x="4052" y="2439"/>
                  </a:cubicBezTo>
                  <a:cubicBezTo>
                    <a:pt x="4140" y="2351"/>
                    <a:pt x="4239" y="2219"/>
                    <a:pt x="4272" y="2197"/>
                  </a:cubicBezTo>
                  <a:cubicBezTo>
                    <a:pt x="4361" y="2274"/>
                    <a:pt x="4438" y="2351"/>
                    <a:pt x="4504" y="2439"/>
                  </a:cubicBezTo>
                  <a:cubicBezTo>
                    <a:pt x="4835" y="2826"/>
                    <a:pt x="5376" y="3466"/>
                    <a:pt x="6414" y="3466"/>
                  </a:cubicBezTo>
                  <a:cubicBezTo>
                    <a:pt x="7462" y="3466"/>
                    <a:pt x="8003" y="2826"/>
                    <a:pt x="8323" y="2439"/>
                  </a:cubicBezTo>
                  <a:cubicBezTo>
                    <a:pt x="8412" y="2351"/>
                    <a:pt x="8511" y="2219"/>
                    <a:pt x="8544" y="2197"/>
                  </a:cubicBezTo>
                  <a:cubicBezTo>
                    <a:pt x="8632" y="2274"/>
                    <a:pt x="8710" y="2351"/>
                    <a:pt x="8776" y="2439"/>
                  </a:cubicBezTo>
                  <a:cubicBezTo>
                    <a:pt x="9096" y="2826"/>
                    <a:pt x="9637" y="3466"/>
                    <a:pt x="10685" y="3466"/>
                  </a:cubicBezTo>
                  <a:cubicBezTo>
                    <a:pt x="11734" y="3466"/>
                    <a:pt x="12275" y="2826"/>
                    <a:pt x="12595" y="2439"/>
                  </a:cubicBezTo>
                  <a:cubicBezTo>
                    <a:pt x="12683" y="2351"/>
                    <a:pt x="12782" y="2219"/>
                    <a:pt x="12816" y="2197"/>
                  </a:cubicBezTo>
                  <a:cubicBezTo>
                    <a:pt x="12904" y="2274"/>
                    <a:pt x="12981" y="2351"/>
                    <a:pt x="13047" y="2439"/>
                  </a:cubicBezTo>
                  <a:cubicBezTo>
                    <a:pt x="13367" y="2826"/>
                    <a:pt x="13908" y="3466"/>
                    <a:pt x="14957" y="3466"/>
                  </a:cubicBezTo>
                  <a:cubicBezTo>
                    <a:pt x="16005" y="3466"/>
                    <a:pt x="16546" y="2826"/>
                    <a:pt x="16866" y="2439"/>
                  </a:cubicBezTo>
                  <a:cubicBezTo>
                    <a:pt x="16955" y="2351"/>
                    <a:pt x="17054" y="2219"/>
                    <a:pt x="17087" y="2197"/>
                  </a:cubicBezTo>
                  <a:cubicBezTo>
                    <a:pt x="17175" y="2274"/>
                    <a:pt x="17253" y="2351"/>
                    <a:pt x="17319" y="2439"/>
                  </a:cubicBezTo>
                  <a:cubicBezTo>
                    <a:pt x="17639" y="2826"/>
                    <a:pt x="18180" y="3466"/>
                    <a:pt x="19228" y="3466"/>
                  </a:cubicBezTo>
                  <a:cubicBezTo>
                    <a:pt x="20277" y="3466"/>
                    <a:pt x="20818" y="2826"/>
                    <a:pt x="21138" y="2439"/>
                  </a:cubicBezTo>
                  <a:cubicBezTo>
                    <a:pt x="21215" y="2351"/>
                    <a:pt x="21325" y="2219"/>
                    <a:pt x="21359" y="2197"/>
                  </a:cubicBezTo>
                  <a:cubicBezTo>
                    <a:pt x="21447" y="2274"/>
                    <a:pt x="21524" y="2351"/>
                    <a:pt x="21601" y="2439"/>
                  </a:cubicBezTo>
                  <a:cubicBezTo>
                    <a:pt x="21921" y="2826"/>
                    <a:pt x="22462" y="3466"/>
                    <a:pt x="23511" y="3466"/>
                  </a:cubicBezTo>
                  <a:lnTo>
                    <a:pt x="23511" y="1269"/>
                  </a:lnTo>
                  <a:cubicBezTo>
                    <a:pt x="23423" y="1192"/>
                    <a:pt x="23345" y="1104"/>
                    <a:pt x="23279" y="1016"/>
                  </a:cubicBezTo>
                  <a:cubicBezTo>
                    <a:pt x="22959" y="640"/>
                    <a:pt x="22418" y="0"/>
                    <a:pt x="21370" y="0"/>
                  </a:cubicBezTo>
                  <a:cubicBezTo>
                    <a:pt x="20321" y="0"/>
                    <a:pt x="19780" y="640"/>
                    <a:pt x="19460" y="1016"/>
                  </a:cubicBezTo>
                  <a:cubicBezTo>
                    <a:pt x="19383" y="1104"/>
                    <a:pt x="19272" y="1236"/>
                    <a:pt x="19239" y="1269"/>
                  </a:cubicBezTo>
                  <a:cubicBezTo>
                    <a:pt x="19151" y="1192"/>
                    <a:pt x="19074" y="1104"/>
                    <a:pt x="19008" y="1016"/>
                  </a:cubicBezTo>
                  <a:cubicBezTo>
                    <a:pt x="18676" y="640"/>
                    <a:pt x="18136" y="0"/>
                    <a:pt x="17098" y="0"/>
                  </a:cubicBezTo>
                  <a:cubicBezTo>
                    <a:pt x="16050" y="0"/>
                    <a:pt x="15509" y="640"/>
                    <a:pt x="15189" y="1016"/>
                  </a:cubicBezTo>
                  <a:cubicBezTo>
                    <a:pt x="15100" y="1104"/>
                    <a:pt x="15001" y="1236"/>
                    <a:pt x="14968" y="1269"/>
                  </a:cubicBezTo>
                  <a:cubicBezTo>
                    <a:pt x="14880" y="1192"/>
                    <a:pt x="14802" y="1104"/>
                    <a:pt x="14736" y="1016"/>
                  </a:cubicBezTo>
                  <a:cubicBezTo>
                    <a:pt x="14405" y="640"/>
                    <a:pt x="13864" y="0"/>
                    <a:pt x="12827" y="0"/>
                  </a:cubicBezTo>
                  <a:cubicBezTo>
                    <a:pt x="11778" y="0"/>
                    <a:pt x="11237" y="640"/>
                    <a:pt x="10917" y="1016"/>
                  </a:cubicBezTo>
                  <a:cubicBezTo>
                    <a:pt x="10840" y="1104"/>
                    <a:pt x="10729" y="1236"/>
                    <a:pt x="10696" y="1269"/>
                  </a:cubicBezTo>
                  <a:cubicBezTo>
                    <a:pt x="10608" y="1192"/>
                    <a:pt x="10531" y="1104"/>
                    <a:pt x="10465" y="1016"/>
                  </a:cubicBezTo>
                  <a:cubicBezTo>
                    <a:pt x="10133" y="640"/>
                    <a:pt x="9593" y="0"/>
                    <a:pt x="8555" y="0"/>
                  </a:cubicBezTo>
                  <a:cubicBezTo>
                    <a:pt x="7506" y="0"/>
                    <a:pt x="6966" y="640"/>
                    <a:pt x="6646" y="1016"/>
                  </a:cubicBezTo>
                  <a:cubicBezTo>
                    <a:pt x="6557" y="1104"/>
                    <a:pt x="6458" y="1236"/>
                    <a:pt x="6425" y="1269"/>
                  </a:cubicBezTo>
                  <a:cubicBezTo>
                    <a:pt x="6337" y="1192"/>
                    <a:pt x="6259" y="1104"/>
                    <a:pt x="6193" y="1016"/>
                  </a:cubicBezTo>
                  <a:cubicBezTo>
                    <a:pt x="5873" y="640"/>
                    <a:pt x="5321" y="0"/>
                    <a:pt x="4284" y="0"/>
                  </a:cubicBezTo>
                  <a:cubicBezTo>
                    <a:pt x="3235" y="0"/>
                    <a:pt x="2694" y="640"/>
                    <a:pt x="2374" y="1016"/>
                  </a:cubicBezTo>
                  <a:cubicBezTo>
                    <a:pt x="2297" y="1104"/>
                    <a:pt x="2186" y="1236"/>
                    <a:pt x="2153" y="1269"/>
                  </a:cubicBezTo>
                  <a:cubicBezTo>
                    <a:pt x="2065" y="1192"/>
                    <a:pt x="1988" y="1104"/>
                    <a:pt x="1922" y="1016"/>
                  </a:cubicBezTo>
                  <a:cubicBezTo>
                    <a:pt x="1601" y="640"/>
                    <a:pt x="1061" y="0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69" name="Google Shape;469;p6"/>
          <p:cNvGrpSpPr/>
          <p:nvPr/>
        </p:nvGrpSpPr>
        <p:grpSpPr bwMode="auto">
          <a:xfrm>
            <a:off x="8423999" y="-611137"/>
            <a:ext cx="1374390" cy="1241130"/>
            <a:chOff x="4027850" y="1900275"/>
            <a:chExt cx="554100" cy="500375"/>
          </a:xfrm>
        </p:grpSpPr>
        <p:sp>
          <p:nvSpPr>
            <p:cNvPr id="470" name="Google Shape;470;p6"/>
            <p:cNvSpPr/>
            <p:nvPr/>
          </p:nvSpPr>
          <p:spPr bwMode="auto">
            <a:xfrm>
              <a:off x="40306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51"/>
                    <a:pt x="332" y="651"/>
                  </a:cubicBezTo>
                  <a:cubicBezTo>
                    <a:pt x="508" y="65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1" name="Google Shape;471;p6"/>
            <p:cNvSpPr/>
            <p:nvPr/>
          </p:nvSpPr>
          <p:spPr bwMode="auto">
            <a:xfrm>
              <a:off x="4097650" y="190027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7" y="651"/>
                    <a:pt x="641" y="497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2" name="Google Shape;472;p6"/>
            <p:cNvSpPr/>
            <p:nvPr/>
          </p:nvSpPr>
          <p:spPr bwMode="auto">
            <a:xfrm>
              <a:off x="416442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7" y="651"/>
                    <a:pt x="652" y="497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3" name="Google Shape;473;p6"/>
            <p:cNvSpPr/>
            <p:nvPr/>
          </p:nvSpPr>
          <p:spPr bwMode="auto">
            <a:xfrm>
              <a:off x="42312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32" y="651"/>
                  </a:cubicBezTo>
                  <a:cubicBezTo>
                    <a:pt x="508" y="65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4" name="Google Shape;474;p6"/>
            <p:cNvSpPr/>
            <p:nvPr/>
          </p:nvSpPr>
          <p:spPr bwMode="auto">
            <a:xfrm>
              <a:off x="4297975" y="190027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497"/>
                    <a:pt x="155" y="651"/>
                    <a:pt x="332" y="651"/>
                  </a:cubicBezTo>
                  <a:cubicBezTo>
                    <a:pt x="509" y="651"/>
                    <a:pt x="652" y="497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5" name="Google Shape;475;p6"/>
            <p:cNvSpPr/>
            <p:nvPr/>
          </p:nvSpPr>
          <p:spPr bwMode="auto">
            <a:xfrm>
              <a:off x="4365025" y="190027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8" y="651"/>
                    <a:pt x="641" y="497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6" name="Google Shape;476;p6"/>
            <p:cNvSpPr/>
            <p:nvPr/>
          </p:nvSpPr>
          <p:spPr bwMode="auto">
            <a:xfrm>
              <a:off x="443182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51"/>
                    <a:pt x="320" y="651"/>
                  </a:cubicBezTo>
                  <a:cubicBezTo>
                    <a:pt x="497" y="651"/>
                    <a:pt x="651" y="497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7" name="Google Shape;477;p6"/>
            <p:cNvSpPr/>
            <p:nvPr/>
          </p:nvSpPr>
          <p:spPr bwMode="auto">
            <a:xfrm>
              <a:off x="44986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51"/>
                    <a:pt x="331" y="651"/>
                  </a:cubicBezTo>
                  <a:cubicBezTo>
                    <a:pt x="508" y="65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8" name="Google Shape;478;p6"/>
            <p:cNvSpPr/>
            <p:nvPr/>
          </p:nvSpPr>
          <p:spPr bwMode="auto">
            <a:xfrm>
              <a:off x="456537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51"/>
                    <a:pt x="331" y="651"/>
                  </a:cubicBezTo>
                  <a:cubicBezTo>
                    <a:pt x="508" y="65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9" name="Google Shape;479;p6"/>
            <p:cNvSpPr/>
            <p:nvPr/>
          </p:nvSpPr>
          <p:spPr bwMode="auto">
            <a:xfrm>
              <a:off x="40306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508"/>
                    <a:pt x="155" y="651"/>
                    <a:pt x="332" y="651"/>
                  </a:cubicBezTo>
                  <a:cubicBezTo>
                    <a:pt x="508" y="651"/>
                    <a:pt x="652" y="508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0" name="Google Shape;480;p6"/>
            <p:cNvSpPr/>
            <p:nvPr/>
          </p:nvSpPr>
          <p:spPr bwMode="auto">
            <a:xfrm>
              <a:off x="4097650" y="1960700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41" y="508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1" name="Google Shape;481;p6"/>
            <p:cNvSpPr/>
            <p:nvPr/>
          </p:nvSpPr>
          <p:spPr bwMode="auto">
            <a:xfrm>
              <a:off x="416442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52" y="508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2" name="Google Shape;482;p6"/>
            <p:cNvSpPr/>
            <p:nvPr/>
          </p:nvSpPr>
          <p:spPr bwMode="auto">
            <a:xfrm>
              <a:off x="42312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32" y="651"/>
                  </a:cubicBezTo>
                  <a:cubicBezTo>
                    <a:pt x="508" y="651"/>
                    <a:pt x="652" y="508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3" name="Google Shape;483;p6"/>
            <p:cNvSpPr/>
            <p:nvPr/>
          </p:nvSpPr>
          <p:spPr bwMode="auto">
            <a:xfrm>
              <a:off x="4297975" y="19607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508"/>
                    <a:pt x="155" y="651"/>
                    <a:pt x="332" y="651"/>
                  </a:cubicBezTo>
                  <a:cubicBezTo>
                    <a:pt x="509" y="651"/>
                    <a:pt x="652" y="508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4" name="Google Shape;484;p6"/>
            <p:cNvSpPr/>
            <p:nvPr/>
          </p:nvSpPr>
          <p:spPr bwMode="auto">
            <a:xfrm>
              <a:off x="4365025" y="1960700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8" y="651"/>
                    <a:pt x="641" y="508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5" name="Google Shape;485;p6"/>
            <p:cNvSpPr/>
            <p:nvPr/>
          </p:nvSpPr>
          <p:spPr bwMode="auto">
            <a:xfrm>
              <a:off x="443182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508"/>
                    <a:pt x="144" y="651"/>
                    <a:pt x="320" y="651"/>
                  </a:cubicBezTo>
                  <a:cubicBezTo>
                    <a:pt x="497" y="651"/>
                    <a:pt x="651" y="508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6" name="Google Shape;486;p6"/>
            <p:cNvSpPr/>
            <p:nvPr/>
          </p:nvSpPr>
          <p:spPr bwMode="auto">
            <a:xfrm>
              <a:off x="44986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508"/>
                    <a:pt x="144" y="651"/>
                    <a:pt x="331" y="651"/>
                  </a:cubicBezTo>
                  <a:cubicBezTo>
                    <a:pt x="508" y="651"/>
                    <a:pt x="651" y="508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7" name="Google Shape;487;p6"/>
            <p:cNvSpPr/>
            <p:nvPr/>
          </p:nvSpPr>
          <p:spPr bwMode="auto">
            <a:xfrm>
              <a:off x="456537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508"/>
                    <a:pt x="155" y="651"/>
                    <a:pt x="331" y="651"/>
                  </a:cubicBezTo>
                  <a:cubicBezTo>
                    <a:pt x="508" y="651"/>
                    <a:pt x="651" y="508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8" name="Google Shape;488;p6"/>
            <p:cNvSpPr/>
            <p:nvPr/>
          </p:nvSpPr>
          <p:spPr bwMode="auto">
            <a:xfrm>
              <a:off x="40306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41"/>
                    <a:pt x="332" y="641"/>
                  </a:cubicBezTo>
                  <a:cubicBezTo>
                    <a:pt x="508" y="641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9" name="Google Shape;489;p6"/>
            <p:cNvSpPr/>
            <p:nvPr/>
          </p:nvSpPr>
          <p:spPr bwMode="auto">
            <a:xfrm>
              <a:off x="4097650" y="2021400"/>
              <a:ext cx="16024" cy="16024"/>
            </a:xfrm>
            <a:custGeom>
              <a:avLst/>
              <a:gdLst/>
              <a:ahLst/>
              <a:cxnLst/>
              <a:rect l="l" t="t" r="r" b="b"/>
              <a:pathLst>
                <a:path w="641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41" y="497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0" name="Google Shape;490;p6"/>
            <p:cNvSpPr/>
            <p:nvPr/>
          </p:nvSpPr>
          <p:spPr bwMode="auto">
            <a:xfrm>
              <a:off x="416442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52" y="497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1" name="Google Shape;491;p6"/>
            <p:cNvSpPr/>
            <p:nvPr/>
          </p:nvSpPr>
          <p:spPr bwMode="auto">
            <a:xfrm>
              <a:off x="42312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32" y="641"/>
                  </a:cubicBezTo>
                  <a:cubicBezTo>
                    <a:pt x="508" y="641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2" name="Google Shape;492;p6"/>
            <p:cNvSpPr/>
            <p:nvPr/>
          </p:nvSpPr>
          <p:spPr bwMode="auto">
            <a:xfrm>
              <a:off x="4297975" y="2021400"/>
              <a:ext cx="16325" cy="16024"/>
            </a:xfrm>
            <a:custGeom>
              <a:avLst/>
              <a:gdLst/>
              <a:ahLst/>
              <a:cxnLst/>
              <a:rect l="l" t="t" r="r" b="b"/>
              <a:pathLst>
                <a:path w="653" h="641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497"/>
                    <a:pt x="155" y="641"/>
                    <a:pt x="332" y="641"/>
                  </a:cubicBezTo>
                  <a:cubicBezTo>
                    <a:pt x="509" y="641"/>
                    <a:pt x="652" y="497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3" name="Google Shape;493;p6"/>
            <p:cNvSpPr/>
            <p:nvPr/>
          </p:nvSpPr>
          <p:spPr bwMode="auto">
            <a:xfrm>
              <a:off x="4365025" y="2021400"/>
              <a:ext cx="16050" cy="16024"/>
            </a:xfrm>
            <a:custGeom>
              <a:avLst/>
              <a:gdLst/>
              <a:ahLst/>
              <a:cxnLst/>
              <a:rect l="l" t="t" r="r" b="b"/>
              <a:pathLst>
                <a:path w="642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4" name="Google Shape;494;p6"/>
            <p:cNvSpPr/>
            <p:nvPr/>
          </p:nvSpPr>
          <p:spPr bwMode="auto">
            <a:xfrm>
              <a:off x="443182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7" y="641"/>
                    <a:pt x="651" y="497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5" name="Google Shape;495;p6"/>
            <p:cNvSpPr/>
            <p:nvPr/>
          </p:nvSpPr>
          <p:spPr bwMode="auto">
            <a:xfrm>
              <a:off x="44986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41"/>
                    <a:pt x="331" y="641"/>
                  </a:cubicBezTo>
                  <a:cubicBezTo>
                    <a:pt x="508" y="641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6" name="Google Shape;496;p6"/>
            <p:cNvSpPr/>
            <p:nvPr/>
          </p:nvSpPr>
          <p:spPr bwMode="auto">
            <a:xfrm>
              <a:off x="456537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41"/>
                    <a:pt x="331" y="641"/>
                  </a:cubicBezTo>
                  <a:cubicBezTo>
                    <a:pt x="508" y="641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7" name="Google Shape;497;p6"/>
            <p:cNvSpPr/>
            <p:nvPr/>
          </p:nvSpPr>
          <p:spPr bwMode="auto">
            <a:xfrm>
              <a:off x="40306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52"/>
                    <a:pt x="332" y="652"/>
                  </a:cubicBezTo>
                  <a:cubicBezTo>
                    <a:pt x="508" y="652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8" name="Google Shape;498;p6"/>
            <p:cNvSpPr/>
            <p:nvPr/>
          </p:nvSpPr>
          <p:spPr bwMode="auto">
            <a:xfrm>
              <a:off x="4097650" y="208182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7" y="652"/>
                    <a:pt x="641" y="497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9" name="Google Shape;499;p6"/>
            <p:cNvSpPr/>
            <p:nvPr/>
          </p:nvSpPr>
          <p:spPr bwMode="auto">
            <a:xfrm>
              <a:off x="416442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7" y="652"/>
                    <a:pt x="652" y="497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0" name="Google Shape;500;p6"/>
            <p:cNvSpPr/>
            <p:nvPr/>
          </p:nvSpPr>
          <p:spPr bwMode="auto">
            <a:xfrm>
              <a:off x="42312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32" y="652"/>
                  </a:cubicBezTo>
                  <a:cubicBezTo>
                    <a:pt x="508" y="652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1" name="Google Shape;501;p6"/>
            <p:cNvSpPr/>
            <p:nvPr/>
          </p:nvSpPr>
          <p:spPr bwMode="auto">
            <a:xfrm>
              <a:off x="4297975" y="208182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497"/>
                    <a:pt x="155" y="652"/>
                    <a:pt x="332" y="652"/>
                  </a:cubicBezTo>
                  <a:cubicBezTo>
                    <a:pt x="509" y="652"/>
                    <a:pt x="652" y="497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2" name="Google Shape;502;p6"/>
            <p:cNvSpPr/>
            <p:nvPr/>
          </p:nvSpPr>
          <p:spPr bwMode="auto">
            <a:xfrm>
              <a:off x="4365025" y="208182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8" y="652"/>
                    <a:pt x="641" y="497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3" name="Google Shape;503;p6"/>
            <p:cNvSpPr/>
            <p:nvPr/>
          </p:nvSpPr>
          <p:spPr bwMode="auto">
            <a:xfrm>
              <a:off x="443182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52"/>
                    <a:pt x="320" y="652"/>
                  </a:cubicBezTo>
                  <a:cubicBezTo>
                    <a:pt x="497" y="652"/>
                    <a:pt x="651" y="497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4" name="Google Shape;504;p6"/>
            <p:cNvSpPr/>
            <p:nvPr/>
          </p:nvSpPr>
          <p:spPr bwMode="auto">
            <a:xfrm>
              <a:off x="44986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52"/>
                    <a:pt x="331" y="652"/>
                  </a:cubicBezTo>
                  <a:cubicBezTo>
                    <a:pt x="508" y="652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5" name="Google Shape;505;p6"/>
            <p:cNvSpPr/>
            <p:nvPr/>
          </p:nvSpPr>
          <p:spPr bwMode="auto">
            <a:xfrm>
              <a:off x="456537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52"/>
                    <a:pt x="331" y="652"/>
                  </a:cubicBezTo>
                  <a:cubicBezTo>
                    <a:pt x="508" y="652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6" name="Google Shape;506;p6"/>
            <p:cNvSpPr/>
            <p:nvPr/>
          </p:nvSpPr>
          <p:spPr bwMode="auto">
            <a:xfrm>
              <a:off x="40306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32"/>
                  </a:cubicBezTo>
                  <a:cubicBezTo>
                    <a:pt x="0" y="509"/>
                    <a:pt x="155" y="652"/>
                    <a:pt x="332" y="652"/>
                  </a:cubicBezTo>
                  <a:cubicBezTo>
                    <a:pt x="508" y="652"/>
                    <a:pt x="652" y="509"/>
                    <a:pt x="652" y="332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7" name="Google Shape;507;p6"/>
            <p:cNvSpPr/>
            <p:nvPr/>
          </p:nvSpPr>
          <p:spPr bwMode="auto">
            <a:xfrm>
              <a:off x="4097650" y="2142250"/>
              <a:ext cx="16024" cy="16325"/>
            </a:xfrm>
            <a:custGeom>
              <a:avLst/>
              <a:gdLst/>
              <a:ahLst/>
              <a:cxnLst/>
              <a:rect l="l" t="t" r="r" b="b"/>
              <a:pathLst>
                <a:path w="641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7" y="652"/>
                    <a:pt x="641" y="509"/>
                    <a:pt x="641" y="332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8" name="Google Shape;508;p6"/>
            <p:cNvSpPr/>
            <p:nvPr/>
          </p:nvSpPr>
          <p:spPr bwMode="auto">
            <a:xfrm>
              <a:off x="416442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7" y="652"/>
                    <a:pt x="652" y="509"/>
                    <a:pt x="652" y="332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9" name="Google Shape;509;p6"/>
            <p:cNvSpPr/>
            <p:nvPr/>
          </p:nvSpPr>
          <p:spPr bwMode="auto">
            <a:xfrm>
              <a:off x="42312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32" y="652"/>
                  </a:cubicBezTo>
                  <a:cubicBezTo>
                    <a:pt x="508" y="652"/>
                    <a:pt x="652" y="509"/>
                    <a:pt x="652" y="332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0" name="Google Shape;510;p6"/>
            <p:cNvSpPr/>
            <p:nvPr/>
          </p:nvSpPr>
          <p:spPr bwMode="auto">
            <a:xfrm>
              <a:off x="4297975" y="214225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32"/>
                  </a:cubicBezTo>
                  <a:cubicBezTo>
                    <a:pt x="1" y="509"/>
                    <a:pt x="155" y="652"/>
                    <a:pt x="332" y="652"/>
                  </a:cubicBezTo>
                  <a:cubicBezTo>
                    <a:pt x="509" y="652"/>
                    <a:pt x="652" y="509"/>
                    <a:pt x="652" y="332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1" name="Google Shape;511;p6"/>
            <p:cNvSpPr/>
            <p:nvPr/>
          </p:nvSpPr>
          <p:spPr bwMode="auto">
            <a:xfrm>
              <a:off x="4365025" y="2142250"/>
              <a:ext cx="16050" cy="16325"/>
            </a:xfrm>
            <a:custGeom>
              <a:avLst/>
              <a:gdLst/>
              <a:ahLst/>
              <a:cxnLst/>
              <a:rect l="l" t="t" r="r" b="b"/>
              <a:pathLst>
                <a:path w="642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8" y="652"/>
                    <a:pt x="641" y="509"/>
                    <a:pt x="641" y="33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2" name="Google Shape;512;p6"/>
            <p:cNvSpPr/>
            <p:nvPr/>
          </p:nvSpPr>
          <p:spPr bwMode="auto">
            <a:xfrm>
              <a:off x="443182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32"/>
                  </a:cubicBezTo>
                  <a:cubicBezTo>
                    <a:pt x="0" y="509"/>
                    <a:pt x="144" y="652"/>
                    <a:pt x="320" y="652"/>
                  </a:cubicBezTo>
                  <a:cubicBezTo>
                    <a:pt x="497" y="652"/>
                    <a:pt x="651" y="509"/>
                    <a:pt x="651" y="332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3" name="Google Shape;513;p6"/>
            <p:cNvSpPr/>
            <p:nvPr/>
          </p:nvSpPr>
          <p:spPr bwMode="auto">
            <a:xfrm>
              <a:off x="44986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32"/>
                  </a:cubicBezTo>
                  <a:cubicBezTo>
                    <a:pt x="0" y="509"/>
                    <a:pt x="144" y="652"/>
                    <a:pt x="331" y="652"/>
                  </a:cubicBezTo>
                  <a:cubicBezTo>
                    <a:pt x="508" y="652"/>
                    <a:pt x="651" y="509"/>
                    <a:pt x="651" y="332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4" name="Google Shape;514;p6"/>
            <p:cNvSpPr/>
            <p:nvPr/>
          </p:nvSpPr>
          <p:spPr bwMode="auto">
            <a:xfrm>
              <a:off x="456537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32"/>
                  </a:cubicBezTo>
                  <a:cubicBezTo>
                    <a:pt x="0" y="509"/>
                    <a:pt x="155" y="652"/>
                    <a:pt x="331" y="652"/>
                  </a:cubicBezTo>
                  <a:cubicBezTo>
                    <a:pt x="508" y="652"/>
                    <a:pt x="651" y="509"/>
                    <a:pt x="651" y="332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5" name="Google Shape;515;p6"/>
            <p:cNvSpPr/>
            <p:nvPr/>
          </p:nvSpPr>
          <p:spPr bwMode="auto">
            <a:xfrm>
              <a:off x="40306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55"/>
                    <a:pt x="0" y="331"/>
                  </a:cubicBezTo>
                  <a:cubicBezTo>
                    <a:pt x="0" y="508"/>
                    <a:pt x="155" y="651"/>
                    <a:pt x="332" y="651"/>
                  </a:cubicBezTo>
                  <a:cubicBezTo>
                    <a:pt x="508" y="651"/>
                    <a:pt x="652" y="508"/>
                    <a:pt x="652" y="331"/>
                  </a:cubicBezTo>
                  <a:cubicBezTo>
                    <a:pt x="652" y="155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6" name="Google Shape;516;p6"/>
            <p:cNvSpPr/>
            <p:nvPr/>
          </p:nvSpPr>
          <p:spPr bwMode="auto">
            <a:xfrm>
              <a:off x="4097650" y="2202700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41" y="508"/>
                    <a:pt x="641" y="331"/>
                  </a:cubicBezTo>
                  <a:cubicBezTo>
                    <a:pt x="641" y="155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7" name="Google Shape;517;p6"/>
            <p:cNvSpPr/>
            <p:nvPr/>
          </p:nvSpPr>
          <p:spPr bwMode="auto">
            <a:xfrm>
              <a:off x="416442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52" y="508"/>
                    <a:pt x="652" y="331"/>
                  </a:cubicBezTo>
                  <a:cubicBezTo>
                    <a:pt x="652" y="155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8" name="Google Shape;518;p6"/>
            <p:cNvSpPr/>
            <p:nvPr/>
          </p:nvSpPr>
          <p:spPr bwMode="auto">
            <a:xfrm>
              <a:off x="42312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32" y="651"/>
                  </a:cubicBezTo>
                  <a:cubicBezTo>
                    <a:pt x="508" y="651"/>
                    <a:pt x="652" y="508"/>
                    <a:pt x="652" y="331"/>
                  </a:cubicBezTo>
                  <a:cubicBezTo>
                    <a:pt x="652" y="155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9" name="Google Shape;519;p6"/>
            <p:cNvSpPr/>
            <p:nvPr/>
          </p:nvSpPr>
          <p:spPr bwMode="auto">
            <a:xfrm>
              <a:off x="4297975" y="22027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55"/>
                    <a:pt x="1" y="331"/>
                  </a:cubicBezTo>
                  <a:cubicBezTo>
                    <a:pt x="1" y="508"/>
                    <a:pt x="155" y="651"/>
                    <a:pt x="332" y="651"/>
                  </a:cubicBezTo>
                  <a:cubicBezTo>
                    <a:pt x="509" y="651"/>
                    <a:pt x="652" y="508"/>
                    <a:pt x="652" y="331"/>
                  </a:cubicBezTo>
                  <a:cubicBezTo>
                    <a:pt x="652" y="155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0" name="Google Shape;520;p6"/>
            <p:cNvSpPr/>
            <p:nvPr/>
          </p:nvSpPr>
          <p:spPr bwMode="auto">
            <a:xfrm>
              <a:off x="4365025" y="2202700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8" y="651"/>
                    <a:pt x="641" y="508"/>
                    <a:pt x="641" y="331"/>
                  </a:cubicBezTo>
                  <a:cubicBezTo>
                    <a:pt x="641" y="155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1" name="Google Shape;521;p6"/>
            <p:cNvSpPr/>
            <p:nvPr/>
          </p:nvSpPr>
          <p:spPr bwMode="auto">
            <a:xfrm>
              <a:off x="443182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55"/>
                    <a:pt x="0" y="331"/>
                  </a:cubicBezTo>
                  <a:cubicBezTo>
                    <a:pt x="0" y="508"/>
                    <a:pt x="144" y="651"/>
                    <a:pt x="320" y="651"/>
                  </a:cubicBezTo>
                  <a:cubicBezTo>
                    <a:pt x="497" y="651"/>
                    <a:pt x="651" y="508"/>
                    <a:pt x="651" y="331"/>
                  </a:cubicBezTo>
                  <a:cubicBezTo>
                    <a:pt x="651" y="155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2" name="Google Shape;522;p6"/>
            <p:cNvSpPr/>
            <p:nvPr/>
          </p:nvSpPr>
          <p:spPr bwMode="auto">
            <a:xfrm>
              <a:off x="44986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55"/>
                    <a:pt x="0" y="331"/>
                  </a:cubicBezTo>
                  <a:cubicBezTo>
                    <a:pt x="0" y="508"/>
                    <a:pt x="144" y="651"/>
                    <a:pt x="331" y="651"/>
                  </a:cubicBezTo>
                  <a:cubicBezTo>
                    <a:pt x="508" y="651"/>
                    <a:pt x="651" y="508"/>
                    <a:pt x="651" y="331"/>
                  </a:cubicBezTo>
                  <a:cubicBezTo>
                    <a:pt x="651" y="155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3" name="Google Shape;523;p6"/>
            <p:cNvSpPr/>
            <p:nvPr/>
          </p:nvSpPr>
          <p:spPr bwMode="auto">
            <a:xfrm>
              <a:off x="456537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55"/>
                    <a:pt x="0" y="331"/>
                  </a:cubicBezTo>
                  <a:cubicBezTo>
                    <a:pt x="0" y="508"/>
                    <a:pt x="155" y="651"/>
                    <a:pt x="331" y="651"/>
                  </a:cubicBezTo>
                  <a:cubicBezTo>
                    <a:pt x="508" y="651"/>
                    <a:pt x="651" y="508"/>
                    <a:pt x="651" y="331"/>
                  </a:cubicBezTo>
                  <a:cubicBezTo>
                    <a:pt x="651" y="155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4" name="Google Shape;524;p6"/>
            <p:cNvSpPr/>
            <p:nvPr/>
          </p:nvSpPr>
          <p:spPr bwMode="auto">
            <a:xfrm>
              <a:off x="40306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41"/>
                    <a:pt x="332" y="641"/>
                  </a:cubicBezTo>
                  <a:cubicBezTo>
                    <a:pt x="508" y="64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5" name="Google Shape;525;p6"/>
            <p:cNvSpPr/>
            <p:nvPr/>
          </p:nvSpPr>
          <p:spPr bwMode="auto">
            <a:xfrm>
              <a:off x="4097650" y="2263400"/>
              <a:ext cx="16024" cy="16024"/>
            </a:xfrm>
            <a:custGeom>
              <a:avLst/>
              <a:gdLst/>
              <a:ahLst/>
              <a:cxnLst/>
              <a:rect l="l" t="t" r="r" b="b"/>
              <a:pathLst>
                <a:path w="641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41" y="497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6" name="Google Shape;526;p6"/>
            <p:cNvSpPr/>
            <p:nvPr/>
          </p:nvSpPr>
          <p:spPr bwMode="auto">
            <a:xfrm>
              <a:off x="416442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52" y="497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7" name="Google Shape;527;p6"/>
            <p:cNvSpPr/>
            <p:nvPr/>
          </p:nvSpPr>
          <p:spPr bwMode="auto">
            <a:xfrm>
              <a:off x="42312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32" y="641"/>
                  </a:cubicBezTo>
                  <a:cubicBezTo>
                    <a:pt x="508" y="64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8" name="Google Shape;528;p6"/>
            <p:cNvSpPr/>
            <p:nvPr/>
          </p:nvSpPr>
          <p:spPr bwMode="auto">
            <a:xfrm>
              <a:off x="4297975" y="2263400"/>
              <a:ext cx="16325" cy="16024"/>
            </a:xfrm>
            <a:custGeom>
              <a:avLst/>
              <a:gdLst/>
              <a:ahLst/>
              <a:cxnLst/>
              <a:rect l="l" t="t" r="r" b="b"/>
              <a:pathLst>
                <a:path w="653" h="641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497"/>
                    <a:pt x="155" y="641"/>
                    <a:pt x="332" y="641"/>
                  </a:cubicBezTo>
                  <a:cubicBezTo>
                    <a:pt x="509" y="641"/>
                    <a:pt x="652" y="497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9" name="Google Shape;529;p6"/>
            <p:cNvSpPr/>
            <p:nvPr/>
          </p:nvSpPr>
          <p:spPr bwMode="auto">
            <a:xfrm>
              <a:off x="4365025" y="2263400"/>
              <a:ext cx="16050" cy="16024"/>
            </a:xfrm>
            <a:custGeom>
              <a:avLst/>
              <a:gdLst/>
              <a:ahLst/>
              <a:cxnLst/>
              <a:rect l="l" t="t" r="r" b="b"/>
              <a:pathLst>
                <a:path w="642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0" name="Google Shape;530;p6"/>
            <p:cNvSpPr/>
            <p:nvPr/>
          </p:nvSpPr>
          <p:spPr bwMode="auto">
            <a:xfrm>
              <a:off x="443182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7" y="641"/>
                    <a:pt x="651" y="497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1" name="Google Shape;531;p6"/>
            <p:cNvSpPr/>
            <p:nvPr/>
          </p:nvSpPr>
          <p:spPr bwMode="auto">
            <a:xfrm>
              <a:off x="44986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41"/>
                    <a:pt x="331" y="641"/>
                  </a:cubicBezTo>
                  <a:cubicBezTo>
                    <a:pt x="508" y="64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2" name="Google Shape;532;p6"/>
            <p:cNvSpPr/>
            <p:nvPr/>
          </p:nvSpPr>
          <p:spPr bwMode="auto">
            <a:xfrm>
              <a:off x="456537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41"/>
                    <a:pt x="331" y="641"/>
                  </a:cubicBezTo>
                  <a:cubicBezTo>
                    <a:pt x="508" y="64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3" name="Google Shape;533;p6"/>
            <p:cNvSpPr/>
            <p:nvPr/>
          </p:nvSpPr>
          <p:spPr bwMode="auto">
            <a:xfrm>
              <a:off x="40306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508"/>
                    <a:pt x="155" y="652"/>
                    <a:pt x="332" y="652"/>
                  </a:cubicBezTo>
                  <a:cubicBezTo>
                    <a:pt x="508" y="652"/>
                    <a:pt x="652" y="508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4" name="Google Shape;534;p6"/>
            <p:cNvSpPr/>
            <p:nvPr/>
          </p:nvSpPr>
          <p:spPr bwMode="auto">
            <a:xfrm>
              <a:off x="4097650" y="232382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7" y="652"/>
                    <a:pt x="641" y="508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5" name="Google Shape;535;p6"/>
            <p:cNvSpPr/>
            <p:nvPr/>
          </p:nvSpPr>
          <p:spPr bwMode="auto">
            <a:xfrm>
              <a:off x="416442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7" y="652"/>
                    <a:pt x="652" y="508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6" name="Google Shape;536;p6"/>
            <p:cNvSpPr/>
            <p:nvPr/>
          </p:nvSpPr>
          <p:spPr bwMode="auto">
            <a:xfrm>
              <a:off x="42312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32" y="652"/>
                  </a:cubicBezTo>
                  <a:cubicBezTo>
                    <a:pt x="508" y="652"/>
                    <a:pt x="652" y="508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7" name="Google Shape;537;p6"/>
            <p:cNvSpPr/>
            <p:nvPr/>
          </p:nvSpPr>
          <p:spPr bwMode="auto">
            <a:xfrm>
              <a:off x="4297975" y="232382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508"/>
                    <a:pt x="155" y="652"/>
                    <a:pt x="332" y="652"/>
                  </a:cubicBezTo>
                  <a:cubicBezTo>
                    <a:pt x="509" y="652"/>
                    <a:pt x="652" y="508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8" name="Google Shape;538;p6"/>
            <p:cNvSpPr/>
            <p:nvPr/>
          </p:nvSpPr>
          <p:spPr bwMode="auto">
            <a:xfrm>
              <a:off x="4365025" y="232382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8" y="652"/>
                    <a:pt x="641" y="508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9" name="Google Shape;539;p6"/>
            <p:cNvSpPr/>
            <p:nvPr/>
          </p:nvSpPr>
          <p:spPr bwMode="auto">
            <a:xfrm>
              <a:off x="443182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508"/>
                    <a:pt x="144" y="652"/>
                    <a:pt x="320" y="652"/>
                  </a:cubicBezTo>
                  <a:cubicBezTo>
                    <a:pt x="497" y="652"/>
                    <a:pt x="651" y="508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0" name="Google Shape;540;p6"/>
            <p:cNvSpPr/>
            <p:nvPr/>
          </p:nvSpPr>
          <p:spPr bwMode="auto">
            <a:xfrm>
              <a:off x="44986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508"/>
                    <a:pt x="144" y="652"/>
                    <a:pt x="331" y="652"/>
                  </a:cubicBezTo>
                  <a:cubicBezTo>
                    <a:pt x="508" y="652"/>
                    <a:pt x="651" y="508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1" name="Google Shape;541;p6"/>
            <p:cNvSpPr/>
            <p:nvPr/>
          </p:nvSpPr>
          <p:spPr bwMode="auto">
            <a:xfrm>
              <a:off x="456537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508"/>
                    <a:pt x="155" y="652"/>
                    <a:pt x="331" y="652"/>
                  </a:cubicBezTo>
                  <a:cubicBezTo>
                    <a:pt x="508" y="652"/>
                    <a:pt x="651" y="508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2" name="Google Shape;542;p6"/>
            <p:cNvSpPr/>
            <p:nvPr/>
          </p:nvSpPr>
          <p:spPr bwMode="auto">
            <a:xfrm>
              <a:off x="4027850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59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3" y="616"/>
                    <a:pt x="353" y="645"/>
                    <a:pt x="431" y="645"/>
                  </a:cubicBezTo>
                  <a:cubicBezTo>
                    <a:pt x="598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3" name="Google Shape;543;p6"/>
            <p:cNvSpPr/>
            <p:nvPr/>
          </p:nvSpPr>
          <p:spPr bwMode="auto">
            <a:xfrm>
              <a:off x="4094900" y="2384524"/>
              <a:ext cx="18775" cy="16125"/>
            </a:xfrm>
            <a:custGeom>
              <a:avLst/>
              <a:gdLst/>
              <a:ahLst/>
              <a:cxnLst/>
              <a:rect l="l" t="t" r="r" b="b"/>
              <a:pathLst>
                <a:path w="751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199" y="553"/>
                  </a:cubicBezTo>
                  <a:cubicBezTo>
                    <a:pt x="266" y="616"/>
                    <a:pt x="347" y="645"/>
                    <a:pt x="425" y="645"/>
                  </a:cubicBezTo>
                  <a:cubicBezTo>
                    <a:pt x="593" y="645"/>
                    <a:pt x="751" y="516"/>
                    <a:pt x="751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4" name="Google Shape;544;p6"/>
            <p:cNvSpPr/>
            <p:nvPr/>
          </p:nvSpPr>
          <p:spPr bwMode="auto">
            <a:xfrm>
              <a:off x="4161675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199" y="553"/>
                  </a:cubicBezTo>
                  <a:cubicBezTo>
                    <a:pt x="266" y="616"/>
                    <a:pt x="348" y="645"/>
                    <a:pt x="428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5" name="Google Shape;545;p6"/>
            <p:cNvSpPr/>
            <p:nvPr/>
          </p:nvSpPr>
          <p:spPr bwMode="auto">
            <a:xfrm>
              <a:off x="4228450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50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4" y="616"/>
                    <a:pt x="353" y="645"/>
                    <a:pt x="432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6" name="Google Shape;546;p6"/>
            <p:cNvSpPr/>
            <p:nvPr/>
          </p:nvSpPr>
          <p:spPr bwMode="auto">
            <a:xfrm>
              <a:off x="4295225" y="2384524"/>
              <a:ext cx="19075" cy="16125"/>
            </a:xfrm>
            <a:custGeom>
              <a:avLst/>
              <a:gdLst/>
              <a:ahLst/>
              <a:cxnLst/>
              <a:rect l="l" t="t" r="r" b="b"/>
              <a:pathLst>
                <a:path w="763" h="645" fill="norm" stroke="1" extrusionOk="0">
                  <a:moveTo>
                    <a:pt x="460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4" y="616"/>
                    <a:pt x="353" y="645"/>
                    <a:pt x="432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7" name="Google Shape;547;p6"/>
            <p:cNvSpPr/>
            <p:nvPr/>
          </p:nvSpPr>
          <p:spPr bwMode="auto">
            <a:xfrm>
              <a:off x="4362275" y="2384524"/>
              <a:ext cx="18800" cy="16125"/>
            </a:xfrm>
            <a:custGeom>
              <a:avLst/>
              <a:gdLst/>
              <a:ahLst/>
              <a:cxnLst/>
              <a:rect l="l" t="t" r="r" b="b"/>
              <a:pathLst>
                <a:path w="752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1" y="343"/>
                    <a:pt x="199" y="553"/>
                  </a:cubicBezTo>
                  <a:cubicBezTo>
                    <a:pt x="266" y="616"/>
                    <a:pt x="347" y="645"/>
                    <a:pt x="426" y="645"/>
                  </a:cubicBezTo>
                  <a:cubicBezTo>
                    <a:pt x="593" y="645"/>
                    <a:pt x="751" y="516"/>
                    <a:pt x="751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8" name="Google Shape;548;p6"/>
            <p:cNvSpPr/>
            <p:nvPr/>
          </p:nvSpPr>
          <p:spPr bwMode="auto">
            <a:xfrm>
              <a:off x="4429050" y="2384524"/>
              <a:ext cx="19075" cy="16125"/>
            </a:xfrm>
            <a:custGeom>
              <a:avLst/>
              <a:gdLst/>
              <a:ahLst/>
              <a:cxnLst/>
              <a:rect l="l" t="t" r="r" b="b"/>
              <a:pathLst>
                <a:path w="763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1" y="343"/>
                    <a:pt x="199" y="553"/>
                  </a:cubicBezTo>
                  <a:cubicBezTo>
                    <a:pt x="266" y="616"/>
                    <a:pt x="348" y="645"/>
                    <a:pt x="429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52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9" name="Google Shape;549;p6"/>
            <p:cNvSpPr/>
            <p:nvPr/>
          </p:nvSpPr>
          <p:spPr bwMode="auto">
            <a:xfrm>
              <a:off x="4495900" y="2384524"/>
              <a:ext cx="19000" cy="16125"/>
            </a:xfrm>
            <a:custGeom>
              <a:avLst/>
              <a:gdLst/>
              <a:ahLst/>
              <a:cxnLst/>
              <a:rect l="l" t="t" r="r" b="b"/>
              <a:pathLst>
                <a:path w="760" h="645" fill="norm" stroke="1" extrusionOk="0">
                  <a:moveTo>
                    <a:pt x="426" y="1"/>
                  </a:moveTo>
                  <a:cubicBezTo>
                    <a:pt x="137" y="1"/>
                    <a:pt x="1" y="346"/>
                    <a:pt x="207" y="553"/>
                  </a:cubicBezTo>
                  <a:cubicBezTo>
                    <a:pt x="271" y="616"/>
                    <a:pt x="350" y="645"/>
                    <a:pt x="429" y="645"/>
                  </a:cubicBezTo>
                  <a:cubicBezTo>
                    <a:pt x="596" y="645"/>
                    <a:pt x="759" y="516"/>
                    <a:pt x="759" y="321"/>
                  </a:cubicBezTo>
                  <a:cubicBezTo>
                    <a:pt x="759" y="144"/>
                    <a:pt x="616" y="1"/>
                    <a:pt x="439" y="1"/>
                  </a:cubicBezTo>
                  <a:cubicBezTo>
                    <a:pt x="435" y="1"/>
                    <a:pt x="430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0" name="Google Shape;550;p6"/>
            <p:cNvSpPr/>
            <p:nvPr/>
          </p:nvSpPr>
          <p:spPr bwMode="auto">
            <a:xfrm>
              <a:off x="4562950" y="2384524"/>
              <a:ext cx="19000" cy="16125"/>
            </a:xfrm>
            <a:custGeom>
              <a:avLst/>
              <a:gdLst/>
              <a:ahLst/>
              <a:cxnLst/>
              <a:rect l="l" t="t" r="r" b="b"/>
              <a:pathLst>
                <a:path w="760" h="645" fill="norm" stroke="1" extrusionOk="0">
                  <a:moveTo>
                    <a:pt x="415" y="1"/>
                  </a:moveTo>
                  <a:cubicBezTo>
                    <a:pt x="137" y="1"/>
                    <a:pt x="1" y="346"/>
                    <a:pt x="197" y="553"/>
                  </a:cubicBezTo>
                  <a:cubicBezTo>
                    <a:pt x="264" y="616"/>
                    <a:pt x="345" y="645"/>
                    <a:pt x="426" y="645"/>
                  </a:cubicBezTo>
                  <a:cubicBezTo>
                    <a:pt x="596" y="645"/>
                    <a:pt x="759" y="516"/>
                    <a:pt x="759" y="321"/>
                  </a:cubicBezTo>
                  <a:cubicBezTo>
                    <a:pt x="759" y="144"/>
                    <a:pt x="616" y="1"/>
                    <a:pt x="428" y="1"/>
                  </a:cubicBezTo>
                  <a:cubicBezTo>
                    <a:pt x="424" y="1"/>
                    <a:pt x="420" y="1"/>
                    <a:pt x="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551" name="Google Shape;551;p6"/>
          <p:cNvSpPr/>
          <p:nvPr/>
        </p:nvSpPr>
        <p:spPr bwMode="auto">
          <a:xfrm>
            <a:off x="719987" y="4620899"/>
            <a:ext cx="231827" cy="232397"/>
          </a:xfrm>
          <a:custGeom>
            <a:avLst/>
            <a:gdLst/>
            <a:ahLst/>
            <a:cxnLst/>
            <a:rect l="l" t="t" r="r" b="b"/>
            <a:pathLst>
              <a:path w="4394" h="4405" fill="norm" stroke="1" extrusionOk="0">
                <a:moveTo>
                  <a:pt x="2197" y="1"/>
                </a:moveTo>
                <a:lnTo>
                  <a:pt x="0" y="2208"/>
                </a:lnTo>
                <a:lnTo>
                  <a:pt x="2197" y="4405"/>
                </a:lnTo>
                <a:lnTo>
                  <a:pt x="4393" y="2208"/>
                </a:lnTo>
                <a:lnTo>
                  <a:pt x="21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552" name="Google Shape;552;p6"/>
          <p:cNvGrpSpPr/>
          <p:nvPr/>
        </p:nvGrpSpPr>
        <p:grpSpPr bwMode="auto">
          <a:xfrm rot="5400000">
            <a:off x="-681586" y="2630605"/>
            <a:ext cx="2093391" cy="232398"/>
            <a:chOff x="4858700" y="5055325"/>
            <a:chExt cx="982075" cy="109025"/>
          </a:xfrm>
        </p:grpSpPr>
        <p:sp>
          <p:nvSpPr>
            <p:cNvPr id="553" name="Google Shape;553;p6"/>
            <p:cNvSpPr/>
            <p:nvPr/>
          </p:nvSpPr>
          <p:spPr bwMode="auto">
            <a:xfrm>
              <a:off x="4897875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5" y="4360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4" name="Google Shape;554;p6"/>
            <p:cNvSpPr/>
            <p:nvPr/>
          </p:nvSpPr>
          <p:spPr bwMode="auto">
            <a:xfrm>
              <a:off x="4858700" y="5094775"/>
              <a:ext cx="108725" cy="30375"/>
            </a:xfrm>
            <a:custGeom>
              <a:avLst/>
              <a:gdLst/>
              <a:ahLst/>
              <a:cxnLst/>
              <a:rect l="l" t="t" r="r" b="b"/>
              <a:pathLst>
                <a:path w="4349" h="1215" fill="norm" stroke="1" extrusionOk="0">
                  <a:moveTo>
                    <a:pt x="0" y="1"/>
                  </a:moveTo>
                  <a:lnTo>
                    <a:pt x="0" y="1215"/>
                  </a:lnTo>
                  <a:lnTo>
                    <a:pt x="4349" y="1215"/>
                  </a:lnTo>
                  <a:lnTo>
                    <a:pt x="4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5" name="Google Shape;555;p6"/>
            <p:cNvSpPr/>
            <p:nvPr/>
          </p:nvSpPr>
          <p:spPr bwMode="auto">
            <a:xfrm>
              <a:off x="5116150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4" y="4360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6" name="Google Shape;556;p6"/>
            <p:cNvSpPr/>
            <p:nvPr/>
          </p:nvSpPr>
          <p:spPr bwMode="auto">
            <a:xfrm>
              <a:off x="5076950" y="5094775"/>
              <a:ext cx="108750" cy="30375"/>
            </a:xfrm>
            <a:custGeom>
              <a:avLst/>
              <a:gdLst/>
              <a:ahLst/>
              <a:cxnLst/>
              <a:rect l="l" t="t" r="r" b="b"/>
              <a:pathLst>
                <a:path w="4350" h="1215" fill="norm" stroke="1" extrusionOk="0">
                  <a:moveTo>
                    <a:pt x="1" y="1"/>
                  </a:moveTo>
                  <a:lnTo>
                    <a:pt x="1" y="1215"/>
                  </a:lnTo>
                  <a:lnTo>
                    <a:pt x="4349" y="1215"/>
                  </a:lnTo>
                  <a:lnTo>
                    <a:pt x="4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7" name="Google Shape;557;p6"/>
            <p:cNvSpPr/>
            <p:nvPr/>
          </p:nvSpPr>
          <p:spPr bwMode="auto">
            <a:xfrm>
              <a:off x="5334675" y="5055325"/>
              <a:ext cx="30100" cy="109025"/>
            </a:xfrm>
            <a:custGeom>
              <a:avLst/>
              <a:gdLst/>
              <a:ahLst/>
              <a:cxnLst/>
              <a:rect l="l" t="t" r="r" b="b"/>
              <a:pathLst>
                <a:path w="1204" h="4361" fill="norm" stroke="1" extrusionOk="0">
                  <a:moveTo>
                    <a:pt x="1" y="0"/>
                  </a:moveTo>
                  <a:lnTo>
                    <a:pt x="1" y="4360"/>
                  </a:lnTo>
                  <a:lnTo>
                    <a:pt x="1204" y="4360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8" name="Google Shape;558;p6"/>
            <p:cNvSpPr/>
            <p:nvPr/>
          </p:nvSpPr>
          <p:spPr bwMode="auto">
            <a:xfrm>
              <a:off x="5295225" y="5094775"/>
              <a:ext cx="109025" cy="30375"/>
            </a:xfrm>
            <a:custGeom>
              <a:avLst/>
              <a:gdLst/>
              <a:ahLst/>
              <a:cxnLst/>
              <a:rect l="l" t="t" r="r" b="b"/>
              <a:pathLst>
                <a:path w="4361" h="1215" fill="norm" stroke="1" extrusionOk="0">
                  <a:moveTo>
                    <a:pt x="0" y="1"/>
                  </a:moveTo>
                  <a:lnTo>
                    <a:pt x="0" y="1215"/>
                  </a:lnTo>
                  <a:lnTo>
                    <a:pt x="4360" y="1215"/>
                  </a:lnTo>
                  <a:lnTo>
                    <a:pt x="4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9" name="Google Shape;559;p6"/>
            <p:cNvSpPr/>
            <p:nvPr/>
          </p:nvSpPr>
          <p:spPr bwMode="auto">
            <a:xfrm>
              <a:off x="5552950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5" y="4360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0" name="Google Shape;560;p6"/>
            <p:cNvSpPr/>
            <p:nvPr/>
          </p:nvSpPr>
          <p:spPr bwMode="auto">
            <a:xfrm>
              <a:off x="5513775" y="5094775"/>
              <a:ext cx="108725" cy="30375"/>
            </a:xfrm>
            <a:custGeom>
              <a:avLst/>
              <a:gdLst/>
              <a:ahLst/>
              <a:cxnLst/>
              <a:rect l="l" t="t" r="r" b="b"/>
              <a:pathLst>
                <a:path w="4349" h="1215" fill="norm" stroke="1" extrusionOk="0">
                  <a:moveTo>
                    <a:pt x="0" y="1"/>
                  </a:moveTo>
                  <a:lnTo>
                    <a:pt x="0" y="1215"/>
                  </a:lnTo>
                  <a:lnTo>
                    <a:pt x="4349" y="1215"/>
                  </a:lnTo>
                  <a:lnTo>
                    <a:pt x="4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1" name="Google Shape;561;p6"/>
            <p:cNvSpPr/>
            <p:nvPr/>
          </p:nvSpPr>
          <p:spPr bwMode="auto">
            <a:xfrm>
              <a:off x="5771225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4" y="4360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2" name="Google Shape;562;p6"/>
            <p:cNvSpPr/>
            <p:nvPr/>
          </p:nvSpPr>
          <p:spPr bwMode="auto">
            <a:xfrm>
              <a:off x="5732025" y="5094775"/>
              <a:ext cx="108750" cy="30375"/>
            </a:xfrm>
            <a:custGeom>
              <a:avLst/>
              <a:gdLst/>
              <a:ahLst/>
              <a:cxnLst/>
              <a:rect l="l" t="t" r="r" b="b"/>
              <a:pathLst>
                <a:path w="4350" h="1215" fill="norm" stroke="1" extrusionOk="0">
                  <a:moveTo>
                    <a:pt x="1" y="1"/>
                  </a:moveTo>
                  <a:lnTo>
                    <a:pt x="1" y="1215"/>
                  </a:lnTo>
                  <a:lnTo>
                    <a:pt x="4350" y="1215"/>
                  </a:lnTo>
                  <a:lnTo>
                    <a:pt x="43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63" name="Google Shape;563;p6"/>
          <p:cNvGrpSpPr/>
          <p:nvPr/>
        </p:nvGrpSpPr>
        <p:grpSpPr bwMode="auto">
          <a:xfrm flipH="1">
            <a:off x="-2025557" y="-1600719"/>
            <a:ext cx="2745547" cy="2230711"/>
            <a:chOff x="6674350" y="4063602"/>
            <a:chExt cx="698986" cy="567900"/>
          </a:xfrm>
        </p:grpSpPr>
        <p:sp>
          <p:nvSpPr>
            <p:cNvPr id="564" name="Google Shape;564;p6"/>
            <p:cNvSpPr/>
            <p:nvPr/>
          </p:nvSpPr>
          <p:spPr bwMode="auto">
            <a:xfrm>
              <a:off x="6674373" y="4146378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5" name="Google Shape;565;p6"/>
            <p:cNvSpPr/>
            <p:nvPr/>
          </p:nvSpPr>
          <p:spPr bwMode="auto">
            <a:xfrm>
              <a:off x="6674373" y="4227227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6" name="Google Shape;566;p6"/>
            <p:cNvSpPr/>
            <p:nvPr/>
          </p:nvSpPr>
          <p:spPr bwMode="auto">
            <a:xfrm>
              <a:off x="6674373" y="4308076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7" name="Google Shape;567;p6"/>
            <p:cNvSpPr/>
            <p:nvPr/>
          </p:nvSpPr>
          <p:spPr bwMode="auto">
            <a:xfrm>
              <a:off x="6674373" y="4388925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8" name="Google Shape;568;p6"/>
            <p:cNvSpPr/>
            <p:nvPr/>
          </p:nvSpPr>
          <p:spPr bwMode="auto">
            <a:xfrm>
              <a:off x="6674373" y="4469774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9" name="Google Shape;569;p6"/>
            <p:cNvSpPr/>
            <p:nvPr/>
          </p:nvSpPr>
          <p:spPr bwMode="auto">
            <a:xfrm>
              <a:off x="6674373" y="4550623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0" name="Google Shape;570;p6"/>
            <p:cNvSpPr/>
            <p:nvPr/>
          </p:nvSpPr>
          <p:spPr bwMode="auto">
            <a:xfrm>
              <a:off x="6674373" y="4631471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1" name="Google Shape;571;p6"/>
            <p:cNvSpPr/>
            <p:nvPr/>
          </p:nvSpPr>
          <p:spPr bwMode="auto">
            <a:xfrm>
              <a:off x="667435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2" name="Google Shape;572;p6"/>
            <p:cNvSpPr/>
            <p:nvPr/>
          </p:nvSpPr>
          <p:spPr bwMode="auto">
            <a:xfrm>
              <a:off x="67441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3" name="Google Shape;573;p6"/>
            <p:cNvSpPr/>
            <p:nvPr/>
          </p:nvSpPr>
          <p:spPr bwMode="auto">
            <a:xfrm>
              <a:off x="68139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4" name="Google Shape;574;p6"/>
            <p:cNvSpPr/>
            <p:nvPr/>
          </p:nvSpPr>
          <p:spPr bwMode="auto">
            <a:xfrm>
              <a:off x="68840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5" name="Google Shape;575;p6"/>
            <p:cNvSpPr/>
            <p:nvPr/>
          </p:nvSpPr>
          <p:spPr bwMode="auto">
            <a:xfrm>
              <a:off x="69538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6" name="Google Shape;576;p6"/>
            <p:cNvSpPr/>
            <p:nvPr/>
          </p:nvSpPr>
          <p:spPr bwMode="auto">
            <a:xfrm>
              <a:off x="70237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7" name="Google Shape;577;p6"/>
            <p:cNvSpPr/>
            <p:nvPr/>
          </p:nvSpPr>
          <p:spPr bwMode="auto">
            <a:xfrm>
              <a:off x="70937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8" name="Google Shape;578;p6"/>
            <p:cNvSpPr/>
            <p:nvPr/>
          </p:nvSpPr>
          <p:spPr bwMode="auto">
            <a:xfrm>
              <a:off x="71636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9" name="Google Shape;579;p6"/>
            <p:cNvSpPr/>
            <p:nvPr/>
          </p:nvSpPr>
          <p:spPr bwMode="auto">
            <a:xfrm>
              <a:off x="72336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0" name="Google Shape;580;p6"/>
            <p:cNvSpPr/>
            <p:nvPr/>
          </p:nvSpPr>
          <p:spPr bwMode="auto">
            <a:xfrm>
              <a:off x="73035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1" name="Google Shape;581;p6"/>
            <p:cNvSpPr/>
            <p:nvPr/>
          </p:nvSpPr>
          <p:spPr bwMode="auto">
            <a:xfrm>
              <a:off x="73733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3" name="Google Shape;583;p7"/>
          <p:cNvSpPr txBox="1"/>
          <p:nvPr>
            <p:ph type="body" idx="1"/>
          </p:nvPr>
        </p:nvSpPr>
        <p:spPr bwMode="auto">
          <a:xfrm>
            <a:off x="720000" y="1853275"/>
            <a:ext cx="3737700" cy="22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/>
            </a:lvl1pPr>
            <a:lvl2pPr marL="914400" lvl="1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84" name="Google Shape;584;p7"/>
          <p:cNvSpPr txBox="1"/>
          <p:nvPr>
            <p:ph type="title"/>
          </p:nvPr>
        </p:nvSpPr>
        <p:spPr bwMode="auto">
          <a:xfrm>
            <a:off x="720000" y="443010"/>
            <a:ext cx="3737700" cy="11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585" name="Google Shape;585;p7"/>
          <p:cNvGrpSpPr/>
          <p:nvPr/>
        </p:nvGrpSpPr>
        <p:grpSpPr bwMode="auto">
          <a:xfrm flipH="1">
            <a:off x="4531868" y="-1600719"/>
            <a:ext cx="2745547" cy="2230711"/>
            <a:chOff x="6674350" y="4063602"/>
            <a:chExt cx="698986" cy="567900"/>
          </a:xfrm>
        </p:grpSpPr>
        <p:sp>
          <p:nvSpPr>
            <p:cNvPr id="586" name="Google Shape;586;p7"/>
            <p:cNvSpPr/>
            <p:nvPr/>
          </p:nvSpPr>
          <p:spPr bwMode="auto">
            <a:xfrm>
              <a:off x="6674373" y="4146378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7" name="Google Shape;587;p7"/>
            <p:cNvSpPr/>
            <p:nvPr/>
          </p:nvSpPr>
          <p:spPr bwMode="auto">
            <a:xfrm>
              <a:off x="6674373" y="4227227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8" name="Google Shape;588;p7"/>
            <p:cNvSpPr/>
            <p:nvPr/>
          </p:nvSpPr>
          <p:spPr bwMode="auto">
            <a:xfrm>
              <a:off x="6674373" y="4308076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9" name="Google Shape;589;p7"/>
            <p:cNvSpPr/>
            <p:nvPr/>
          </p:nvSpPr>
          <p:spPr bwMode="auto">
            <a:xfrm>
              <a:off x="6674373" y="4388925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0" name="Google Shape;590;p7"/>
            <p:cNvSpPr/>
            <p:nvPr/>
          </p:nvSpPr>
          <p:spPr bwMode="auto">
            <a:xfrm>
              <a:off x="6674373" y="4469774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1" name="Google Shape;591;p7"/>
            <p:cNvSpPr/>
            <p:nvPr/>
          </p:nvSpPr>
          <p:spPr bwMode="auto">
            <a:xfrm>
              <a:off x="6674373" y="4550623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2" name="Google Shape;592;p7"/>
            <p:cNvSpPr/>
            <p:nvPr/>
          </p:nvSpPr>
          <p:spPr bwMode="auto">
            <a:xfrm>
              <a:off x="6674373" y="4631471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3" name="Google Shape;593;p7"/>
            <p:cNvSpPr/>
            <p:nvPr/>
          </p:nvSpPr>
          <p:spPr bwMode="auto">
            <a:xfrm>
              <a:off x="667435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4" name="Google Shape;594;p7"/>
            <p:cNvSpPr/>
            <p:nvPr/>
          </p:nvSpPr>
          <p:spPr bwMode="auto">
            <a:xfrm>
              <a:off x="67441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5" name="Google Shape;595;p7"/>
            <p:cNvSpPr/>
            <p:nvPr/>
          </p:nvSpPr>
          <p:spPr bwMode="auto">
            <a:xfrm>
              <a:off x="68139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6" name="Google Shape;596;p7"/>
            <p:cNvSpPr/>
            <p:nvPr/>
          </p:nvSpPr>
          <p:spPr bwMode="auto">
            <a:xfrm>
              <a:off x="68840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7" name="Google Shape;597;p7"/>
            <p:cNvSpPr/>
            <p:nvPr/>
          </p:nvSpPr>
          <p:spPr bwMode="auto">
            <a:xfrm>
              <a:off x="69538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8" name="Google Shape;598;p7"/>
            <p:cNvSpPr/>
            <p:nvPr/>
          </p:nvSpPr>
          <p:spPr bwMode="auto">
            <a:xfrm>
              <a:off x="70237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9" name="Google Shape;599;p7"/>
            <p:cNvSpPr/>
            <p:nvPr/>
          </p:nvSpPr>
          <p:spPr bwMode="auto">
            <a:xfrm>
              <a:off x="70937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0" name="Google Shape;600;p7"/>
            <p:cNvSpPr/>
            <p:nvPr/>
          </p:nvSpPr>
          <p:spPr bwMode="auto">
            <a:xfrm>
              <a:off x="71636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1" name="Google Shape;601;p7"/>
            <p:cNvSpPr/>
            <p:nvPr/>
          </p:nvSpPr>
          <p:spPr bwMode="auto">
            <a:xfrm>
              <a:off x="72336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2" name="Google Shape;602;p7"/>
            <p:cNvSpPr/>
            <p:nvPr/>
          </p:nvSpPr>
          <p:spPr bwMode="auto">
            <a:xfrm>
              <a:off x="73035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3" name="Google Shape;603;p7"/>
            <p:cNvSpPr/>
            <p:nvPr/>
          </p:nvSpPr>
          <p:spPr bwMode="auto">
            <a:xfrm>
              <a:off x="73733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604" name="Google Shape;604;p7"/>
          <p:cNvSpPr/>
          <p:nvPr/>
        </p:nvSpPr>
        <p:spPr bwMode="auto">
          <a:xfrm flipH="1">
            <a:off x="249186" y="4667024"/>
            <a:ext cx="231827" cy="232397"/>
          </a:xfrm>
          <a:custGeom>
            <a:avLst/>
            <a:gdLst/>
            <a:ahLst/>
            <a:cxnLst/>
            <a:rect l="l" t="t" r="r" b="b"/>
            <a:pathLst>
              <a:path w="4394" h="4405" fill="norm" stroke="1" extrusionOk="0">
                <a:moveTo>
                  <a:pt x="2197" y="1"/>
                </a:moveTo>
                <a:lnTo>
                  <a:pt x="0" y="2208"/>
                </a:lnTo>
                <a:lnTo>
                  <a:pt x="2197" y="4405"/>
                </a:lnTo>
                <a:lnTo>
                  <a:pt x="4393" y="2208"/>
                </a:lnTo>
                <a:lnTo>
                  <a:pt x="21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5" name="Google Shape;605;p7"/>
          <p:cNvSpPr/>
          <p:nvPr/>
        </p:nvSpPr>
        <p:spPr bwMode="auto">
          <a:xfrm>
            <a:off x="8424000" y="4504213"/>
            <a:ext cx="1564500" cy="156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6" name="Google Shape;606;p7"/>
          <p:cNvSpPr/>
          <p:nvPr/>
        </p:nvSpPr>
        <p:spPr bwMode="auto">
          <a:xfrm>
            <a:off x="8664000" y="4744213"/>
            <a:ext cx="1084500" cy="108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607" name="Google Shape;607;p7"/>
          <p:cNvGrpSpPr/>
          <p:nvPr/>
        </p:nvGrpSpPr>
        <p:grpSpPr bwMode="auto">
          <a:xfrm rot="5400000">
            <a:off x="-681586" y="2630605"/>
            <a:ext cx="2093391" cy="232398"/>
            <a:chOff x="4858700" y="5055325"/>
            <a:chExt cx="982075" cy="109025"/>
          </a:xfrm>
        </p:grpSpPr>
        <p:sp>
          <p:nvSpPr>
            <p:cNvPr id="608" name="Google Shape;608;p7"/>
            <p:cNvSpPr/>
            <p:nvPr/>
          </p:nvSpPr>
          <p:spPr bwMode="auto">
            <a:xfrm>
              <a:off x="4897875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5" y="4360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9" name="Google Shape;609;p7"/>
            <p:cNvSpPr/>
            <p:nvPr/>
          </p:nvSpPr>
          <p:spPr bwMode="auto">
            <a:xfrm>
              <a:off x="4858700" y="5094775"/>
              <a:ext cx="108725" cy="30375"/>
            </a:xfrm>
            <a:custGeom>
              <a:avLst/>
              <a:gdLst/>
              <a:ahLst/>
              <a:cxnLst/>
              <a:rect l="l" t="t" r="r" b="b"/>
              <a:pathLst>
                <a:path w="4349" h="1215" fill="norm" stroke="1" extrusionOk="0">
                  <a:moveTo>
                    <a:pt x="0" y="1"/>
                  </a:moveTo>
                  <a:lnTo>
                    <a:pt x="0" y="1215"/>
                  </a:lnTo>
                  <a:lnTo>
                    <a:pt x="4349" y="1215"/>
                  </a:lnTo>
                  <a:lnTo>
                    <a:pt x="4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0" name="Google Shape;610;p7"/>
            <p:cNvSpPr/>
            <p:nvPr/>
          </p:nvSpPr>
          <p:spPr bwMode="auto">
            <a:xfrm>
              <a:off x="5116150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4" y="4360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1" name="Google Shape;611;p7"/>
            <p:cNvSpPr/>
            <p:nvPr/>
          </p:nvSpPr>
          <p:spPr bwMode="auto">
            <a:xfrm>
              <a:off x="5076950" y="5094775"/>
              <a:ext cx="108750" cy="30375"/>
            </a:xfrm>
            <a:custGeom>
              <a:avLst/>
              <a:gdLst/>
              <a:ahLst/>
              <a:cxnLst/>
              <a:rect l="l" t="t" r="r" b="b"/>
              <a:pathLst>
                <a:path w="4350" h="1215" fill="norm" stroke="1" extrusionOk="0">
                  <a:moveTo>
                    <a:pt x="1" y="1"/>
                  </a:moveTo>
                  <a:lnTo>
                    <a:pt x="1" y="1215"/>
                  </a:lnTo>
                  <a:lnTo>
                    <a:pt x="4349" y="1215"/>
                  </a:lnTo>
                  <a:lnTo>
                    <a:pt x="4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2" name="Google Shape;612;p7"/>
            <p:cNvSpPr/>
            <p:nvPr/>
          </p:nvSpPr>
          <p:spPr bwMode="auto">
            <a:xfrm>
              <a:off x="5334675" y="5055325"/>
              <a:ext cx="30100" cy="109025"/>
            </a:xfrm>
            <a:custGeom>
              <a:avLst/>
              <a:gdLst/>
              <a:ahLst/>
              <a:cxnLst/>
              <a:rect l="l" t="t" r="r" b="b"/>
              <a:pathLst>
                <a:path w="1204" h="4361" fill="norm" stroke="1" extrusionOk="0">
                  <a:moveTo>
                    <a:pt x="1" y="0"/>
                  </a:moveTo>
                  <a:lnTo>
                    <a:pt x="1" y="4360"/>
                  </a:lnTo>
                  <a:lnTo>
                    <a:pt x="1204" y="4360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3" name="Google Shape;613;p7"/>
            <p:cNvSpPr/>
            <p:nvPr/>
          </p:nvSpPr>
          <p:spPr bwMode="auto">
            <a:xfrm>
              <a:off x="5295225" y="5094775"/>
              <a:ext cx="109025" cy="30375"/>
            </a:xfrm>
            <a:custGeom>
              <a:avLst/>
              <a:gdLst/>
              <a:ahLst/>
              <a:cxnLst/>
              <a:rect l="l" t="t" r="r" b="b"/>
              <a:pathLst>
                <a:path w="4361" h="1215" fill="norm" stroke="1" extrusionOk="0">
                  <a:moveTo>
                    <a:pt x="0" y="1"/>
                  </a:moveTo>
                  <a:lnTo>
                    <a:pt x="0" y="1215"/>
                  </a:lnTo>
                  <a:lnTo>
                    <a:pt x="4360" y="1215"/>
                  </a:lnTo>
                  <a:lnTo>
                    <a:pt x="4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4" name="Google Shape;614;p7"/>
            <p:cNvSpPr/>
            <p:nvPr/>
          </p:nvSpPr>
          <p:spPr bwMode="auto">
            <a:xfrm>
              <a:off x="5552950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5" y="4360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5" name="Google Shape;615;p7"/>
            <p:cNvSpPr/>
            <p:nvPr/>
          </p:nvSpPr>
          <p:spPr bwMode="auto">
            <a:xfrm>
              <a:off x="5513775" y="5094775"/>
              <a:ext cx="108725" cy="30375"/>
            </a:xfrm>
            <a:custGeom>
              <a:avLst/>
              <a:gdLst/>
              <a:ahLst/>
              <a:cxnLst/>
              <a:rect l="l" t="t" r="r" b="b"/>
              <a:pathLst>
                <a:path w="4349" h="1215" fill="norm" stroke="1" extrusionOk="0">
                  <a:moveTo>
                    <a:pt x="0" y="1"/>
                  </a:moveTo>
                  <a:lnTo>
                    <a:pt x="0" y="1215"/>
                  </a:lnTo>
                  <a:lnTo>
                    <a:pt x="4349" y="1215"/>
                  </a:lnTo>
                  <a:lnTo>
                    <a:pt x="4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6" name="Google Shape;616;p7"/>
            <p:cNvSpPr/>
            <p:nvPr/>
          </p:nvSpPr>
          <p:spPr bwMode="auto">
            <a:xfrm>
              <a:off x="5771225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4" y="4360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7" name="Google Shape;617;p7"/>
            <p:cNvSpPr/>
            <p:nvPr/>
          </p:nvSpPr>
          <p:spPr bwMode="auto">
            <a:xfrm>
              <a:off x="5732025" y="5094775"/>
              <a:ext cx="108750" cy="30375"/>
            </a:xfrm>
            <a:custGeom>
              <a:avLst/>
              <a:gdLst/>
              <a:ahLst/>
              <a:cxnLst/>
              <a:rect l="l" t="t" r="r" b="b"/>
              <a:pathLst>
                <a:path w="4350" h="1215" fill="norm" stroke="1" extrusionOk="0">
                  <a:moveTo>
                    <a:pt x="1" y="1"/>
                  </a:moveTo>
                  <a:lnTo>
                    <a:pt x="1" y="1215"/>
                  </a:lnTo>
                  <a:lnTo>
                    <a:pt x="4350" y="1215"/>
                  </a:lnTo>
                  <a:lnTo>
                    <a:pt x="43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618" name="Google Shape;618;p7"/>
          <p:cNvGrpSpPr/>
          <p:nvPr/>
        </p:nvGrpSpPr>
        <p:grpSpPr bwMode="auto">
          <a:xfrm rot="-5400000" flipH="1">
            <a:off x="8015449" y="-237523"/>
            <a:ext cx="1559600" cy="1735046"/>
            <a:chOff x="-406173" y="4493202"/>
            <a:chExt cx="1559600" cy="1735046"/>
          </a:xfrm>
        </p:grpSpPr>
        <p:sp>
          <p:nvSpPr>
            <p:cNvPr id="619" name="Google Shape;619;p7"/>
            <p:cNvSpPr/>
            <p:nvPr/>
          </p:nvSpPr>
          <p:spPr bwMode="auto">
            <a:xfrm rot="-5400000">
              <a:off x="-406173" y="4665277"/>
              <a:ext cx="1390800" cy="1390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0" name="Google Shape;620;p7"/>
            <p:cNvSpPr/>
            <p:nvPr/>
          </p:nvSpPr>
          <p:spPr bwMode="auto">
            <a:xfrm rot="5400000">
              <a:off x="-133119" y="4941703"/>
              <a:ext cx="1735046" cy="838045"/>
            </a:xfrm>
            <a:custGeom>
              <a:avLst/>
              <a:gdLst/>
              <a:ahLst/>
              <a:cxnLst/>
              <a:rect l="l" t="t" r="r" b="b"/>
              <a:pathLst>
                <a:path w="64626" h="31215" fill="norm" stroke="1" extrusionOk="0">
                  <a:moveTo>
                    <a:pt x="32319" y="1"/>
                  </a:moveTo>
                  <a:cubicBezTo>
                    <a:pt x="17573" y="1"/>
                    <a:pt x="5133" y="9824"/>
                    <a:pt x="1171" y="23279"/>
                  </a:cubicBezTo>
                  <a:cubicBezTo>
                    <a:pt x="1" y="27241"/>
                    <a:pt x="3003" y="31215"/>
                    <a:pt x="7131" y="31215"/>
                  </a:cubicBezTo>
                  <a:lnTo>
                    <a:pt x="7286" y="31215"/>
                  </a:lnTo>
                  <a:cubicBezTo>
                    <a:pt x="10067" y="31215"/>
                    <a:pt x="12451" y="29360"/>
                    <a:pt x="13257" y="26700"/>
                  </a:cubicBezTo>
                  <a:cubicBezTo>
                    <a:pt x="15796" y="18290"/>
                    <a:pt x="23533" y="12539"/>
                    <a:pt x="32319" y="12539"/>
                  </a:cubicBezTo>
                  <a:cubicBezTo>
                    <a:pt x="41094" y="12539"/>
                    <a:pt x="48831" y="18290"/>
                    <a:pt x="51369" y="26700"/>
                  </a:cubicBezTo>
                  <a:cubicBezTo>
                    <a:pt x="52175" y="29360"/>
                    <a:pt x="54559" y="31215"/>
                    <a:pt x="57341" y="31215"/>
                  </a:cubicBezTo>
                  <a:lnTo>
                    <a:pt x="57495" y="31215"/>
                  </a:lnTo>
                  <a:cubicBezTo>
                    <a:pt x="61634" y="31215"/>
                    <a:pt x="64625" y="27241"/>
                    <a:pt x="63456" y="23279"/>
                  </a:cubicBezTo>
                  <a:cubicBezTo>
                    <a:pt x="59493" y="9824"/>
                    <a:pt x="47054" y="1"/>
                    <a:pt x="32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621" name="Google Shape;621;p7"/>
          <p:cNvGrpSpPr/>
          <p:nvPr/>
        </p:nvGrpSpPr>
        <p:grpSpPr bwMode="auto">
          <a:xfrm flipH="1">
            <a:off x="2670200" y="4665899"/>
            <a:ext cx="1374390" cy="1241130"/>
            <a:chOff x="4027850" y="1900275"/>
            <a:chExt cx="554100" cy="500375"/>
          </a:xfrm>
        </p:grpSpPr>
        <p:sp>
          <p:nvSpPr>
            <p:cNvPr id="622" name="Google Shape;622;p7"/>
            <p:cNvSpPr/>
            <p:nvPr/>
          </p:nvSpPr>
          <p:spPr bwMode="auto">
            <a:xfrm>
              <a:off x="40306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51"/>
                    <a:pt x="332" y="651"/>
                  </a:cubicBezTo>
                  <a:cubicBezTo>
                    <a:pt x="508" y="65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3" name="Google Shape;623;p7"/>
            <p:cNvSpPr/>
            <p:nvPr/>
          </p:nvSpPr>
          <p:spPr bwMode="auto">
            <a:xfrm>
              <a:off x="4097650" y="190027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7" y="651"/>
                    <a:pt x="641" y="497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4" name="Google Shape;624;p7"/>
            <p:cNvSpPr/>
            <p:nvPr/>
          </p:nvSpPr>
          <p:spPr bwMode="auto">
            <a:xfrm>
              <a:off x="416442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7" y="651"/>
                    <a:pt x="652" y="497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5" name="Google Shape;625;p7"/>
            <p:cNvSpPr/>
            <p:nvPr/>
          </p:nvSpPr>
          <p:spPr bwMode="auto">
            <a:xfrm>
              <a:off x="42312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32" y="651"/>
                  </a:cubicBezTo>
                  <a:cubicBezTo>
                    <a:pt x="508" y="65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6" name="Google Shape;626;p7"/>
            <p:cNvSpPr/>
            <p:nvPr/>
          </p:nvSpPr>
          <p:spPr bwMode="auto">
            <a:xfrm>
              <a:off x="4297975" y="190027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497"/>
                    <a:pt x="155" y="651"/>
                    <a:pt x="332" y="651"/>
                  </a:cubicBezTo>
                  <a:cubicBezTo>
                    <a:pt x="509" y="651"/>
                    <a:pt x="652" y="497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7" name="Google Shape;627;p7"/>
            <p:cNvSpPr/>
            <p:nvPr/>
          </p:nvSpPr>
          <p:spPr bwMode="auto">
            <a:xfrm>
              <a:off x="4365025" y="190027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8" y="651"/>
                    <a:pt x="641" y="497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8" name="Google Shape;628;p7"/>
            <p:cNvSpPr/>
            <p:nvPr/>
          </p:nvSpPr>
          <p:spPr bwMode="auto">
            <a:xfrm>
              <a:off x="443182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51"/>
                    <a:pt x="320" y="651"/>
                  </a:cubicBezTo>
                  <a:cubicBezTo>
                    <a:pt x="497" y="651"/>
                    <a:pt x="651" y="497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9" name="Google Shape;629;p7"/>
            <p:cNvSpPr/>
            <p:nvPr/>
          </p:nvSpPr>
          <p:spPr bwMode="auto">
            <a:xfrm>
              <a:off x="44986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51"/>
                    <a:pt x="331" y="651"/>
                  </a:cubicBezTo>
                  <a:cubicBezTo>
                    <a:pt x="508" y="65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0" name="Google Shape;630;p7"/>
            <p:cNvSpPr/>
            <p:nvPr/>
          </p:nvSpPr>
          <p:spPr bwMode="auto">
            <a:xfrm>
              <a:off x="456537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51"/>
                    <a:pt x="331" y="651"/>
                  </a:cubicBezTo>
                  <a:cubicBezTo>
                    <a:pt x="508" y="65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1" name="Google Shape;631;p7"/>
            <p:cNvSpPr/>
            <p:nvPr/>
          </p:nvSpPr>
          <p:spPr bwMode="auto">
            <a:xfrm>
              <a:off x="40306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508"/>
                    <a:pt x="155" y="651"/>
                    <a:pt x="332" y="651"/>
                  </a:cubicBezTo>
                  <a:cubicBezTo>
                    <a:pt x="508" y="651"/>
                    <a:pt x="652" y="508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2" name="Google Shape;632;p7"/>
            <p:cNvSpPr/>
            <p:nvPr/>
          </p:nvSpPr>
          <p:spPr bwMode="auto">
            <a:xfrm>
              <a:off x="4097650" y="1960700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41" y="508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3" name="Google Shape;633;p7"/>
            <p:cNvSpPr/>
            <p:nvPr/>
          </p:nvSpPr>
          <p:spPr bwMode="auto">
            <a:xfrm>
              <a:off x="416442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52" y="508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4" name="Google Shape;634;p7"/>
            <p:cNvSpPr/>
            <p:nvPr/>
          </p:nvSpPr>
          <p:spPr bwMode="auto">
            <a:xfrm>
              <a:off x="42312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32" y="651"/>
                  </a:cubicBezTo>
                  <a:cubicBezTo>
                    <a:pt x="508" y="651"/>
                    <a:pt x="652" y="508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5" name="Google Shape;635;p7"/>
            <p:cNvSpPr/>
            <p:nvPr/>
          </p:nvSpPr>
          <p:spPr bwMode="auto">
            <a:xfrm>
              <a:off x="4297975" y="19607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508"/>
                    <a:pt x="155" y="651"/>
                    <a:pt x="332" y="651"/>
                  </a:cubicBezTo>
                  <a:cubicBezTo>
                    <a:pt x="509" y="651"/>
                    <a:pt x="652" y="508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6" name="Google Shape;636;p7"/>
            <p:cNvSpPr/>
            <p:nvPr/>
          </p:nvSpPr>
          <p:spPr bwMode="auto">
            <a:xfrm>
              <a:off x="4365025" y="1960700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8" y="651"/>
                    <a:pt x="641" y="508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7" name="Google Shape;637;p7"/>
            <p:cNvSpPr/>
            <p:nvPr/>
          </p:nvSpPr>
          <p:spPr bwMode="auto">
            <a:xfrm>
              <a:off x="443182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508"/>
                    <a:pt x="144" y="651"/>
                    <a:pt x="320" y="651"/>
                  </a:cubicBezTo>
                  <a:cubicBezTo>
                    <a:pt x="497" y="651"/>
                    <a:pt x="651" y="508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8" name="Google Shape;638;p7"/>
            <p:cNvSpPr/>
            <p:nvPr/>
          </p:nvSpPr>
          <p:spPr bwMode="auto">
            <a:xfrm>
              <a:off x="44986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508"/>
                    <a:pt x="144" y="651"/>
                    <a:pt x="331" y="651"/>
                  </a:cubicBezTo>
                  <a:cubicBezTo>
                    <a:pt x="508" y="651"/>
                    <a:pt x="651" y="508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9" name="Google Shape;639;p7"/>
            <p:cNvSpPr/>
            <p:nvPr/>
          </p:nvSpPr>
          <p:spPr bwMode="auto">
            <a:xfrm>
              <a:off x="456537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508"/>
                    <a:pt x="155" y="651"/>
                    <a:pt x="331" y="651"/>
                  </a:cubicBezTo>
                  <a:cubicBezTo>
                    <a:pt x="508" y="651"/>
                    <a:pt x="651" y="508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0" name="Google Shape;640;p7"/>
            <p:cNvSpPr/>
            <p:nvPr/>
          </p:nvSpPr>
          <p:spPr bwMode="auto">
            <a:xfrm>
              <a:off x="40306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41"/>
                    <a:pt x="332" y="641"/>
                  </a:cubicBezTo>
                  <a:cubicBezTo>
                    <a:pt x="508" y="641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1" name="Google Shape;641;p7"/>
            <p:cNvSpPr/>
            <p:nvPr/>
          </p:nvSpPr>
          <p:spPr bwMode="auto">
            <a:xfrm>
              <a:off x="4097650" y="2021400"/>
              <a:ext cx="16024" cy="16024"/>
            </a:xfrm>
            <a:custGeom>
              <a:avLst/>
              <a:gdLst/>
              <a:ahLst/>
              <a:cxnLst/>
              <a:rect l="l" t="t" r="r" b="b"/>
              <a:pathLst>
                <a:path w="641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41" y="497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2" name="Google Shape;642;p7"/>
            <p:cNvSpPr/>
            <p:nvPr/>
          </p:nvSpPr>
          <p:spPr bwMode="auto">
            <a:xfrm>
              <a:off x="416442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52" y="497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3" name="Google Shape;643;p7"/>
            <p:cNvSpPr/>
            <p:nvPr/>
          </p:nvSpPr>
          <p:spPr bwMode="auto">
            <a:xfrm>
              <a:off x="42312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32" y="641"/>
                  </a:cubicBezTo>
                  <a:cubicBezTo>
                    <a:pt x="508" y="641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4" name="Google Shape;644;p7"/>
            <p:cNvSpPr/>
            <p:nvPr/>
          </p:nvSpPr>
          <p:spPr bwMode="auto">
            <a:xfrm>
              <a:off x="4297975" y="2021400"/>
              <a:ext cx="16325" cy="16024"/>
            </a:xfrm>
            <a:custGeom>
              <a:avLst/>
              <a:gdLst/>
              <a:ahLst/>
              <a:cxnLst/>
              <a:rect l="l" t="t" r="r" b="b"/>
              <a:pathLst>
                <a:path w="653" h="641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497"/>
                    <a:pt x="155" y="641"/>
                    <a:pt x="332" y="641"/>
                  </a:cubicBezTo>
                  <a:cubicBezTo>
                    <a:pt x="509" y="641"/>
                    <a:pt x="652" y="497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5" name="Google Shape;645;p7"/>
            <p:cNvSpPr/>
            <p:nvPr/>
          </p:nvSpPr>
          <p:spPr bwMode="auto">
            <a:xfrm>
              <a:off x="4365025" y="2021400"/>
              <a:ext cx="16050" cy="16024"/>
            </a:xfrm>
            <a:custGeom>
              <a:avLst/>
              <a:gdLst/>
              <a:ahLst/>
              <a:cxnLst/>
              <a:rect l="l" t="t" r="r" b="b"/>
              <a:pathLst>
                <a:path w="642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6" name="Google Shape;646;p7"/>
            <p:cNvSpPr/>
            <p:nvPr/>
          </p:nvSpPr>
          <p:spPr bwMode="auto">
            <a:xfrm>
              <a:off x="443182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7" y="641"/>
                    <a:pt x="651" y="497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7" name="Google Shape;647;p7"/>
            <p:cNvSpPr/>
            <p:nvPr/>
          </p:nvSpPr>
          <p:spPr bwMode="auto">
            <a:xfrm>
              <a:off x="44986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41"/>
                    <a:pt x="331" y="641"/>
                  </a:cubicBezTo>
                  <a:cubicBezTo>
                    <a:pt x="508" y="641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8" name="Google Shape;648;p7"/>
            <p:cNvSpPr/>
            <p:nvPr/>
          </p:nvSpPr>
          <p:spPr bwMode="auto">
            <a:xfrm>
              <a:off x="456537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41"/>
                    <a:pt x="331" y="641"/>
                  </a:cubicBezTo>
                  <a:cubicBezTo>
                    <a:pt x="508" y="641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9" name="Google Shape;649;p7"/>
            <p:cNvSpPr/>
            <p:nvPr/>
          </p:nvSpPr>
          <p:spPr bwMode="auto">
            <a:xfrm>
              <a:off x="40306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52"/>
                    <a:pt x="332" y="652"/>
                  </a:cubicBezTo>
                  <a:cubicBezTo>
                    <a:pt x="508" y="652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0" name="Google Shape;650;p7"/>
            <p:cNvSpPr/>
            <p:nvPr/>
          </p:nvSpPr>
          <p:spPr bwMode="auto">
            <a:xfrm>
              <a:off x="4097650" y="208182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7" y="652"/>
                    <a:pt x="641" y="497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1" name="Google Shape;651;p7"/>
            <p:cNvSpPr/>
            <p:nvPr/>
          </p:nvSpPr>
          <p:spPr bwMode="auto">
            <a:xfrm>
              <a:off x="416442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7" y="652"/>
                    <a:pt x="652" y="497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2" name="Google Shape;652;p7"/>
            <p:cNvSpPr/>
            <p:nvPr/>
          </p:nvSpPr>
          <p:spPr bwMode="auto">
            <a:xfrm>
              <a:off x="42312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32" y="652"/>
                  </a:cubicBezTo>
                  <a:cubicBezTo>
                    <a:pt x="508" y="652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3" name="Google Shape;653;p7"/>
            <p:cNvSpPr/>
            <p:nvPr/>
          </p:nvSpPr>
          <p:spPr bwMode="auto">
            <a:xfrm>
              <a:off x="4297975" y="208182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497"/>
                    <a:pt x="155" y="652"/>
                    <a:pt x="332" y="652"/>
                  </a:cubicBezTo>
                  <a:cubicBezTo>
                    <a:pt x="509" y="652"/>
                    <a:pt x="652" y="497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4" name="Google Shape;654;p7"/>
            <p:cNvSpPr/>
            <p:nvPr/>
          </p:nvSpPr>
          <p:spPr bwMode="auto">
            <a:xfrm>
              <a:off x="4365025" y="208182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8" y="652"/>
                    <a:pt x="641" y="497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5" name="Google Shape;655;p7"/>
            <p:cNvSpPr/>
            <p:nvPr/>
          </p:nvSpPr>
          <p:spPr bwMode="auto">
            <a:xfrm>
              <a:off x="443182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52"/>
                    <a:pt x="320" y="652"/>
                  </a:cubicBezTo>
                  <a:cubicBezTo>
                    <a:pt x="497" y="652"/>
                    <a:pt x="651" y="497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6" name="Google Shape;656;p7"/>
            <p:cNvSpPr/>
            <p:nvPr/>
          </p:nvSpPr>
          <p:spPr bwMode="auto">
            <a:xfrm>
              <a:off x="44986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52"/>
                    <a:pt x="331" y="652"/>
                  </a:cubicBezTo>
                  <a:cubicBezTo>
                    <a:pt x="508" y="652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7" name="Google Shape;657;p7"/>
            <p:cNvSpPr/>
            <p:nvPr/>
          </p:nvSpPr>
          <p:spPr bwMode="auto">
            <a:xfrm>
              <a:off x="456537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52"/>
                    <a:pt x="331" y="652"/>
                  </a:cubicBezTo>
                  <a:cubicBezTo>
                    <a:pt x="508" y="652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8" name="Google Shape;658;p7"/>
            <p:cNvSpPr/>
            <p:nvPr/>
          </p:nvSpPr>
          <p:spPr bwMode="auto">
            <a:xfrm>
              <a:off x="40306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32"/>
                  </a:cubicBezTo>
                  <a:cubicBezTo>
                    <a:pt x="0" y="509"/>
                    <a:pt x="155" y="652"/>
                    <a:pt x="332" y="652"/>
                  </a:cubicBezTo>
                  <a:cubicBezTo>
                    <a:pt x="508" y="652"/>
                    <a:pt x="652" y="509"/>
                    <a:pt x="652" y="332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9" name="Google Shape;659;p7"/>
            <p:cNvSpPr/>
            <p:nvPr/>
          </p:nvSpPr>
          <p:spPr bwMode="auto">
            <a:xfrm>
              <a:off x="4097650" y="2142250"/>
              <a:ext cx="16024" cy="16325"/>
            </a:xfrm>
            <a:custGeom>
              <a:avLst/>
              <a:gdLst/>
              <a:ahLst/>
              <a:cxnLst/>
              <a:rect l="l" t="t" r="r" b="b"/>
              <a:pathLst>
                <a:path w="641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7" y="652"/>
                    <a:pt x="641" y="509"/>
                    <a:pt x="641" y="332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0" name="Google Shape;660;p7"/>
            <p:cNvSpPr/>
            <p:nvPr/>
          </p:nvSpPr>
          <p:spPr bwMode="auto">
            <a:xfrm>
              <a:off x="416442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7" y="652"/>
                    <a:pt x="652" y="509"/>
                    <a:pt x="652" y="332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1" name="Google Shape;661;p7"/>
            <p:cNvSpPr/>
            <p:nvPr/>
          </p:nvSpPr>
          <p:spPr bwMode="auto">
            <a:xfrm>
              <a:off x="42312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32" y="652"/>
                  </a:cubicBezTo>
                  <a:cubicBezTo>
                    <a:pt x="508" y="652"/>
                    <a:pt x="652" y="509"/>
                    <a:pt x="652" y="332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2" name="Google Shape;662;p7"/>
            <p:cNvSpPr/>
            <p:nvPr/>
          </p:nvSpPr>
          <p:spPr bwMode="auto">
            <a:xfrm>
              <a:off x="4297975" y="214225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32"/>
                  </a:cubicBezTo>
                  <a:cubicBezTo>
                    <a:pt x="1" y="509"/>
                    <a:pt x="155" y="652"/>
                    <a:pt x="332" y="652"/>
                  </a:cubicBezTo>
                  <a:cubicBezTo>
                    <a:pt x="509" y="652"/>
                    <a:pt x="652" y="509"/>
                    <a:pt x="652" y="332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3" name="Google Shape;663;p7"/>
            <p:cNvSpPr/>
            <p:nvPr/>
          </p:nvSpPr>
          <p:spPr bwMode="auto">
            <a:xfrm>
              <a:off x="4365025" y="2142250"/>
              <a:ext cx="16050" cy="16325"/>
            </a:xfrm>
            <a:custGeom>
              <a:avLst/>
              <a:gdLst/>
              <a:ahLst/>
              <a:cxnLst/>
              <a:rect l="l" t="t" r="r" b="b"/>
              <a:pathLst>
                <a:path w="642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8" y="652"/>
                    <a:pt x="641" y="509"/>
                    <a:pt x="641" y="33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4" name="Google Shape;664;p7"/>
            <p:cNvSpPr/>
            <p:nvPr/>
          </p:nvSpPr>
          <p:spPr bwMode="auto">
            <a:xfrm>
              <a:off x="443182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32"/>
                  </a:cubicBezTo>
                  <a:cubicBezTo>
                    <a:pt x="0" y="509"/>
                    <a:pt x="144" y="652"/>
                    <a:pt x="320" y="652"/>
                  </a:cubicBezTo>
                  <a:cubicBezTo>
                    <a:pt x="497" y="652"/>
                    <a:pt x="651" y="509"/>
                    <a:pt x="651" y="332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5" name="Google Shape;665;p7"/>
            <p:cNvSpPr/>
            <p:nvPr/>
          </p:nvSpPr>
          <p:spPr bwMode="auto">
            <a:xfrm>
              <a:off x="44986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32"/>
                  </a:cubicBezTo>
                  <a:cubicBezTo>
                    <a:pt x="0" y="509"/>
                    <a:pt x="144" y="652"/>
                    <a:pt x="331" y="652"/>
                  </a:cubicBezTo>
                  <a:cubicBezTo>
                    <a:pt x="508" y="652"/>
                    <a:pt x="651" y="509"/>
                    <a:pt x="651" y="332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6" name="Google Shape;666;p7"/>
            <p:cNvSpPr/>
            <p:nvPr/>
          </p:nvSpPr>
          <p:spPr bwMode="auto">
            <a:xfrm>
              <a:off x="456537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32"/>
                  </a:cubicBezTo>
                  <a:cubicBezTo>
                    <a:pt x="0" y="509"/>
                    <a:pt x="155" y="652"/>
                    <a:pt x="331" y="652"/>
                  </a:cubicBezTo>
                  <a:cubicBezTo>
                    <a:pt x="508" y="652"/>
                    <a:pt x="651" y="509"/>
                    <a:pt x="651" y="332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7" name="Google Shape;667;p7"/>
            <p:cNvSpPr/>
            <p:nvPr/>
          </p:nvSpPr>
          <p:spPr bwMode="auto">
            <a:xfrm>
              <a:off x="40306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55"/>
                    <a:pt x="0" y="331"/>
                  </a:cubicBezTo>
                  <a:cubicBezTo>
                    <a:pt x="0" y="508"/>
                    <a:pt x="155" y="651"/>
                    <a:pt x="332" y="651"/>
                  </a:cubicBezTo>
                  <a:cubicBezTo>
                    <a:pt x="508" y="651"/>
                    <a:pt x="652" y="508"/>
                    <a:pt x="652" y="331"/>
                  </a:cubicBezTo>
                  <a:cubicBezTo>
                    <a:pt x="652" y="155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8" name="Google Shape;668;p7"/>
            <p:cNvSpPr/>
            <p:nvPr/>
          </p:nvSpPr>
          <p:spPr bwMode="auto">
            <a:xfrm>
              <a:off x="4097650" y="2202700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41" y="508"/>
                    <a:pt x="641" y="331"/>
                  </a:cubicBezTo>
                  <a:cubicBezTo>
                    <a:pt x="641" y="155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9" name="Google Shape;669;p7"/>
            <p:cNvSpPr/>
            <p:nvPr/>
          </p:nvSpPr>
          <p:spPr bwMode="auto">
            <a:xfrm>
              <a:off x="416442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52" y="508"/>
                    <a:pt x="652" y="331"/>
                  </a:cubicBezTo>
                  <a:cubicBezTo>
                    <a:pt x="652" y="155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0" name="Google Shape;670;p7"/>
            <p:cNvSpPr/>
            <p:nvPr/>
          </p:nvSpPr>
          <p:spPr bwMode="auto">
            <a:xfrm>
              <a:off x="42312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32" y="651"/>
                  </a:cubicBezTo>
                  <a:cubicBezTo>
                    <a:pt x="508" y="651"/>
                    <a:pt x="652" y="508"/>
                    <a:pt x="652" y="331"/>
                  </a:cubicBezTo>
                  <a:cubicBezTo>
                    <a:pt x="652" y="155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1" name="Google Shape;671;p7"/>
            <p:cNvSpPr/>
            <p:nvPr/>
          </p:nvSpPr>
          <p:spPr bwMode="auto">
            <a:xfrm>
              <a:off x="4297975" y="22027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55"/>
                    <a:pt x="1" y="331"/>
                  </a:cubicBezTo>
                  <a:cubicBezTo>
                    <a:pt x="1" y="508"/>
                    <a:pt x="155" y="651"/>
                    <a:pt x="332" y="651"/>
                  </a:cubicBezTo>
                  <a:cubicBezTo>
                    <a:pt x="509" y="651"/>
                    <a:pt x="652" y="508"/>
                    <a:pt x="652" y="331"/>
                  </a:cubicBezTo>
                  <a:cubicBezTo>
                    <a:pt x="652" y="155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2" name="Google Shape;672;p7"/>
            <p:cNvSpPr/>
            <p:nvPr/>
          </p:nvSpPr>
          <p:spPr bwMode="auto">
            <a:xfrm>
              <a:off x="4365025" y="2202700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8" y="651"/>
                    <a:pt x="641" y="508"/>
                    <a:pt x="641" y="331"/>
                  </a:cubicBezTo>
                  <a:cubicBezTo>
                    <a:pt x="641" y="155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3" name="Google Shape;673;p7"/>
            <p:cNvSpPr/>
            <p:nvPr/>
          </p:nvSpPr>
          <p:spPr bwMode="auto">
            <a:xfrm>
              <a:off x="443182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55"/>
                    <a:pt x="0" y="331"/>
                  </a:cubicBezTo>
                  <a:cubicBezTo>
                    <a:pt x="0" y="508"/>
                    <a:pt x="144" y="651"/>
                    <a:pt x="320" y="651"/>
                  </a:cubicBezTo>
                  <a:cubicBezTo>
                    <a:pt x="497" y="651"/>
                    <a:pt x="651" y="508"/>
                    <a:pt x="651" y="331"/>
                  </a:cubicBezTo>
                  <a:cubicBezTo>
                    <a:pt x="651" y="155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4" name="Google Shape;674;p7"/>
            <p:cNvSpPr/>
            <p:nvPr/>
          </p:nvSpPr>
          <p:spPr bwMode="auto">
            <a:xfrm>
              <a:off x="44986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55"/>
                    <a:pt x="0" y="331"/>
                  </a:cubicBezTo>
                  <a:cubicBezTo>
                    <a:pt x="0" y="508"/>
                    <a:pt x="144" y="651"/>
                    <a:pt x="331" y="651"/>
                  </a:cubicBezTo>
                  <a:cubicBezTo>
                    <a:pt x="508" y="651"/>
                    <a:pt x="651" y="508"/>
                    <a:pt x="651" y="331"/>
                  </a:cubicBezTo>
                  <a:cubicBezTo>
                    <a:pt x="651" y="155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5" name="Google Shape;675;p7"/>
            <p:cNvSpPr/>
            <p:nvPr/>
          </p:nvSpPr>
          <p:spPr bwMode="auto">
            <a:xfrm>
              <a:off x="456537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55"/>
                    <a:pt x="0" y="331"/>
                  </a:cubicBezTo>
                  <a:cubicBezTo>
                    <a:pt x="0" y="508"/>
                    <a:pt x="155" y="651"/>
                    <a:pt x="331" y="651"/>
                  </a:cubicBezTo>
                  <a:cubicBezTo>
                    <a:pt x="508" y="651"/>
                    <a:pt x="651" y="508"/>
                    <a:pt x="651" y="331"/>
                  </a:cubicBezTo>
                  <a:cubicBezTo>
                    <a:pt x="651" y="155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6" name="Google Shape;676;p7"/>
            <p:cNvSpPr/>
            <p:nvPr/>
          </p:nvSpPr>
          <p:spPr bwMode="auto">
            <a:xfrm>
              <a:off x="40306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41"/>
                    <a:pt x="332" y="641"/>
                  </a:cubicBezTo>
                  <a:cubicBezTo>
                    <a:pt x="508" y="64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7" name="Google Shape;677;p7"/>
            <p:cNvSpPr/>
            <p:nvPr/>
          </p:nvSpPr>
          <p:spPr bwMode="auto">
            <a:xfrm>
              <a:off x="4097650" y="2263400"/>
              <a:ext cx="16024" cy="16024"/>
            </a:xfrm>
            <a:custGeom>
              <a:avLst/>
              <a:gdLst/>
              <a:ahLst/>
              <a:cxnLst/>
              <a:rect l="l" t="t" r="r" b="b"/>
              <a:pathLst>
                <a:path w="641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41" y="497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8" name="Google Shape;678;p7"/>
            <p:cNvSpPr/>
            <p:nvPr/>
          </p:nvSpPr>
          <p:spPr bwMode="auto">
            <a:xfrm>
              <a:off x="416442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52" y="497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9" name="Google Shape;679;p7"/>
            <p:cNvSpPr/>
            <p:nvPr/>
          </p:nvSpPr>
          <p:spPr bwMode="auto">
            <a:xfrm>
              <a:off x="42312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32" y="641"/>
                  </a:cubicBezTo>
                  <a:cubicBezTo>
                    <a:pt x="508" y="64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0" name="Google Shape;680;p7"/>
            <p:cNvSpPr/>
            <p:nvPr/>
          </p:nvSpPr>
          <p:spPr bwMode="auto">
            <a:xfrm>
              <a:off x="4297975" y="2263400"/>
              <a:ext cx="16325" cy="16024"/>
            </a:xfrm>
            <a:custGeom>
              <a:avLst/>
              <a:gdLst/>
              <a:ahLst/>
              <a:cxnLst/>
              <a:rect l="l" t="t" r="r" b="b"/>
              <a:pathLst>
                <a:path w="653" h="641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497"/>
                    <a:pt x="155" y="641"/>
                    <a:pt x="332" y="641"/>
                  </a:cubicBezTo>
                  <a:cubicBezTo>
                    <a:pt x="509" y="641"/>
                    <a:pt x="652" y="497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1" name="Google Shape;681;p7"/>
            <p:cNvSpPr/>
            <p:nvPr/>
          </p:nvSpPr>
          <p:spPr bwMode="auto">
            <a:xfrm>
              <a:off x="4365025" y="2263400"/>
              <a:ext cx="16050" cy="16024"/>
            </a:xfrm>
            <a:custGeom>
              <a:avLst/>
              <a:gdLst/>
              <a:ahLst/>
              <a:cxnLst/>
              <a:rect l="l" t="t" r="r" b="b"/>
              <a:pathLst>
                <a:path w="642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2" name="Google Shape;682;p7"/>
            <p:cNvSpPr/>
            <p:nvPr/>
          </p:nvSpPr>
          <p:spPr bwMode="auto">
            <a:xfrm>
              <a:off x="443182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7" y="641"/>
                    <a:pt x="651" y="497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3" name="Google Shape;683;p7"/>
            <p:cNvSpPr/>
            <p:nvPr/>
          </p:nvSpPr>
          <p:spPr bwMode="auto">
            <a:xfrm>
              <a:off x="44986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41"/>
                    <a:pt x="331" y="641"/>
                  </a:cubicBezTo>
                  <a:cubicBezTo>
                    <a:pt x="508" y="64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4" name="Google Shape;684;p7"/>
            <p:cNvSpPr/>
            <p:nvPr/>
          </p:nvSpPr>
          <p:spPr bwMode="auto">
            <a:xfrm>
              <a:off x="456537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41"/>
                    <a:pt x="331" y="641"/>
                  </a:cubicBezTo>
                  <a:cubicBezTo>
                    <a:pt x="508" y="64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5" name="Google Shape;685;p7"/>
            <p:cNvSpPr/>
            <p:nvPr/>
          </p:nvSpPr>
          <p:spPr bwMode="auto">
            <a:xfrm>
              <a:off x="40306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508"/>
                    <a:pt x="155" y="652"/>
                    <a:pt x="332" y="652"/>
                  </a:cubicBezTo>
                  <a:cubicBezTo>
                    <a:pt x="508" y="652"/>
                    <a:pt x="652" y="508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6" name="Google Shape;686;p7"/>
            <p:cNvSpPr/>
            <p:nvPr/>
          </p:nvSpPr>
          <p:spPr bwMode="auto">
            <a:xfrm>
              <a:off x="4097650" y="232382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7" y="652"/>
                    <a:pt x="641" y="508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7" name="Google Shape;687;p7"/>
            <p:cNvSpPr/>
            <p:nvPr/>
          </p:nvSpPr>
          <p:spPr bwMode="auto">
            <a:xfrm>
              <a:off x="416442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7" y="652"/>
                    <a:pt x="652" y="508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8" name="Google Shape;688;p7"/>
            <p:cNvSpPr/>
            <p:nvPr/>
          </p:nvSpPr>
          <p:spPr bwMode="auto">
            <a:xfrm>
              <a:off x="42312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32" y="652"/>
                  </a:cubicBezTo>
                  <a:cubicBezTo>
                    <a:pt x="508" y="652"/>
                    <a:pt x="652" y="508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9" name="Google Shape;689;p7"/>
            <p:cNvSpPr/>
            <p:nvPr/>
          </p:nvSpPr>
          <p:spPr bwMode="auto">
            <a:xfrm>
              <a:off x="4297975" y="232382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508"/>
                    <a:pt x="155" y="652"/>
                    <a:pt x="332" y="652"/>
                  </a:cubicBezTo>
                  <a:cubicBezTo>
                    <a:pt x="509" y="652"/>
                    <a:pt x="652" y="508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0" name="Google Shape;690;p7"/>
            <p:cNvSpPr/>
            <p:nvPr/>
          </p:nvSpPr>
          <p:spPr bwMode="auto">
            <a:xfrm>
              <a:off x="4365025" y="232382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8" y="652"/>
                    <a:pt x="641" y="508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1" name="Google Shape;691;p7"/>
            <p:cNvSpPr/>
            <p:nvPr/>
          </p:nvSpPr>
          <p:spPr bwMode="auto">
            <a:xfrm>
              <a:off x="443182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508"/>
                    <a:pt x="144" y="652"/>
                    <a:pt x="320" y="652"/>
                  </a:cubicBezTo>
                  <a:cubicBezTo>
                    <a:pt x="497" y="652"/>
                    <a:pt x="651" y="508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2" name="Google Shape;692;p7"/>
            <p:cNvSpPr/>
            <p:nvPr/>
          </p:nvSpPr>
          <p:spPr bwMode="auto">
            <a:xfrm>
              <a:off x="44986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508"/>
                    <a:pt x="144" y="652"/>
                    <a:pt x="331" y="652"/>
                  </a:cubicBezTo>
                  <a:cubicBezTo>
                    <a:pt x="508" y="652"/>
                    <a:pt x="651" y="508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3" name="Google Shape;693;p7"/>
            <p:cNvSpPr/>
            <p:nvPr/>
          </p:nvSpPr>
          <p:spPr bwMode="auto">
            <a:xfrm>
              <a:off x="456537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508"/>
                    <a:pt x="155" y="652"/>
                    <a:pt x="331" y="652"/>
                  </a:cubicBezTo>
                  <a:cubicBezTo>
                    <a:pt x="508" y="652"/>
                    <a:pt x="651" y="508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4" name="Google Shape;694;p7"/>
            <p:cNvSpPr/>
            <p:nvPr/>
          </p:nvSpPr>
          <p:spPr bwMode="auto">
            <a:xfrm>
              <a:off x="4027850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59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3" y="616"/>
                    <a:pt x="353" y="645"/>
                    <a:pt x="431" y="645"/>
                  </a:cubicBezTo>
                  <a:cubicBezTo>
                    <a:pt x="598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5" name="Google Shape;695;p7"/>
            <p:cNvSpPr/>
            <p:nvPr/>
          </p:nvSpPr>
          <p:spPr bwMode="auto">
            <a:xfrm>
              <a:off x="4094900" y="2384524"/>
              <a:ext cx="18775" cy="16125"/>
            </a:xfrm>
            <a:custGeom>
              <a:avLst/>
              <a:gdLst/>
              <a:ahLst/>
              <a:cxnLst/>
              <a:rect l="l" t="t" r="r" b="b"/>
              <a:pathLst>
                <a:path w="751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199" y="553"/>
                  </a:cubicBezTo>
                  <a:cubicBezTo>
                    <a:pt x="266" y="616"/>
                    <a:pt x="347" y="645"/>
                    <a:pt x="425" y="645"/>
                  </a:cubicBezTo>
                  <a:cubicBezTo>
                    <a:pt x="593" y="645"/>
                    <a:pt x="751" y="516"/>
                    <a:pt x="751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6" name="Google Shape;696;p7"/>
            <p:cNvSpPr/>
            <p:nvPr/>
          </p:nvSpPr>
          <p:spPr bwMode="auto">
            <a:xfrm>
              <a:off x="4161675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199" y="553"/>
                  </a:cubicBezTo>
                  <a:cubicBezTo>
                    <a:pt x="266" y="616"/>
                    <a:pt x="348" y="645"/>
                    <a:pt x="428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7" name="Google Shape;697;p7"/>
            <p:cNvSpPr/>
            <p:nvPr/>
          </p:nvSpPr>
          <p:spPr bwMode="auto">
            <a:xfrm>
              <a:off x="4228450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50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4" y="616"/>
                    <a:pt x="353" y="645"/>
                    <a:pt x="432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8" name="Google Shape;698;p7"/>
            <p:cNvSpPr/>
            <p:nvPr/>
          </p:nvSpPr>
          <p:spPr bwMode="auto">
            <a:xfrm>
              <a:off x="4295225" y="2384524"/>
              <a:ext cx="19075" cy="16125"/>
            </a:xfrm>
            <a:custGeom>
              <a:avLst/>
              <a:gdLst/>
              <a:ahLst/>
              <a:cxnLst/>
              <a:rect l="l" t="t" r="r" b="b"/>
              <a:pathLst>
                <a:path w="763" h="645" fill="norm" stroke="1" extrusionOk="0">
                  <a:moveTo>
                    <a:pt x="460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4" y="616"/>
                    <a:pt x="353" y="645"/>
                    <a:pt x="432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9" name="Google Shape;699;p7"/>
            <p:cNvSpPr/>
            <p:nvPr/>
          </p:nvSpPr>
          <p:spPr bwMode="auto">
            <a:xfrm>
              <a:off x="4362275" y="2384524"/>
              <a:ext cx="18800" cy="16125"/>
            </a:xfrm>
            <a:custGeom>
              <a:avLst/>
              <a:gdLst/>
              <a:ahLst/>
              <a:cxnLst/>
              <a:rect l="l" t="t" r="r" b="b"/>
              <a:pathLst>
                <a:path w="752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1" y="343"/>
                    <a:pt x="199" y="553"/>
                  </a:cubicBezTo>
                  <a:cubicBezTo>
                    <a:pt x="266" y="616"/>
                    <a:pt x="347" y="645"/>
                    <a:pt x="426" y="645"/>
                  </a:cubicBezTo>
                  <a:cubicBezTo>
                    <a:pt x="593" y="645"/>
                    <a:pt x="751" y="516"/>
                    <a:pt x="751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0" name="Google Shape;700;p7"/>
            <p:cNvSpPr/>
            <p:nvPr/>
          </p:nvSpPr>
          <p:spPr bwMode="auto">
            <a:xfrm>
              <a:off x="4429050" y="2384524"/>
              <a:ext cx="19075" cy="16125"/>
            </a:xfrm>
            <a:custGeom>
              <a:avLst/>
              <a:gdLst/>
              <a:ahLst/>
              <a:cxnLst/>
              <a:rect l="l" t="t" r="r" b="b"/>
              <a:pathLst>
                <a:path w="763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1" y="343"/>
                    <a:pt x="199" y="553"/>
                  </a:cubicBezTo>
                  <a:cubicBezTo>
                    <a:pt x="266" y="616"/>
                    <a:pt x="348" y="645"/>
                    <a:pt x="429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52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1" name="Google Shape;701;p7"/>
            <p:cNvSpPr/>
            <p:nvPr/>
          </p:nvSpPr>
          <p:spPr bwMode="auto">
            <a:xfrm>
              <a:off x="4495900" y="2384524"/>
              <a:ext cx="19000" cy="16125"/>
            </a:xfrm>
            <a:custGeom>
              <a:avLst/>
              <a:gdLst/>
              <a:ahLst/>
              <a:cxnLst/>
              <a:rect l="l" t="t" r="r" b="b"/>
              <a:pathLst>
                <a:path w="760" h="645" fill="norm" stroke="1" extrusionOk="0">
                  <a:moveTo>
                    <a:pt x="426" y="1"/>
                  </a:moveTo>
                  <a:cubicBezTo>
                    <a:pt x="137" y="1"/>
                    <a:pt x="1" y="346"/>
                    <a:pt x="207" y="553"/>
                  </a:cubicBezTo>
                  <a:cubicBezTo>
                    <a:pt x="271" y="616"/>
                    <a:pt x="350" y="645"/>
                    <a:pt x="429" y="645"/>
                  </a:cubicBezTo>
                  <a:cubicBezTo>
                    <a:pt x="596" y="645"/>
                    <a:pt x="759" y="516"/>
                    <a:pt x="759" y="321"/>
                  </a:cubicBezTo>
                  <a:cubicBezTo>
                    <a:pt x="759" y="144"/>
                    <a:pt x="616" y="1"/>
                    <a:pt x="439" y="1"/>
                  </a:cubicBezTo>
                  <a:cubicBezTo>
                    <a:pt x="435" y="1"/>
                    <a:pt x="430" y="1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2" name="Google Shape;702;p7"/>
            <p:cNvSpPr/>
            <p:nvPr/>
          </p:nvSpPr>
          <p:spPr bwMode="auto">
            <a:xfrm>
              <a:off x="4562950" y="2384524"/>
              <a:ext cx="19000" cy="16125"/>
            </a:xfrm>
            <a:custGeom>
              <a:avLst/>
              <a:gdLst/>
              <a:ahLst/>
              <a:cxnLst/>
              <a:rect l="l" t="t" r="r" b="b"/>
              <a:pathLst>
                <a:path w="760" h="645" fill="norm" stroke="1" extrusionOk="0">
                  <a:moveTo>
                    <a:pt x="415" y="1"/>
                  </a:moveTo>
                  <a:cubicBezTo>
                    <a:pt x="137" y="1"/>
                    <a:pt x="1" y="346"/>
                    <a:pt x="197" y="553"/>
                  </a:cubicBezTo>
                  <a:cubicBezTo>
                    <a:pt x="264" y="616"/>
                    <a:pt x="345" y="645"/>
                    <a:pt x="426" y="645"/>
                  </a:cubicBezTo>
                  <a:cubicBezTo>
                    <a:pt x="596" y="645"/>
                    <a:pt x="759" y="516"/>
                    <a:pt x="759" y="321"/>
                  </a:cubicBezTo>
                  <a:cubicBezTo>
                    <a:pt x="759" y="144"/>
                    <a:pt x="616" y="1"/>
                    <a:pt x="428" y="1"/>
                  </a:cubicBezTo>
                  <a:cubicBezTo>
                    <a:pt x="424" y="1"/>
                    <a:pt x="420" y="1"/>
                    <a:pt x="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4" name="Google Shape;704;p8"/>
          <p:cNvSpPr txBox="1"/>
          <p:nvPr>
            <p:ph type="title"/>
          </p:nvPr>
        </p:nvSpPr>
        <p:spPr bwMode="auto">
          <a:xfrm>
            <a:off x="1225350" y="1435800"/>
            <a:ext cx="6693300" cy="22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705" name="Google Shape;705;p8"/>
          <p:cNvSpPr/>
          <p:nvPr/>
        </p:nvSpPr>
        <p:spPr bwMode="auto">
          <a:xfrm>
            <a:off x="720000" y="4513500"/>
            <a:ext cx="1564500" cy="156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06" name="Google Shape;706;p8"/>
          <p:cNvSpPr/>
          <p:nvPr/>
        </p:nvSpPr>
        <p:spPr bwMode="auto">
          <a:xfrm>
            <a:off x="948600" y="4753500"/>
            <a:ext cx="1084500" cy="108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707" name="Google Shape;707;p8"/>
          <p:cNvGrpSpPr/>
          <p:nvPr/>
        </p:nvGrpSpPr>
        <p:grpSpPr bwMode="auto">
          <a:xfrm rot="10800000">
            <a:off x="4667268" y="4513493"/>
            <a:ext cx="2745547" cy="2230711"/>
            <a:chOff x="6674350" y="4063602"/>
            <a:chExt cx="698986" cy="567900"/>
          </a:xfrm>
        </p:grpSpPr>
        <p:sp>
          <p:nvSpPr>
            <p:cNvPr id="708" name="Google Shape;708;p8"/>
            <p:cNvSpPr/>
            <p:nvPr/>
          </p:nvSpPr>
          <p:spPr bwMode="auto">
            <a:xfrm>
              <a:off x="6674373" y="4146378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9" name="Google Shape;709;p8"/>
            <p:cNvSpPr/>
            <p:nvPr/>
          </p:nvSpPr>
          <p:spPr bwMode="auto">
            <a:xfrm>
              <a:off x="6674373" y="4227227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0" name="Google Shape;710;p8"/>
            <p:cNvSpPr/>
            <p:nvPr/>
          </p:nvSpPr>
          <p:spPr bwMode="auto">
            <a:xfrm>
              <a:off x="6674373" y="4308076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1" name="Google Shape;711;p8"/>
            <p:cNvSpPr/>
            <p:nvPr/>
          </p:nvSpPr>
          <p:spPr bwMode="auto">
            <a:xfrm>
              <a:off x="6674373" y="4388925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2" name="Google Shape;712;p8"/>
            <p:cNvSpPr/>
            <p:nvPr/>
          </p:nvSpPr>
          <p:spPr bwMode="auto">
            <a:xfrm>
              <a:off x="6674373" y="4469774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3" name="Google Shape;713;p8"/>
            <p:cNvSpPr/>
            <p:nvPr/>
          </p:nvSpPr>
          <p:spPr bwMode="auto">
            <a:xfrm>
              <a:off x="6674373" y="4550623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4" name="Google Shape;714;p8"/>
            <p:cNvSpPr/>
            <p:nvPr/>
          </p:nvSpPr>
          <p:spPr bwMode="auto">
            <a:xfrm>
              <a:off x="6674373" y="4631471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5" name="Google Shape;715;p8"/>
            <p:cNvSpPr/>
            <p:nvPr/>
          </p:nvSpPr>
          <p:spPr bwMode="auto">
            <a:xfrm>
              <a:off x="667435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6" name="Google Shape;716;p8"/>
            <p:cNvSpPr/>
            <p:nvPr/>
          </p:nvSpPr>
          <p:spPr bwMode="auto">
            <a:xfrm>
              <a:off x="67441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7" name="Google Shape;717;p8"/>
            <p:cNvSpPr/>
            <p:nvPr/>
          </p:nvSpPr>
          <p:spPr bwMode="auto">
            <a:xfrm>
              <a:off x="68139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8" name="Google Shape;718;p8"/>
            <p:cNvSpPr/>
            <p:nvPr/>
          </p:nvSpPr>
          <p:spPr bwMode="auto">
            <a:xfrm>
              <a:off x="68840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9" name="Google Shape;719;p8"/>
            <p:cNvSpPr/>
            <p:nvPr/>
          </p:nvSpPr>
          <p:spPr bwMode="auto">
            <a:xfrm>
              <a:off x="69538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0" name="Google Shape;720;p8"/>
            <p:cNvSpPr/>
            <p:nvPr/>
          </p:nvSpPr>
          <p:spPr bwMode="auto">
            <a:xfrm>
              <a:off x="70237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1" name="Google Shape;721;p8"/>
            <p:cNvSpPr/>
            <p:nvPr/>
          </p:nvSpPr>
          <p:spPr bwMode="auto">
            <a:xfrm>
              <a:off x="70937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2" name="Google Shape;722;p8"/>
            <p:cNvSpPr/>
            <p:nvPr/>
          </p:nvSpPr>
          <p:spPr bwMode="auto">
            <a:xfrm>
              <a:off x="71636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3" name="Google Shape;723;p8"/>
            <p:cNvSpPr/>
            <p:nvPr/>
          </p:nvSpPr>
          <p:spPr bwMode="auto">
            <a:xfrm>
              <a:off x="72336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4" name="Google Shape;724;p8"/>
            <p:cNvSpPr/>
            <p:nvPr/>
          </p:nvSpPr>
          <p:spPr bwMode="auto">
            <a:xfrm>
              <a:off x="73035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5" name="Google Shape;725;p8"/>
            <p:cNvSpPr/>
            <p:nvPr/>
          </p:nvSpPr>
          <p:spPr bwMode="auto">
            <a:xfrm>
              <a:off x="73733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726" name="Google Shape;726;p8"/>
          <p:cNvSpPr/>
          <p:nvPr/>
        </p:nvSpPr>
        <p:spPr bwMode="auto">
          <a:xfrm rot="5400000">
            <a:off x="-21672" y="982847"/>
            <a:ext cx="1483353" cy="682260"/>
          </a:xfrm>
          <a:custGeom>
            <a:avLst/>
            <a:gdLst/>
            <a:ahLst/>
            <a:cxnLst/>
            <a:rect l="l" t="t" r="r" b="b"/>
            <a:pathLst>
              <a:path w="31943" h="14692" fill="norm" stroke="1" extrusionOk="0">
                <a:moveTo>
                  <a:pt x="15972" y="1"/>
                </a:moveTo>
                <a:cubicBezTo>
                  <a:pt x="7638" y="1"/>
                  <a:pt x="696" y="6391"/>
                  <a:pt x="0" y="14691"/>
                </a:cubicBezTo>
                <a:lnTo>
                  <a:pt x="31943" y="14691"/>
                </a:lnTo>
                <a:cubicBezTo>
                  <a:pt x="31247" y="6391"/>
                  <a:pt x="24305" y="1"/>
                  <a:pt x="159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27" name="Google Shape;727;p8"/>
          <p:cNvSpPr/>
          <p:nvPr/>
        </p:nvSpPr>
        <p:spPr bwMode="auto">
          <a:xfrm rot="5400000">
            <a:off x="-21672" y="1904397"/>
            <a:ext cx="1483353" cy="682260"/>
          </a:xfrm>
          <a:custGeom>
            <a:avLst/>
            <a:gdLst/>
            <a:ahLst/>
            <a:cxnLst/>
            <a:rect l="l" t="t" r="r" b="b"/>
            <a:pathLst>
              <a:path w="31943" h="14692" fill="norm" stroke="1" extrusionOk="0">
                <a:moveTo>
                  <a:pt x="15972" y="1"/>
                </a:moveTo>
                <a:cubicBezTo>
                  <a:pt x="7638" y="1"/>
                  <a:pt x="696" y="6391"/>
                  <a:pt x="0" y="14691"/>
                </a:cubicBezTo>
                <a:lnTo>
                  <a:pt x="31943" y="14691"/>
                </a:lnTo>
                <a:cubicBezTo>
                  <a:pt x="31247" y="6391"/>
                  <a:pt x="24305" y="1"/>
                  <a:pt x="1597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728" name="Google Shape;728;p8"/>
          <p:cNvGrpSpPr/>
          <p:nvPr/>
        </p:nvGrpSpPr>
        <p:grpSpPr bwMode="auto">
          <a:xfrm rot="-5400000" flipH="1">
            <a:off x="8097298" y="2579477"/>
            <a:ext cx="1559600" cy="1735046"/>
            <a:chOff x="-406173" y="4493202"/>
            <a:chExt cx="1559600" cy="1735046"/>
          </a:xfrm>
        </p:grpSpPr>
        <p:sp>
          <p:nvSpPr>
            <p:cNvPr id="729" name="Google Shape;729;p8"/>
            <p:cNvSpPr/>
            <p:nvPr/>
          </p:nvSpPr>
          <p:spPr bwMode="auto">
            <a:xfrm rot="-5400000">
              <a:off x="-406173" y="4665277"/>
              <a:ext cx="1390800" cy="1390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0" name="Google Shape;730;p8"/>
            <p:cNvSpPr/>
            <p:nvPr/>
          </p:nvSpPr>
          <p:spPr bwMode="auto">
            <a:xfrm rot="5400000">
              <a:off x="-133119" y="4941703"/>
              <a:ext cx="1735046" cy="838045"/>
            </a:xfrm>
            <a:custGeom>
              <a:avLst/>
              <a:gdLst/>
              <a:ahLst/>
              <a:cxnLst/>
              <a:rect l="l" t="t" r="r" b="b"/>
              <a:pathLst>
                <a:path w="64626" h="31215" fill="norm" stroke="1" extrusionOk="0">
                  <a:moveTo>
                    <a:pt x="32319" y="1"/>
                  </a:moveTo>
                  <a:cubicBezTo>
                    <a:pt x="17573" y="1"/>
                    <a:pt x="5133" y="9824"/>
                    <a:pt x="1171" y="23279"/>
                  </a:cubicBezTo>
                  <a:cubicBezTo>
                    <a:pt x="1" y="27241"/>
                    <a:pt x="3003" y="31215"/>
                    <a:pt x="7131" y="31215"/>
                  </a:cubicBezTo>
                  <a:lnTo>
                    <a:pt x="7286" y="31215"/>
                  </a:lnTo>
                  <a:cubicBezTo>
                    <a:pt x="10067" y="31215"/>
                    <a:pt x="12451" y="29360"/>
                    <a:pt x="13257" y="26700"/>
                  </a:cubicBezTo>
                  <a:cubicBezTo>
                    <a:pt x="15796" y="18290"/>
                    <a:pt x="23533" y="12539"/>
                    <a:pt x="32319" y="12539"/>
                  </a:cubicBezTo>
                  <a:cubicBezTo>
                    <a:pt x="41094" y="12539"/>
                    <a:pt x="48831" y="18290"/>
                    <a:pt x="51369" y="26700"/>
                  </a:cubicBezTo>
                  <a:cubicBezTo>
                    <a:pt x="52175" y="29360"/>
                    <a:pt x="54559" y="31215"/>
                    <a:pt x="57341" y="31215"/>
                  </a:cubicBezTo>
                  <a:lnTo>
                    <a:pt x="57495" y="31215"/>
                  </a:lnTo>
                  <a:cubicBezTo>
                    <a:pt x="61634" y="31215"/>
                    <a:pt x="64625" y="27241"/>
                    <a:pt x="63456" y="23279"/>
                  </a:cubicBezTo>
                  <a:cubicBezTo>
                    <a:pt x="59493" y="9824"/>
                    <a:pt x="47054" y="1"/>
                    <a:pt x="32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731" name="Google Shape;731;p8"/>
          <p:cNvGrpSpPr/>
          <p:nvPr/>
        </p:nvGrpSpPr>
        <p:grpSpPr bwMode="auto">
          <a:xfrm>
            <a:off x="3884799" y="-611137"/>
            <a:ext cx="1374390" cy="1241130"/>
            <a:chOff x="4027850" y="1900275"/>
            <a:chExt cx="554100" cy="500375"/>
          </a:xfrm>
        </p:grpSpPr>
        <p:sp>
          <p:nvSpPr>
            <p:cNvPr id="732" name="Google Shape;732;p8"/>
            <p:cNvSpPr/>
            <p:nvPr/>
          </p:nvSpPr>
          <p:spPr bwMode="auto">
            <a:xfrm>
              <a:off x="40306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51"/>
                    <a:pt x="332" y="651"/>
                  </a:cubicBezTo>
                  <a:cubicBezTo>
                    <a:pt x="508" y="65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3" name="Google Shape;733;p8"/>
            <p:cNvSpPr/>
            <p:nvPr/>
          </p:nvSpPr>
          <p:spPr bwMode="auto">
            <a:xfrm>
              <a:off x="4097650" y="190027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7" y="651"/>
                    <a:pt x="641" y="497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4" name="Google Shape;734;p8"/>
            <p:cNvSpPr/>
            <p:nvPr/>
          </p:nvSpPr>
          <p:spPr bwMode="auto">
            <a:xfrm>
              <a:off x="416442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7" y="651"/>
                    <a:pt x="652" y="497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5" name="Google Shape;735;p8"/>
            <p:cNvSpPr/>
            <p:nvPr/>
          </p:nvSpPr>
          <p:spPr bwMode="auto">
            <a:xfrm>
              <a:off x="42312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32" y="651"/>
                  </a:cubicBezTo>
                  <a:cubicBezTo>
                    <a:pt x="508" y="65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6" name="Google Shape;736;p8"/>
            <p:cNvSpPr/>
            <p:nvPr/>
          </p:nvSpPr>
          <p:spPr bwMode="auto">
            <a:xfrm>
              <a:off x="4297975" y="190027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497"/>
                    <a:pt x="155" y="651"/>
                    <a:pt x="332" y="651"/>
                  </a:cubicBezTo>
                  <a:cubicBezTo>
                    <a:pt x="509" y="651"/>
                    <a:pt x="652" y="497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7" name="Google Shape;737;p8"/>
            <p:cNvSpPr/>
            <p:nvPr/>
          </p:nvSpPr>
          <p:spPr bwMode="auto">
            <a:xfrm>
              <a:off x="4365025" y="190027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8" y="651"/>
                    <a:pt x="641" y="497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8" name="Google Shape;738;p8"/>
            <p:cNvSpPr/>
            <p:nvPr/>
          </p:nvSpPr>
          <p:spPr bwMode="auto">
            <a:xfrm>
              <a:off x="443182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51"/>
                    <a:pt x="320" y="651"/>
                  </a:cubicBezTo>
                  <a:cubicBezTo>
                    <a:pt x="497" y="651"/>
                    <a:pt x="651" y="497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9" name="Google Shape;739;p8"/>
            <p:cNvSpPr/>
            <p:nvPr/>
          </p:nvSpPr>
          <p:spPr bwMode="auto">
            <a:xfrm>
              <a:off x="44986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51"/>
                    <a:pt x="331" y="651"/>
                  </a:cubicBezTo>
                  <a:cubicBezTo>
                    <a:pt x="508" y="65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0" name="Google Shape;740;p8"/>
            <p:cNvSpPr/>
            <p:nvPr/>
          </p:nvSpPr>
          <p:spPr bwMode="auto">
            <a:xfrm>
              <a:off x="456537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51"/>
                    <a:pt x="331" y="651"/>
                  </a:cubicBezTo>
                  <a:cubicBezTo>
                    <a:pt x="508" y="65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1" name="Google Shape;741;p8"/>
            <p:cNvSpPr/>
            <p:nvPr/>
          </p:nvSpPr>
          <p:spPr bwMode="auto">
            <a:xfrm>
              <a:off x="40306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508"/>
                    <a:pt x="155" y="651"/>
                    <a:pt x="332" y="651"/>
                  </a:cubicBezTo>
                  <a:cubicBezTo>
                    <a:pt x="508" y="651"/>
                    <a:pt x="652" y="508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2" name="Google Shape;742;p8"/>
            <p:cNvSpPr/>
            <p:nvPr/>
          </p:nvSpPr>
          <p:spPr bwMode="auto">
            <a:xfrm>
              <a:off x="4097650" y="1960700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41" y="508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3" name="Google Shape;743;p8"/>
            <p:cNvSpPr/>
            <p:nvPr/>
          </p:nvSpPr>
          <p:spPr bwMode="auto">
            <a:xfrm>
              <a:off x="416442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52" y="508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4" name="Google Shape;744;p8"/>
            <p:cNvSpPr/>
            <p:nvPr/>
          </p:nvSpPr>
          <p:spPr bwMode="auto">
            <a:xfrm>
              <a:off x="42312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32" y="651"/>
                  </a:cubicBezTo>
                  <a:cubicBezTo>
                    <a:pt x="508" y="651"/>
                    <a:pt x="652" y="508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5" name="Google Shape;745;p8"/>
            <p:cNvSpPr/>
            <p:nvPr/>
          </p:nvSpPr>
          <p:spPr bwMode="auto">
            <a:xfrm>
              <a:off x="4297975" y="19607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508"/>
                    <a:pt x="155" y="651"/>
                    <a:pt x="332" y="651"/>
                  </a:cubicBezTo>
                  <a:cubicBezTo>
                    <a:pt x="509" y="651"/>
                    <a:pt x="652" y="508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6" name="Google Shape;746;p8"/>
            <p:cNvSpPr/>
            <p:nvPr/>
          </p:nvSpPr>
          <p:spPr bwMode="auto">
            <a:xfrm>
              <a:off x="4365025" y="1960700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8" y="651"/>
                    <a:pt x="641" y="508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7" name="Google Shape;747;p8"/>
            <p:cNvSpPr/>
            <p:nvPr/>
          </p:nvSpPr>
          <p:spPr bwMode="auto">
            <a:xfrm>
              <a:off x="443182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508"/>
                    <a:pt x="144" y="651"/>
                    <a:pt x="320" y="651"/>
                  </a:cubicBezTo>
                  <a:cubicBezTo>
                    <a:pt x="497" y="651"/>
                    <a:pt x="651" y="508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8" name="Google Shape;748;p8"/>
            <p:cNvSpPr/>
            <p:nvPr/>
          </p:nvSpPr>
          <p:spPr bwMode="auto">
            <a:xfrm>
              <a:off x="44986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508"/>
                    <a:pt x="144" y="651"/>
                    <a:pt x="331" y="651"/>
                  </a:cubicBezTo>
                  <a:cubicBezTo>
                    <a:pt x="508" y="651"/>
                    <a:pt x="651" y="508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9" name="Google Shape;749;p8"/>
            <p:cNvSpPr/>
            <p:nvPr/>
          </p:nvSpPr>
          <p:spPr bwMode="auto">
            <a:xfrm>
              <a:off x="456537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508"/>
                    <a:pt x="155" y="651"/>
                    <a:pt x="331" y="651"/>
                  </a:cubicBezTo>
                  <a:cubicBezTo>
                    <a:pt x="508" y="651"/>
                    <a:pt x="651" y="508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0" name="Google Shape;750;p8"/>
            <p:cNvSpPr/>
            <p:nvPr/>
          </p:nvSpPr>
          <p:spPr bwMode="auto">
            <a:xfrm>
              <a:off x="40306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41"/>
                    <a:pt x="332" y="641"/>
                  </a:cubicBezTo>
                  <a:cubicBezTo>
                    <a:pt x="508" y="641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1" name="Google Shape;751;p8"/>
            <p:cNvSpPr/>
            <p:nvPr/>
          </p:nvSpPr>
          <p:spPr bwMode="auto">
            <a:xfrm>
              <a:off x="4097650" y="2021400"/>
              <a:ext cx="16024" cy="16024"/>
            </a:xfrm>
            <a:custGeom>
              <a:avLst/>
              <a:gdLst/>
              <a:ahLst/>
              <a:cxnLst/>
              <a:rect l="l" t="t" r="r" b="b"/>
              <a:pathLst>
                <a:path w="641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41" y="497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2" name="Google Shape;752;p8"/>
            <p:cNvSpPr/>
            <p:nvPr/>
          </p:nvSpPr>
          <p:spPr bwMode="auto">
            <a:xfrm>
              <a:off x="416442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52" y="497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3" name="Google Shape;753;p8"/>
            <p:cNvSpPr/>
            <p:nvPr/>
          </p:nvSpPr>
          <p:spPr bwMode="auto">
            <a:xfrm>
              <a:off x="42312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32" y="641"/>
                  </a:cubicBezTo>
                  <a:cubicBezTo>
                    <a:pt x="508" y="641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4" name="Google Shape;754;p8"/>
            <p:cNvSpPr/>
            <p:nvPr/>
          </p:nvSpPr>
          <p:spPr bwMode="auto">
            <a:xfrm>
              <a:off x="4297975" y="2021400"/>
              <a:ext cx="16325" cy="16024"/>
            </a:xfrm>
            <a:custGeom>
              <a:avLst/>
              <a:gdLst/>
              <a:ahLst/>
              <a:cxnLst/>
              <a:rect l="l" t="t" r="r" b="b"/>
              <a:pathLst>
                <a:path w="653" h="641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497"/>
                    <a:pt x="155" y="641"/>
                    <a:pt x="332" y="641"/>
                  </a:cubicBezTo>
                  <a:cubicBezTo>
                    <a:pt x="509" y="641"/>
                    <a:pt x="652" y="497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5" name="Google Shape;755;p8"/>
            <p:cNvSpPr/>
            <p:nvPr/>
          </p:nvSpPr>
          <p:spPr bwMode="auto">
            <a:xfrm>
              <a:off x="4365025" y="2021400"/>
              <a:ext cx="16050" cy="16024"/>
            </a:xfrm>
            <a:custGeom>
              <a:avLst/>
              <a:gdLst/>
              <a:ahLst/>
              <a:cxnLst/>
              <a:rect l="l" t="t" r="r" b="b"/>
              <a:pathLst>
                <a:path w="642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6" name="Google Shape;756;p8"/>
            <p:cNvSpPr/>
            <p:nvPr/>
          </p:nvSpPr>
          <p:spPr bwMode="auto">
            <a:xfrm>
              <a:off x="443182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7" y="641"/>
                    <a:pt x="651" y="497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7" name="Google Shape;757;p8"/>
            <p:cNvSpPr/>
            <p:nvPr/>
          </p:nvSpPr>
          <p:spPr bwMode="auto">
            <a:xfrm>
              <a:off x="44986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41"/>
                    <a:pt x="331" y="641"/>
                  </a:cubicBezTo>
                  <a:cubicBezTo>
                    <a:pt x="508" y="641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8" name="Google Shape;758;p8"/>
            <p:cNvSpPr/>
            <p:nvPr/>
          </p:nvSpPr>
          <p:spPr bwMode="auto">
            <a:xfrm>
              <a:off x="456537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41"/>
                    <a:pt x="331" y="641"/>
                  </a:cubicBezTo>
                  <a:cubicBezTo>
                    <a:pt x="508" y="641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9" name="Google Shape;759;p8"/>
            <p:cNvSpPr/>
            <p:nvPr/>
          </p:nvSpPr>
          <p:spPr bwMode="auto">
            <a:xfrm>
              <a:off x="40306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52"/>
                    <a:pt x="332" y="652"/>
                  </a:cubicBezTo>
                  <a:cubicBezTo>
                    <a:pt x="508" y="652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0" name="Google Shape;760;p8"/>
            <p:cNvSpPr/>
            <p:nvPr/>
          </p:nvSpPr>
          <p:spPr bwMode="auto">
            <a:xfrm>
              <a:off x="4097650" y="208182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7" y="652"/>
                    <a:pt x="641" y="497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1" name="Google Shape;761;p8"/>
            <p:cNvSpPr/>
            <p:nvPr/>
          </p:nvSpPr>
          <p:spPr bwMode="auto">
            <a:xfrm>
              <a:off x="416442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7" y="652"/>
                    <a:pt x="652" y="497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2" name="Google Shape;762;p8"/>
            <p:cNvSpPr/>
            <p:nvPr/>
          </p:nvSpPr>
          <p:spPr bwMode="auto">
            <a:xfrm>
              <a:off x="42312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32" y="652"/>
                  </a:cubicBezTo>
                  <a:cubicBezTo>
                    <a:pt x="508" y="652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3" name="Google Shape;763;p8"/>
            <p:cNvSpPr/>
            <p:nvPr/>
          </p:nvSpPr>
          <p:spPr bwMode="auto">
            <a:xfrm>
              <a:off x="4297975" y="208182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497"/>
                    <a:pt x="155" y="652"/>
                    <a:pt x="332" y="652"/>
                  </a:cubicBezTo>
                  <a:cubicBezTo>
                    <a:pt x="509" y="652"/>
                    <a:pt x="652" y="497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4" name="Google Shape;764;p8"/>
            <p:cNvSpPr/>
            <p:nvPr/>
          </p:nvSpPr>
          <p:spPr bwMode="auto">
            <a:xfrm>
              <a:off x="4365025" y="208182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8" y="652"/>
                    <a:pt x="641" y="497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5" name="Google Shape;765;p8"/>
            <p:cNvSpPr/>
            <p:nvPr/>
          </p:nvSpPr>
          <p:spPr bwMode="auto">
            <a:xfrm>
              <a:off x="443182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52"/>
                    <a:pt x="320" y="652"/>
                  </a:cubicBezTo>
                  <a:cubicBezTo>
                    <a:pt x="497" y="652"/>
                    <a:pt x="651" y="497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6" name="Google Shape;766;p8"/>
            <p:cNvSpPr/>
            <p:nvPr/>
          </p:nvSpPr>
          <p:spPr bwMode="auto">
            <a:xfrm>
              <a:off x="44986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52"/>
                    <a:pt x="331" y="652"/>
                  </a:cubicBezTo>
                  <a:cubicBezTo>
                    <a:pt x="508" y="652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7" name="Google Shape;767;p8"/>
            <p:cNvSpPr/>
            <p:nvPr/>
          </p:nvSpPr>
          <p:spPr bwMode="auto">
            <a:xfrm>
              <a:off x="456537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52"/>
                    <a:pt x="331" y="652"/>
                  </a:cubicBezTo>
                  <a:cubicBezTo>
                    <a:pt x="508" y="652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8" name="Google Shape;768;p8"/>
            <p:cNvSpPr/>
            <p:nvPr/>
          </p:nvSpPr>
          <p:spPr bwMode="auto">
            <a:xfrm>
              <a:off x="40306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32"/>
                  </a:cubicBezTo>
                  <a:cubicBezTo>
                    <a:pt x="0" y="509"/>
                    <a:pt x="155" y="652"/>
                    <a:pt x="332" y="652"/>
                  </a:cubicBezTo>
                  <a:cubicBezTo>
                    <a:pt x="508" y="652"/>
                    <a:pt x="652" y="509"/>
                    <a:pt x="652" y="332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9" name="Google Shape;769;p8"/>
            <p:cNvSpPr/>
            <p:nvPr/>
          </p:nvSpPr>
          <p:spPr bwMode="auto">
            <a:xfrm>
              <a:off x="4097650" y="2142250"/>
              <a:ext cx="16024" cy="16325"/>
            </a:xfrm>
            <a:custGeom>
              <a:avLst/>
              <a:gdLst/>
              <a:ahLst/>
              <a:cxnLst/>
              <a:rect l="l" t="t" r="r" b="b"/>
              <a:pathLst>
                <a:path w="641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7" y="652"/>
                    <a:pt x="641" y="509"/>
                    <a:pt x="641" y="332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0" name="Google Shape;770;p8"/>
            <p:cNvSpPr/>
            <p:nvPr/>
          </p:nvSpPr>
          <p:spPr bwMode="auto">
            <a:xfrm>
              <a:off x="416442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7" y="652"/>
                    <a:pt x="652" y="509"/>
                    <a:pt x="652" y="332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1" name="Google Shape;771;p8"/>
            <p:cNvSpPr/>
            <p:nvPr/>
          </p:nvSpPr>
          <p:spPr bwMode="auto">
            <a:xfrm>
              <a:off x="42312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32" y="652"/>
                  </a:cubicBezTo>
                  <a:cubicBezTo>
                    <a:pt x="508" y="652"/>
                    <a:pt x="652" y="509"/>
                    <a:pt x="652" y="332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2" name="Google Shape;772;p8"/>
            <p:cNvSpPr/>
            <p:nvPr/>
          </p:nvSpPr>
          <p:spPr bwMode="auto">
            <a:xfrm>
              <a:off x="4297975" y="214225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32"/>
                  </a:cubicBezTo>
                  <a:cubicBezTo>
                    <a:pt x="1" y="509"/>
                    <a:pt x="155" y="652"/>
                    <a:pt x="332" y="652"/>
                  </a:cubicBezTo>
                  <a:cubicBezTo>
                    <a:pt x="509" y="652"/>
                    <a:pt x="652" y="509"/>
                    <a:pt x="652" y="332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3" name="Google Shape;773;p8"/>
            <p:cNvSpPr/>
            <p:nvPr/>
          </p:nvSpPr>
          <p:spPr bwMode="auto">
            <a:xfrm>
              <a:off x="4365025" y="2142250"/>
              <a:ext cx="16050" cy="16325"/>
            </a:xfrm>
            <a:custGeom>
              <a:avLst/>
              <a:gdLst/>
              <a:ahLst/>
              <a:cxnLst/>
              <a:rect l="l" t="t" r="r" b="b"/>
              <a:pathLst>
                <a:path w="642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8" y="652"/>
                    <a:pt x="641" y="509"/>
                    <a:pt x="641" y="33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4" name="Google Shape;774;p8"/>
            <p:cNvSpPr/>
            <p:nvPr/>
          </p:nvSpPr>
          <p:spPr bwMode="auto">
            <a:xfrm>
              <a:off x="443182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32"/>
                  </a:cubicBezTo>
                  <a:cubicBezTo>
                    <a:pt x="0" y="509"/>
                    <a:pt x="144" y="652"/>
                    <a:pt x="320" y="652"/>
                  </a:cubicBezTo>
                  <a:cubicBezTo>
                    <a:pt x="497" y="652"/>
                    <a:pt x="651" y="509"/>
                    <a:pt x="651" y="332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5" name="Google Shape;775;p8"/>
            <p:cNvSpPr/>
            <p:nvPr/>
          </p:nvSpPr>
          <p:spPr bwMode="auto">
            <a:xfrm>
              <a:off x="44986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32"/>
                  </a:cubicBezTo>
                  <a:cubicBezTo>
                    <a:pt x="0" y="509"/>
                    <a:pt x="144" y="652"/>
                    <a:pt x="331" y="652"/>
                  </a:cubicBezTo>
                  <a:cubicBezTo>
                    <a:pt x="508" y="652"/>
                    <a:pt x="651" y="509"/>
                    <a:pt x="651" y="332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6" name="Google Shape;776;p8"/>
            <p:cNvSpPr/>
            <p:nvPr/>
          </p:nvSpPr>
          <p:spPr bwMode="auto">
            <a:xfrm>
              <a:off x="456537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32"/>
                  </a:cubicBezTo>
                  <a:cubicBezTo>
                    <a:pt x="0" y="509"/>
                    <a:pt x="155" y="652"/>
                    <a:pt x="331" y="652"/>
                  </a:cubicBezTo>
                  <a:cubicBezTo>
                    <a:pt x="508" y="652"/>
                    <a:pt x="651" y="509"/>
                    <a:pt x="651" y="332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7" name="Google Shape;777;p8"/>
            <p:cNvSpPr/>
            <p:nvPr/>
          </p:nvSpPr>
          <p:spPr bwMode="auto">
            <a:xfrm>
              <a:off x="40306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55"/>
                    <a:pt x="0" y="331"/>
                  </a:cubicBezTo>
                  <a:cubicBezTo>
                    <a:pt x="0" y="508"/>
                    <a:pt x="155" y="651"/>
                    <a:pt x="332" y="651"/>
                  </a:cubicBezTo>
                  <a:cubicBezTo>
                    <a:pt x="508" y="651"/>
                    <a:pt x="652" y="508"/>
                    <a:pt x="652" y="331"/>
                  </a:cubicBezTo>
                  <a:cubicBezTo>
                    <a:pt x="652" y="155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8" name="Google Shape;778;p8"/>
            <p:cNvSpPr/>
            <p:nvPr/>
          </p:nvSpPr>
          <p:spPr bwMode="auto">
            <a:xfrm>
              <a:off x="4097650" y="2202700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41" y="508"/>
                    <a:pt x="641" y="331"/>
                  </a:cubicBezTo>
                  <a:cubicBezTo>
                    <a:pt x="641" y="155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9" name="Google Shape;779;p8"/>
            <p:cNvSpPr/>
            <p:nvPr/>
          </p:nvSpPr>
          <p:spPr bwMode="auto">
            <a:xfrm>
              <a:off x="416442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52" y="508"/>
                    <a:pt x="652" y="331"/>
                  </a:cubicBezTo>
                  <a:cubicBezTo>
                    <a:pt x="652" y="155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0" name="Google Shape;780;p8"/>
            <p:cNvSpPr/>
            <p:nvPr/>
          </p:nvSpPr>
          <p:spPr bwMode="auto">
            <a:xfrm>
              <a:off x="42312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32" y="651"/>
                  </a:cubicBezTo>
                  <a:cubicBezTo>
                    <a:pt x="508" y="651"/>
                    <a:pt x="652" y="508"/>
                    <a:pt x="652" y="331"/>
                  </a:cubicBezTo>
                  <a:cubicBezTo>
                    <a:pt x="652" y="155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1" name="Google Shape;781;p8"/>
            <p:cNvSpPr/>
            <p:nvPr/>
          </p:nvSpPr>
          <p:spPr bwMode="auto">
            <a:xfrm>
              <a:off x="4297975" y="22027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55"/>
                    <a:pt x="1" y="331"/>
                  </a:cubicBezTo>
                  <a:cubicBezTo>
                    <a:pt x="1" y="508"/>
                    <a:pt x="155" y="651"/>
                    <a:pt x="332" y="651"/>
                  </a:cubicBezTo>
                  <a:cubicBezTo>
                    <a:pt x="509" y="651"/>
                    <a:pt x="652" y="508"/>
                    <a:pt x="652" y="331"/>
                  </a:cubicBezTo>
                  <a:cubicBezTo>
                    <a:pt x="652" y="155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2" name="Google Shape;782;p8"/>
            <p:cNvSpPr/>
            <p:nvPr/>
          </p:nvSpPr>
          <p:spPr bwMode="auto">
            <a:xfrm>
              <a:off x="4365025" y="2202700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8" y="651"/>
                    <a:pt x="641" y="508"/>
                    <a:pt x="641" y="331"/>
                  </a:cubicBezTo>
                  <a:cubicBezTo>
                    <a:pt x="641" y="155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3" name="Google Shape;783;p8"/>
            <p:cNvSpPr/>
            <p:nvPr/>
          </p:nvSpPr>
          <p:spPr bwMode="auto">
            <a:xfrm>
              <a:off x="443182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55"/>
                    <a:pt x="0" y="331"/>
                  </a:cubicBezTo>
                  <a:cubicBezTo>
                    <a:pt x="0" y="508"/>
                    <a:pt x="144" y="651"/>
                    <a:pt x="320" y="651"/>
                  </a:cubicBezTo>
                  <a:cubicBezTo>
                    <a:pt x="497" y="651"/>
                    <a:pt x="651" y="508"/>
                    <a:pt x="651" y="331"/>
                  </a:cubicBezTo>
                  <a:cubicBezTo>
                    <a:pt x="651" y="155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4" name="Google Shape;784;p8"/>
            <p:cNvSpPr/>
            <p:nvPr/>
          </p:nvSpPr>
          <p:spPr bwMode="auto">
            <a:xfrm>
              <a:off x="44986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55"/>
                    <a:pt x="0" y="331"/>
                  </a:cubicBezTo>
                  <a:cubicBezTo>
                    <a:pt x="0" y="508"/>
                    <a:pt x="144" y="651"/>
                    <a:pt x="331" y="651"/>
                  </a:cubicBezTo>
                  <a:cubicBezTo>
                    <a:pt x="508" y="651"/>
                    <a:pt x="651" y="508"/>
                    <a:pt x="651" y="331"/>
                  </a:cubicBezTo>
                  <a:cubicBezTo>
                    <a:pt x="651" y="155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5" name="Google Shape;785;p8"/>
            <p:cNvSpPr/>
            <p:nvPr/>
          </p:nvSpPr>
          <p:spPr bwMode="auto">
            <a:xfrm>
              <a:off x="456537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55"/>
                    <a:pt x="0" y="331"/>
                  </a:cubicBezTo>
                  <a:cubicBezTo>
                    <a:pt x="0" y="508"/>
                    <a:pt x="155" y="651"/>
                    <a:pt x="331" y="651"/>
                  </a:cubicBezTo>
                  <a:cubicBezTo>
                    <a:pt x="508" y="651"/>
                    <a:pt x="651" y="508"/>
                    <a:pt x="651" y="331"/>
                  </a:cubicBezTo>
                  <a:cubicBezTo>
                    <a:pt x="651" y="155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6" name="Google Shape;786;p8"/>
            <p:cNvSpPr/>
            <p:nvPr/>
          </p:nvSpPr>
          <p:spPr bwMode="auto">
            <a:xfrm>
              <a:off x="40306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41"/>
                    <a:pt x="332" y="641"/>
                  </a:cubicBezTo>
                  <a:cubicBezTo>
                    <a:pt x="508" y="64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7" name="Google Shape;787;p8"/>
            <p:cNvSpPr/>
            <p:nvPr/>
          </p:nvSpPr>
          <p:spPr bwMode="auto">
            <a:xfrm>
              <a:off x="4097650" y="2263400"/>
              <a:ext cx="16024" cy="16024"/>
            </a:xfrm>
            <a:custGeom>
              <a:avLst/>
              <a:gdLst/>
              <a:ahLst/>
              <a:cxnLst/>
              <a:rect l="l" t="t" r="r" b="b"/>
              <a:pathLst>
                <a:path w="641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41" y="497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8" name="Google Shape;788;p8"/>
            <p:cNvSpPr/>
            <p:nvPr/>
          </p:nvSpPr>
          <p:spPr bwMode="auto">
            <a:xfrm>
              <a:off x="416442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52" y="497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9" name="Google Shape;789;p8"/>
            <p:cNvSpPr/>
            <p:nvPr/>
          </p:nvSpPr>
          <p:spPr bwMode="auto">
            <a:xfrm>
              <a:off x="42312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32" y="641"/>
                  </a:cubicBezTo>
                  <a:cubicBezTo>
                    <a:pt x="508" y="64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0" name="Google Shape;790;p8"/>
            <p:cNvSpPr/>
            <p:nvPr/>
          </p:nvSpPr>
          <p:spPr bwMode="auto">
            <a:xfrm>
              <a:off x="4297975" y="2263400"/>
              <a:ext cx="16325" cy="16024"/>
            </a:xfrm>
            <a:custGeom>
              <a:avLst/>
              <a:gdLst/>
              <a:ahLst/>
              <a:cxnLst/>
              <a:rect l="l" t="t" r="r" b="b"/>
              <a:pathLst>
                <a:path w="653" h="641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497"/>
                    <a:pt x="155" y="641"/>
                    <a:pt x="332" y="641"/>
                  </a:cubicBezTo>
                  <a:cubicBezTo>
                    <a:pt x="509" y="641"/>
                    <a:pt x="652" y="497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1" name="Google Shape;791;p8"/>
            <p:cNvSpPr/>
            <p:nvPr/>
          </p:nvSpPr>
          <p:spPr bwMode="auto">
            <a:xfrm>
              <a:off x="4365025" y="2263400"/>
              <a:ext cx="16050" cy="16024"/>
            </a:xfrm>
            <a:custGeom>
              <a:avLst/>
              <a:gdLst/>
              <a:ahLst/>
              <a:cxnLst/>
              <a:rect l="l" t="t" r="r" b="b"/>
              <a:pathLst>
                <a:path w="642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2" name="Google Shape;792;p8"/>
            <p:cNvSpPr/>
            <p:nvPr/>
          </p:nvSpPr>
          <p:spPr bwMode="auto">
            <a:xfrm>
              <a:off x="443182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7" y="641"/>
                    <a:pt x="651" y="497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3" name="Google Shape;793;p8"/>
            <p:cNvSpPr/>
            <p:nvPr/>
          </p:nvSpPr>
          <p:spPr bwMode="auto">
            <a:xfrm>
              <a:off x="44986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41"/>
                    <a:pt x="331" y="641"/>
                  </a:cubicBezTo>
                  <a:cubicBezTo>
                    <a:pt x="508" y="64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4" name="Google Shape;794;p8"/>
            <p:cNvSpPr/>
            <p:nvPr/>
          </p:nvSpPr>
          <p:spPr bwMode="auto">
            <a:xfrm>
              <a:off x="456537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41"/>
                    <a:pt x="331" y="641"/>
                  </a:cubicBezTo>
                  <a:cubicBezTo>
                    <a:pt x="508" y="64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5" name="Google Shape;795;p8"/>
            <p:cNvSpPr/>
            <p:nvPr/>
          </p:nvSpPr>
          <p:spPr bwMode="auto">
            <a:xfrm>
              <a:off x="40306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508"/>
                    <a:pt x="155" y="652"/>
                    <a:pt x="332" y="652"/>
                  </a:cubicBezTo>
                  <a:cubicBezTo>
                    <a:pt x="508" y="652"/>
                    <a:pt x="652" y="508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6" name="Google Shape;796;p8"/>
            <p:cNvSpPr/>
            <p:nvPr/>
          </p:nvSpPr>
          <p:spPr bwMode="auto">
            <a:xfrm>
              <a:off x="4097650" y="232382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7" y="652"/>
                    <a:pt x="641" y="508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7" name="Google Shape;797;p8"/>
            <p:cNvSpPr/>
            <p:nvPr/>
          </p:nvSpPr>
          <p:spPr bwMode="auto">
            <a:xfrm>
              <a:off x="416442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7" y="652"/>
                    <a:pt x="652" y="508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8" name="Google Shape;798;p8"/>
            <p:cNvSpPr/>
            <p:nvPr/>
          </p:nvSpPr>
          <p:spPr bwMode="auto">
            <a:xfrm>
              <a:off x="42312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32" y="652"/>
                  </a:cubicBezTo>
                  <a:cubicBezTo>
                    <a:pt x="508" y="652"/>
                    <a:pt x="652" y="508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9" name="Google Shape;799;p8"/>
            <p:cNvSpPr/>
            <p:nvPr/>
          </p:nvSpPr>
          <p:spPr bwMode="auto">
            <a:xfrm>
              <a:off x="4297975" y="232382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508"/>
                    <a:pt x="155" y="652"/>
                    <a:pt x="332" y="652"/>
                  </a:cubicBezTo>
                  <a:cubicBezTo>
                    <a:pt x="509" y="652"/>
                    <a:pt x="652" y="508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0" name="Google Shape;800;p8"/>
            <p:cNvSpPr/>
            <p:nvPr/>
          </p:nvSpPr>
          <p:spPr bwMode="auto">
            <a:xfrm>
              <a:off x="4365025" y="232382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8" y="652"/>
                    <a:pt x="641" y="508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1" name="Google Shape;801;p8"/>
            <p:cNvSpPr/>
            <p:nvPr/>
          </p:nvSpPr>
          <p:spPr bwMode="auto">
            <a:xfrm>
              <a:off x="443182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508"/>
                    <a:pt x="144" y="652"/>
                    <a:pt x="320" y="652"/>
                  </a:cubicBezTo>
                  <a:cubicBezTo>
                    <a:pt x="497" y="652"/>
                    <a:pt x="651" y="508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2" name="Google Shape;802;p8"/>
            <p:cNvSpPr/>
            <p:nvPr/>
          </p:nvSpPr>
          <p:spPr bwMode="auto">
            <a:xfrm>
              <a:off x="44986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508"/>
                    <a:pt x="144" y="652"/>
                    <a:pt x="331" y="652"/>
                  </a:cubicBezTo>
                  <a:cubicBezTo>
                    <a:pt x="508" y="652"/>
                    <a:pt x="651" y="508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3" name="Google Shape;803;p8"/>
            <p:cNvSpPr/>
            <p:nvPr/>
          </p:nvSpPr>
          <p:spPr bwMode="auto">
            <a:xfrm>
              <a:off x="456537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508"/>
                    <a:pt x="155" y="652"/>
                    <a:pt x="331" y="652"/>
                  </a:cubicBezTo>
                  <a:cubicBezTo>
                    <a:pt x="508" y="652"/>
                    <a:pt x="651" y="508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4" name="Google Shape;804;p8"/>
            <p:cNvSpPr/>
            <p:nvPr/>
          </p:nvSpPr>
          <p:spPr bwMode="auto">
            <a:xfrm>
              <a:off x="4027850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59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3" y="616"/>
                    <a:pt x="353" y="645"/>
                    <a:pt x="431" y="645"/>
                  </a:cubicBezTo>
                  <a:cubicBezTo>
                    <a:pt x="598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5" name="Google Shape;805;p8"/>
            <p:cNvSpPr/>
            <p:nvPr/>
          </p:nvSpPr>
          <p:spPr bwMode="auto">
            <a:xfrm>
              <a:off x="4094900" y="2384524"/>
              <a:ext cx="18775" cy="16125"/>
            </a:xfrm>
            <a:custGeom>
              <a:avLst/>
              <a:gdLst/>
              <a:ahLst/>
              <a:cxnLst/>
              <a:rect l="l" t="t" r="r" b="b"/>
              <a:pathLst>
                <a:path w="751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199" y="553"/>
                  </a:cubicBezTo>
                  <a:cubicBezTo>
                    <a:pt x="266" y="616"/>
                    <a:pt x="347" y="645"/>
                    <a:pt x="425" y="645"/>
                  </a:cubicBezTo>
                  <a:cubicBezTo>
                    <a:pt x="593" y="645"/>
                    <a:pt x="751" y="516"/>
                    <a:pt x="751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6" name="Google Shape;806;p8"/>
            <p:cNvSpPr/>
            <p:nvPr/>
          </p:nvSpPr>
          <p:spPr bwMode="auto">
            <a:xfrm>
              <a:off x="4161675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199" y="553"/>
                  </a:cubicBezTo>
                  <a:cubicBezTo>
                    <a:pt x="266" y="616"/>
                    <a:pt x="348" y="645"/>
                    <a:pt x="428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7" name="Google Shape;807;p8"/>
            <p:cNvSpPr/>
            <p:nvPr/>
          </p:nvSpPr>
          <p:spPr bwMode="auto">
            <a:xfrm>
              <a:off x="4228450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50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4" y="616"/>
                    <a:pt x="353" y="645"/>
                    <a:pt x="432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8" name="Google Shape;808;p8"/>
            <p:cNvSpPr/>
            <p:nvPr/>
          </p:nvSpPr>
          <p:spPr bwMode="auto">
            <a:xfrm>
              <a:off x="4295225" y="2384524"/>
              <a:ext cx="19075" cy="16125"/>
            </a:xfrm>
            <a:custGeom>
              <a:avLst/>
              <a:gdLst/>
              <a:ahLst/>
              <a:cxnLst/>
              <a:rect l="l" t="t" r="r" b="b"/>
              <a:pathLst>
                <a:path w="763" h="645" fill="norm" stroke="1" extrusionOk="0">
                  <a:moveTo>
                    <a:pt x="460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4" y="616"/>
                    <a:pt x="353" y="645"/>
                    <a:pt x="432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9" name="Google Shape;809;p8"/>
            <p:cNvSpPr/>
            <p:nvPr/>
          </p:nvSpPr>
          <p:spPr bwMode="auto">
            <a:xfrm>
              <a:off x="4362275" y="2384524"/>
              <a:ext cx="18800" cy="16125"/>
            </a:xfrm>
            <a:custGeom>
              <a:avLst/>
              <a:gdLst/>
              <a:ahLst/>
              <a:cxnLst/>
              <a:rect l="l" t="t" r="r" b="b"/>
              <a:pathLst>
                <a:path w="752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1" y="343"/>
                    <a:pt x="199" y="553"/>
                  </a:cubicBezTo>
                  <a:cubicBezTo>
                    <a:pt x="266" y="616"/>
                    <a:pt x="347" y="645"/>
                    <a:pt x="426" y="645"/>
                  </a:cubicBezTo>
                  <a:cubicBezTo>
                    <a:pt x="593" y="645"/>
                    <a:pt x="751" y="516"/>
                    <a:pt x="751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0" name="Google Shape;810;p8"/>
            <p:cNvSpPr/>
            <p:nvPr/>
          </p:nvSpPr>
          <p:spPr bwMode="auto">
            <a:xfrm>
              <a:off x="4429050" y="2384524"/>
              <a:ext cx="19075" cy="16125"/>
            </a:xfrm>
            <a:custGeom>
              <a:avLst/>
              <a:gdLst/>
              <a:ahLst/>
              <a:cxnLst/>
              <a:rect l="l" t="t" r="r" b="b"/>
              <a:pathLst>
                <a:path w="763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1" y="343"/>
                    <a:pt x="199" y="553"/>
                  </a:cubicBezTo>
                  <a:cubicBezTo>
                    <a:pt x="266" y="616"/>
                    <a:pt x="348" y="645"/>
                    <a:pt x="429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52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1" name="Google Shape;811;p8"/>
            <p:cNvSpPr/>
            <p:nvPr/>
          </p:nvSpPr>
          <p:spPr bwMode="auto">
            <a:xfrm>
              <a:off x="4495900" y="2384524"/>
              <a:ext cx="19000" cy="16125"/>
            </a:xfrm>
            <a:custGeom>
              <a:avLst/>
              <a:gdLst/>
              <a:ahLst/>
              <a:cxnLst/>
              <a:rect l="l" t="t" r="r" b="b"/>
              <a:pathLst>
                <a:path w="760" h="645" fill="norm" stroke="1" extrusionOk="0">
                  <a:moveTo>
                    <a:pt x="426" y="1"/>
                  </a:moveTo>
                  <a:cubicBezTo>
                    <a:pt x="137" y="1"/>
                    <a:pt x="1" y="346"/>
                    <a:pt x="207" y="553"/>
                  </a:cubicBezTo>
                  <a:cubicBezTo>
                    <a:pt x="271" y="616"/>
                    <a:pt x="350" y="645"/>
                    <a:pt x="429" y="645"/>
                  </a:cubicBezTo>
                  <a:cubicBezTo>
                    <a:pt x="596" y="645"/>
                    <a:pt x="759" y="516"/>
                    <a:pt x="759" y="321"/>
                  </a:cubicBezTo>
                  <a:cubicBezTo>
                    <a:pt x="759" y="144"/>
                    <a:pt x="616" y="1"/>
                    <a:pt x="439" y="1"/>
                  </a:cubicBezTo>
                  <a:cubicBezTo>
                    <a:pt x="435" y="1"/>
                    <a:pt x="430" y="1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2" name="Google Shape;812;p8"/>
            <p:cNvSpPr/>
            <p:nvPr/>
          </p:nvSpPr>
          <p:spPr bwMode="auto">
            <a:xfrm>
              <a:off x="4562950" y="2384524"/>
              <a:ext cx="19000" cy="16125"/>
            </a:xfrm>
            <a:custGeom>
              <a:avLst/>
              <a:gdLst/>
              <a:ahLst/>
              <a:cxnLst/>
              <a:rect l="l" t="t" r="r" b="b"/>
              <a:pathLst>
                <a:path w="760" h="645" fill="norm" stroke="1" extrusionOk="0">
                  <a:moveTo>
                    <a:pt x="415" y="1"/>
                  </a:moveTo>
                  <a:cubicBezTo>
                    <a:pt x="137" y="1"/>
                    <a:pt x="1" y="346"/>
                    <a:pt x="197" y="553"/>
                  </a:cubicBezTo>
                  <a:cubicBezTo>
                    <a:pt x="264" y="616"/>
                    <a:pt x="345" y="645"/>
                    <a:pt x="426" y="645"/>
                  </a:cubicBezTo>
                  <a:cubicBezTo>
                    <a:pt x="596" y="645"/>
                    <a:pt x="759" y="516"/>
                    <a:pt x="759" y="321"/>
                  </a:cubicBezTo>
                  <a:cubicBezTo>
                    <a:pt x="759" y="144"/>
                    <a:pt x="616" y="1"/>
                    <a:pt x="428" y="1"/>
                  </a:cubicBezTo>
                  <a:cubicBezTo>
                    <a:pt x="424" y="1"/>
                    <a:pt x="420" y="1"/>
                    <a:pt x="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4" name="Google Shape;814;p9"/>
          <p:cNvSpPr txBox="1"/>
          <p:nvPr>
            <p:ph type="title"/>
          </p:nvPr>
        </p:nvSpPr>
        <p:spPr bwMode="auto">
          <a:xfrm>
            <a:off x="719988" y="1173175"/>
            <a:ext cx="4466400" cy="17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15" name="Google Shape;815;p9"/>
          <p:cNvSpPr txBox="1"/>
          <p:nvPr>
            <p:ph type="subTitle" idx="1"/>
          </p:nvPr>
        </p:nvSpPr>
        <p:spPr bwMode="auto">
          <a:xfrm>
            <a:off x="719988" y="3092500"/>
            <a:ext cx="44664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16" name="Google Shape;816;p9"/>
          <p:cNvSpPr/>
          <p:nvPr>
            <p:ph type="pic" idx="2"/>
          </p:nvPr>
        </p:nvSpPr>
        <p:spPr bwMode="auto">
          <a:xfrm>
            <a:off x="5572187" y="1145850"/>
            <a:ext cx="2851800" cy="28518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817" name="Google Shape;817;p9"/>
          <p:cNvGrpSpPr/>
          <p:nvPr/>
        </p:nvGrpSpPr>
        <p:grpSpPr bwMode="auto">
          <a:xfrm>
            <a:off x="719999" y="-611137"/>
            <a:ext cx="1374390" cy="1241130"/>
            <a:chOff x="4027850" y="1900275"/>
            <a:chExt cx="554100" cy="500375"/>
          </a:xfrm>
        </p:grpSpPr>
        <p:sp>
          <p:nvSpPr>
            <p:cNvPr id="818" name="Google Shape;818;p9"/>
            <p:cNvSpPr/>
            <p:nvPr/>
          </p:nvSpPr>
          <p:spPr bwMode="auto">
            <a:xfrm>
              <a:off x="40306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51"/>
                    <a:pt x="332" y="651"/>
                  </a:cubicBezTo>
                  <a:cubicBezTo>
                    <a:pt x="508" y="65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9" name="Google Shape;819;p9"/>
            <p:cNvSpPr/>
            <p:nvPr/>
          </p:nvSpPr>
          <p:spPr bwMode="auto">
            <a:xfrm>
              <a:off x="4097650" y="190027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7" y="651"/>
                    <a:pt x="641" y="497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0" name="Google Shape;820;p9"/>
            <p:cNvSpPr/>
            <p:nvPr/>
          </p:nvSpPr>
          <p:spPr bwMode="auto">
            <a:xfrm>
              <a:off x="416442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7" y="651"/>
                    <a:pt x="652" y="497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1" name="Google Shape;821;p9"/>
            <p:cNvSpPr/>
            <p:nvPr/>
          </p:nvSpPr>
          <p:spPr bwMode="auto">
            <a:xfrm>
              <a:off x="42312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32" y="651"/>
                  </a:cubicBezTo>
                  <a:cubicBezTo>
                    <a:pt x="508" y="65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2" name="Google Shape;822;p9"/>
            <p:cNvSpPr/>
            <p:nvPr/>
          </p:nvSpPr>
          <p:spPr bwMode="auto">
            <a:xfrm>
              <a:off x="4297975" y="190027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497"/>
                    <a:pt x="155" y="651"/>
                    <a:pt x="332" y="651"/>
                  </a:cubicBezTo>
                  <a:cubicBezTo>
                    <a:pt x="509" y="651"/>
                    <a:pt x="652" y="497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3" name="Google Shape;823;p9"/>
            <p:cNvSpPr/>
            <p:nvPr/>
          </p:nvSpPr>
          <p:spPr bwMode="auto">
            <a:xfrm>
              <a:off x="4365025" y="190027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51"/>
                    <a:pt x="321" y="651"/>
                  </a:cubicBezTo>
                  <a:cubicBezTo>
                    <a:pt x="498" y="651"/>
                    <a:pt x="641" y="497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4" name="Google Shape;824;p9"/>
            <p:cNvSpPr/>
            <p:nvPr/>
          </p:nvSpPr>
          <p:spPr bwMode="auto">
            <a:xfrm>
              <a:off x="443182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51"/>
                    <a:pt x="320" y="651"/>
                  </a:cubicBezTo>
                  <a:cubicBezTo>
                    <a:pt x="497" y="651"/>
                    <a:pt x="651" y="497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5" name="Google Shape;825;p9"/>
            <p:cNvSpPr/>
            <p:nvPr/>
          </p:nvSpPr>
          <p:spPr bwMode="auto">
            <a:xfrm>
              <a:off x="4498600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51"/>
                    <a:pt x="331" y="651"/>
                  </a:cubicBezTo>
                  <a:cubicBezTo>
                    <a:pt x="508" y="65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6" name="Google Shape;826;p9"/>
            <p:cNvSpPr/>
            <p:nvPr/>
          </p:nvSpPr>
          <p:spPr bwMode="auto">
            <a:xfrm>
              <a:off x="4565375" y="190027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51"/>
                    <a:pt x="331" y="651"/>
                  </a:cubicBezTo>
                  <a:cubicBezTo>
                    <a:pt x="508" y="65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7" name="Google Shape;827;p9"/>
            <p:cNvSpPr/>
            <p:nvPr/>
          </p:nvSpPr>
          <p:spPr bwMode="auto">
            <a:xfrm>
              <a:off x="40306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508"/>
                    <a:pt x="155" y="651"/>
                    <a:pt x="332" y="651"/>
                  </a:cubicBezTo>
                  <a:cubicBezTo>
                    <a:pt x="508" y="651"/>
                    <a:pt x="652" y="508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8" name="Google Shape;828;p9"/>
            <p:cNvSpPr/>
            <p:nvPr/>
          </p:nvSpPr>
          <p:spPr bwMode="auto">
            <a:xfrm>
              <a:off x="4097650" y="1960700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41" y="508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9" name="Google Shape;829;p9"/>
            <p:cNvSpPr/>
            <p:nvPr/>
          </p:nvSpPr>
          <p:spPr bwMode="auto">
            <a:xfrm>
              <a:off x="416442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52" y="508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0" name="Google Shape;830;p9"/>
            <p:cNvSpPr/>
            <p:nvPr/>
          </p:nvSpPr>
          <p:spPr bwMode="auto">
            <a:xfrm>
              <a:off x="42312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32" y="651"/>
                  </a:cubicBezTo>
                  <a:cubicBezTo>
                    <a:pt x="508" y="651"/>
                    <a:pt x="652" y="508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1" name="Google Shape;831;p9"/>
            <p:cNvSpPr/>
            <p:nvPr/>
          </p:nvSpPr>
          <p:spPr bwMode="auto">
            <a:xfrm>
              <a:off x="4297975" y="19607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508"/>
                    <a:pt x="155" y="651"/>
                    <a:pt x="332" y="651"/>
                  </a:cubicBezTo>
                  <a:cubicBezTo>
                    <a:pt x="509" y="651"/>
                    <a:pt x="652" y="508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2" name="Google Shape;832;p9"/>
            <p:cNvSpPr/>
            <p:nvPr/>
          </p:nvSpPr>
          <p:spPr bwMode="auto">
            <a:xfrm>
              <a:off x="4365025" y="1960700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8" y="651"/>
                    <a:pt x="641" y="508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3" name="Google Shape;833;p9"/>
            <p:cNvSpPr/>
            <p:nvPr/>
          </p:nvSpPr>
          <p:spPr bwMode="auto">
            <a:xfrm>
              <a:off x="443182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508"/>
                    <a:pt x="144" y="651"/>
                    <a:pt x="320" y="651"/>
                  </a:cubicBezTo>
                  <a:cubicBezTo>
                    <a:pt x="497" y="651"/>
                    <a:pt x="651" y="508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4" name="Google Shape;834;p9"/>
            <p:cNvSpPr/>
            <p:nvPr/>
          </p:nvSpPr>
          <p:spPr bwMode="auto">
            <a:xfrm>
              <a:off x="4498600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508"/>
                    <a:pt x="144" y="651"/>
                    <a:pt x="331" y="651"/>
                  </a:cubicBezTo>
                  <a:cubicBezTo>
                    <a:pt x="508" y="651"/>
                    <a:pt x="651" y="508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5" name="Google Shape;835;p9"/>
            <p:cNvSpPr/>
            <p:nvPr/>
          </p:nvSpPr>
          <p:spPr bwMode="auto">
            <a:xfrm>
              <a:off x="4565375" y="1960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508"/>
                    <a:pt x="155" y="651"/>
                    <a:pt x="331" y="651"/>
                  </a:cubicBezTo>
                  <a:cubicBezTo>
                    <a:pt x="508" y="651"/>
                    <a:pt x="651" y="508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6" name="Google Shape;836;p9"/>
            <p:cNvSpPr/>
            <p:nvPr/>
          </p:nvSpPr>
          <p:spPr bwMode="auto">
            <a:xfrm>
              <a:off x="40306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41"/>
                    <a:pt x="332" y="641"/>
                  </a:cubicBezTo>
                  <a:cubicBezTo>
                    <a:pt x="508" y="641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7" name="Google Shape;837;p9"/>
            <p:cNvSpPr/>
            <p:nvPr/>
          </p:nvSpPr>
          <p:spPr bwMode="auto">
            <a:xfrm>
              <a:off x="4097650" y="2021400"/>
              <a:ext cx="16024" cy="16024"/>
            </a:xfrm>
            <a:custGeom>
              <a:avLst/>
              <a:gdLst/>
              <a:ahLst/>
              <a:cxnLst/>
              <a:rect l="l" t="t" r="r" b="b"/>
              <a:pathLst>
                <a:path w="641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41" y="497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8" name="Google Shape;838;p9"/>
            <p:cNvSpPr/>
            <p:nvPr/>
          </p:nvSpPr>
          <p:spPr bwMode="auto">
            <a:xfrm>
              <a:off x="416442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52" y="497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9" name="Google Shape;839;p9"/>
            <p:cNvSpPr/>
            <p:nvPr/>
          </p:nvSpPr>
          <p:spPr bwMode="auto">
            <a:xfrm>
              <a:off x="42312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32" y="641"/>
                  </a:cubicBezTo>
                  <a:cubicBezTo>
                    <a:pt x="508" y="641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0" name="Google Shape;840;p9"/>
            <p:cNvSpPr/>
            <p:nvPr/>
          </p:nvSpPr>
          <p:spPr bwMode="auto">
            <a:xfrm>
              <a:off x="4297975" y="2021400"/>
              <a:ext cx="16325" cy="16024"/>
            </a:xfrm>
            <a:custGeom>
              <a:avLst/>
              <a:gdLst/>
              <a:ahLst/>
              <a:cxnLst/>
              <a:rect l="l" t="t" r="r" b="b"/>
              <a:pathLst>
                <a:path w="653" h="641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497"/>
                    <a:pt x="155" y="641"/>
                    <a:pt x="332" y="641"/>
                  </a:cubicBezTo>
                  <a:cubicBezTo>
                    <a:pt x="509" y="641"/>
                    <a:pt x="652" y="497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1" name="Google Shape;841;p9"/>
            <p:cNvSpPr/>
            <p:nvPr/>
          </p:nvSpPr>
          <p:spPr bwMode="auto">
            <a:xfrm>
              <a:off x="4365025" y="2021400"/>
              <a:ext cx="16050" cy="16024"/>
            </a:xfrm>
            <a:custGeom>
              <a:avLst/>
              <a:gdLst/>
              <a:ahLst/>
              <a:cxnLst/>
              <a:rect l="l" t="t" r="r" b="b"/>
              <a:pathLst>
                <a:path w="642" h="641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2" name="Google Shape;842;p9"/>
            <p:cNvSpPr/>
            <p:nvPr/>
          </p:nvSpPr>
          <p:spPr bwMode="auto">
            <a:xfrm>
              <a:off x="443182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7" y="641"/>
                    <a:pt x="651" y="497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3" name="Google Shape;843;p9"/>
            <p:cNvSpPr/>
            <p:nvPr/>
          </p:nvSpPr>
          <p:spPr bwMode="auto">
            <a:xfrm>
              <a:off x="4498600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41"/>
                    <a:pt x="331" y="641"/>
                  </a:cubicBezTo>
                  <a:cubicBezTo>
                    <a:pt x="508" y="641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4" name="Google Shape;844;p9"/>
            <p:cNvSpPr/>
            <p:nvPr/>
          </p:nvSpPr>
          <p:spPr bwMode="auto">
            <a:xfrm>
              <a:off x="4565375" y="2021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41"/>
                    <a:pt x="331" y="641"/>
                  </a:cubicBezTo>
                  <a:cubicBezTo>
                    <a:pt x="508" y="641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5" name="Google Shape;845;p9"/>
            <p:cNvSpPr/>
            <p:nvPr/>
          </p:nvSpPr>
          <p:spPr bwMode="auto">
            <a:xfrm>
              <a:off x="40306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52"/>
                    <a:pt x="332" y="652"/>
                  </a:cubicBezTo>
                  <a:cubicBezTo>
                    <a:pt x="508" y="652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6" name="Google Shape;846;p9"/>
            <p:cNvSpPr/>
            <p:nvPr/>
          </p:nvSpPr>
          <p:spPr bwMode="auto">
            <a:xfrm>
              <a:off x="4097650" y="208182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7" y="652"/>
                    <a:pt x="641" y="497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7" name="Google Shape;847;p9"/>
            <p:cNvSpPr/>
            <p:nvPr/>
          </p:nvSpPr>
          <p:spPr bwMode="auto">
            <a:xfrm>
              <a:off x="416442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7" y="652"/>
                    <a:pt x="652" y="497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8" name="Google Shape;848;p9"/>
            <p:cNvSpPr/>
            <p:nvPr/>
          </p:nvSpPr>
          <p:spPr bwMode="auto">
            <a:xfrm>
              <a:off x="42312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32" y="652"/>
                  </a:cubicBezTo>
                  <a:cubicBezTo>
                    <a:pt x="508" y="652"/>
                    <a:pt x="652" y="497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9" name="Google Shape;849;p9"/>
            <p:cNvSpPr/>
            <p:nvPr/>
          </p:nvSpPr>
          <p:spPr bwMode="auto">
            <a:xfrm>
              <a:off x="4297975" y="208182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497"/>
                    <a:pt x="155" y="652"/>
                    <a:pt x="332" y="652"/>
                  </a:cubicBezTo>
                  <a:cubicBezTo>
                    <a:pt x="509" y="652"/>
                    <a:pt x="652" y="497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0" name="Google Shape;850;p9"/>
            <p:cNvSpPr/>
            <p:nvPr/>
          </p:nvSpPr>
          <p:spPr bwMode="auto">
            <a:xfrm>
              <a:off x="4365025" y="208182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7"/>
                    <a:pt x="144" y="652"/>
                    <a:pt x="321" y="652"/>
                  </a:cubicBezTo>
                  <a:cubicBezTo>
                    <a:pt x="498" y="652"/>
                    <a:pt x="641" y="497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1" name="Google Shape;851;p9"/>
            <p:cNvSpPr/>
            <p:nvPr/>
          </p:nvSpPr>
          <p:spPr bwMode="auto">
            <a:xfrm>
              <a:off x="443182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52"/>
                    <a:pt x="320" y="652"/>
                  </a:cubicBezTo>
                  <a:cubicBezTo>
                    <a:pt x="497" y="652"/>
                    <a:pt x="651" y="497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2" name="Google Shape;852;p9"/>
            <p:cNvSpPr/>
            <p:nvPr/>
          </p:nvSpPr>
          <p:spPr bwMode="auto">
            <a:xfrm>
              <a:off x="4498600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7"/>
                    <a:pt x="144" y="652"/>
                    <a:pt x="331" y="652"/>
                  </a:cubicBezTo>
                  <a:cubicBezTo>
                    <a:pt x="508" y="652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3" name="Google Shape;853;p9"/>
            <p:cNvSpPr/>
            <p:nvPr/>
          </p:nvSpPr>
          <p:spPr bwMode="auto">
            <a:xfrm>
              <a:off x="4565375" y="2081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497"/>
                    <a:pt x="155" y="652"/>
                    <a:pt x="331" y="652"/>
                  </a:cubicBezTo>
                  <a:cubicBezTo>
                    <a:pt x="508" y="652"/>
                    <a:pt x="651" y="497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4" name="Google Shape;854;p9"/>
            <p:cNvSpPr/>
            <p:nvPr/>
          </p:nvSpPr>
          <p:spPr bwMode="auto">
            <a:xfrm>
              <a:off x="40306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32"/>
                  </a:cubicBezTo>
                  <a:cubicBezTo>
                    <a:pt x="0" y="509"/>
                    <a:pt x="155" y="652"/>
                    <a:pt x="332" y="652"/>
                  </a:cubicBezTo>
                  <a:cubicBezTo>
                    <a:pt x="508" y="652"/>
                    <a:pt x="652" y="509"/>
                    <a:pt x="652" y="332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5" name="Google Shape;855;p9"/>
            <p:cNvSpPr/>
            <p:nvPr/>
          </p:nvSpPr>
          <p:spPr bwMode="auto">
            <a:xfrm>
              <a:off x="4097650" y="2142250"/>
              <a:ext cx="16024" cy="16325"/>
            </a:xfrm>
            <a:custGeom>
              <a:avLst/>
              <a:gdLst/>
              <a:ahLst/>
              <a:cxnLst/>
              <a:rect l="l" t="t" r="r" b="b"/>
              <a:pathLst>
                <a:path w="641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7" y="652"/>
                    <a:pt x="641" y="509"/>
                    <a:pt x="641" y="332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6" name="Google Shape;856;p9"/>
            <p:cNvSpPr/>
            <p:nvPr/>
          </p:nvSpPr>
          <p:spPr bwMode="auto">
            <a:xfrm>
              <a:off x="416442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7" y="652"/>
                    <a:pt x="652" y="509"/>
                    <a:pt x="652" y="332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7" name="Google Shape;857;p9"/>
            <p:cNvSpPr/>
            <p:nvPr/>
          </p:nvSpPr>
          <p:spPr bwMode="auto">
            <a:xfrm>
              <a:off x="42312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32" y="652"/>
                  </a:cubicBezTo>
                  <a:cubicBezTo>
                    <a:pt x="508" y="652"/>
                    <a:pt x="652" y="509"/>
                    <a:pt x="652" y="332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8" name="Google Shape;858;p9"/>
            <p:cNvSpPr/>
            <p:nvPr/>
          </p:nvSpPr>
          <p:spPr bwMode="auto">
            <a:xfrm>
              <a:off x="4297975" y="2142250"/>
              <a:ext cx="16325" cy="16325"/>
            </a:xfrm>
            <a:custGeom>
              <a:avLst/>
              <a:gdLst/>
              <a:ahLst/>
              <a:cxnLst/>
              <a:rect l="l" t="t" r="r" b="b"/>
              <a:pathLst>
                <a:path w="653" h="653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32"/>
                  </a:cubicBezTo>
                  <a:cubicBezTo>
                    <a:pt x="1" y="509"/>
                    <a:pt x="155" y="652"/>
                    <a:pt x="332" y="652"/>
                  </a:cubicBezTo>
                  <a:cubicBezTo>
                    <a:pt x="509" y="652"/>
                    <a:pt x="652" y="509"/>
                    <a:pt x="652" y="332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9" name="Google Shape;859;p9"/>
            <p:cNvSpPr/>
            <p:nvPr/>
          </p:nvSpPr>
          <p:spPr bwMode="auto">
            <a:xfrm>
              <a:off x="4365025" y="2142250"/>
              <a:ext cx="16050" cy="16325"/>
            </a:xfrm>
            <a:custGeom>
              <a:avLst/>
              <a:gdLst/>
              <a:ahLst/>
              <a:cxnLst/>
              <a:rect l="l" t="t" r="r" b="b"/>
              <a:pathLst>
                <a:path w="642" h="653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32"/>
                  </a:cubicBezTo>
                  <a:cubicBezTo>
                    <a:pt x="1" y="509"/>
                    <a:pt x="144" y="652"/>
                    <a:pt x="321" y="652"/>
                  </a:cubicBezTo>
                  <a:cubicBezTo>
                    <a:pt x="498" y="652"/>
                    <a:pt x="641" y="509"/>
                    <a:pt x="641" y="33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0" name="Google Shape;860;p9"/>
            <p:cNvSpPr/>
            <p:nvPr/>
          </p:nvSpPr>
          <p:spPr bwMode="auto">
            <a:xfrm>
              <a:off x="443182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32"/>
                  </a:cubicBezTo>
                  <a:cubicBezTo>
                    <a:pt x="0" y="509"/>
                    <a:pt x="144" y="652"/>
                    <a:pt x="320" y="652"/>
                  </a:cubicBezTo>
                  <a:cubicBezTo>
                    <a:pt x="497" y="652"/>
                    <a:pt x="651" y="509"/>
                    <a:pt x="651" y="332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1" name="Google Shape;861;p9"/>
            <p:cNvSpPr/>
            <p:nvPr/>
          </p:nvSpPr>
          <p:spPr bwMode="auto">
            <a:xfrm>
              <a:off x="4498600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32"/>
                  </a:cubicBezTo>
                  <a:cubicBezTo>
                    <a:pt x="0" y="509"/>
                    <a:pt x="144" y="652"/>
                    <a:pt x="331" y="652"/>
                  </a:cubicBezTo>
                  <a:cubicBezTo>
                    <a:pt x="508" y="652"/>
                    <a:pt x="651" y="509"/>
                    <a:pt x="651" y="332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2" name="Google Shape;862;p9"/>
            <p:cNvSpPr/>
            <p:nvPr/>
          </p:nvSpPr>
          <p:spPr bwMode="auto">
            <a:xfrm>
              <a:off x="4565375" y="2142250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32"/>
                  </a:cubicBezTo>
                  <a:cubicBezTo>
                    <a:pt x="0" y="509"/>
                    <a:pt x="155" y="652"/>
                    <a:pt x="331" y="652"/>
                  </a:cubicBezTo>
                  <a:cubicBezTo>
                    <a:pt x="508" y="652"/>
                    <a:pt x="651" y="509"/>
                    <a:pt x="651" y="332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3" name="Google Shape;863;p9"/>
            <p:cNvSpPr/>
            <p:nvPr/>
          </p:nvSpPr>
          <p:spPr bwMode="auto">
            <a:xfrm>
              <a:off x="40306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55" y="0"/>
                    <a:pt x="0" y="155"/>
                    <a:pt x="0" y="331"/>
                  </a:cubicBezTo>
                  <a:cubicBezTo>
                    <a:pt x="0" y="508"/>
                    <a:pt x="155" y="651"/>
                    <a:pt x="332" y="651"/>
                  </a:cubicBezTo>
                  <a:cubicBezTo>
                    <a:pt x="508" y="651"/>
                    <a:pt x="652" y="508"/>
                    <a:pt x="652" y="331"/>
                  </a:cubicBezTo>
                  <a:cubicBezTo>
                    <a:pt x="652" y="155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4" name="Google Shape;864;p9"/>
            <p:cNvSpPr/>
            <p:nvPr/>
          </p:nvSpPr>
          <p:spPr bwMode="auto">
            <a:xfrm>
              <a:off x="4097650" y="2202700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41" y="508"/>
                    <a:pt x="641" y="331"/>
                  </a:cubicBezTo>
                  <a:cubicBezTo>
                    <a:pt x="641" y="155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5" name="Google Shape;865;p9"/>
            <p:cNvSpPr/>
            <p:nvPr/>
          </p:nvSpPr>
          <p:spPr bwMode="auto">
            <a:xfrm>
              <a:off x="416442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7" y="651"/>
                    <a:pt x="652" y="508"/>
                    <a:pt x="652" y="331"/>
                  </a:cubicBezTo>
                  <a:cubicBezTo>
                    <a:pt x="652" y="155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6" name="Google Shape;866;p9"/>
            <p:cNvSpPr/>
            <p:nvPr/>
          </p:nvSpPr>
          <p:spPr bwMode="auto">
            <a:xfrm>
              <a:off x="42312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32" y="651"/>
                  </a:cubicBezTo>
                  <a:cubicBezTo>
                    <a:pt x="508" y="651"/>
                    <a:pt x="652" y="508"/>
                    <a:pt x="652" y="331"/>
                  </a:cubicBezTo>
                  <a:cubicBezTo>
                    <a:pt x="652" y="155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7" name="Google Shape;867;p9"/>
            <p:cNvSpPr/>
            <p:nvPr/>
          </p:nvSpPr>
          <p:spPr bwMode="auto">
            <a:xfrm>
              <a:off x="4297975" y="22027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0"/>
                  </a:moveTo>
                  <a:cubicBezTo>
                    <a:pt x="155" y="0"/>
                    <a:pt x="1" y="155"/>
                    <a:pt x="1" y="331"/>
                  </a:cubicBezTo>
                  <a:cubicBezTo>
                    <a:pt x="1" y="508"/>
                    <a:pt x="155" y="651"/>
                    <a:pt x="332" y="651"/>
                  </a:cubicBezTo>
                  <a:cubicBezTo>
                    <a:pt x="509" y="651"/>
                    <a:pt x="652" y="508"/>
                    <a:pt x="652" y="331"/>
                  </a:cubicBezTo>
                  <a:cubicBezTo>
                    <a:pt x="652" y="155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8" name="Google Shape;868;p9"/>
            <p:cNvSpPr/>
            <p:nvPr/>
          </p:nvSpPr>
          <p:spPr bwMode="auto">
            <a:xfrm>
              <a:off x="4365025" y="2202700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0"/>
                  </a:moveTo>
                  <a:cubicBezTo>
                    <a:pt x="144" y="0"/>
                    <a:pt x="1" y="155"/>
                    <a:pt x="1" y="331"/>
                  </a:cubicBezTo>
                  <a:cubicBezTo>
                    <a:pt x="1" y="508"/>
                    <a:pt x="144" y="651"/>
                    <a:pt x="321" y="651"/>
                  </a:cubicBezTo>
                  <a:cubicBezTo>
                    <a:pt x="498" y="651"/>
                    <a:pt x="641" y="508"/>
                    <a:pt x="641" y="331"/>
                  </a:cubicBezTo>
                  <a:cubicBezTo>
                    <a:pt x="641" y="155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9" name="Google Shape;869;p9"/>
            <p:cNvSpPr/>
            <p:nvPr/>
          </p:nvSpPr>
          <p:spPr bwMode="auto">
            <a:xfrm>
              <a:off x="443182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0"/>
                  </a:moveTo>
                  <a:cubicBezTo>
                    <a:pt x="144" y="0"/>
                    <a:pt x="0" y="155"/>
                    <a:pt x="0" y="331"/>
                  </a:cubicBezTo>
                  <a:cubicBezTo>
                    <a:pt x="0" y="508"/>
                    <a:pt x="144" y="651"/>
                    <a:pt x="320" y="651"/>
                  </a:cubicBezTo>
                  <a:cubicBezTo>
                    <a:pt x="497" y="651"/>
                    <a:pt x="651" y="508"/>
                    <a:pt x="651" y="331"/>
                  </a:cubicBezTo>
                  <a:cubicBezTo>
                    <a:pt x="651" y="155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0" name="Google Shape;870;p9"/>
            <p:cNvSpPr/>
            <p:nvPr/>
          </p:nvSpPr>
          <p:spPr bwMode="auto">
            <a:xfrm>
              <a:off x="4498600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44" y="0"/>
                    <a:pt x="0" y="155"/>
                    <a:pt x="0" y="331"/>
                  </a:cubicBezTo>
                  <a:cubicBezTo>
                    <a:pt x="0" y="508"/>
                    <a:pt x="144" y="651"/>
                    <a:pt x="331" y="651"/>
                  </a:cubicBezTo>
                  <a:cubicBezTo>
                    <a:pt x="508" y="651"/>
                    <a:pt x="651" y="508"/>
                    <a:pt x="651" y="331"/>
                  </a:cubicBezTo>
                  <a:cubicBezTo>
                    <a:pt x="651" y="155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1" name="Google Shape;871;p9"/>
            <p:cNvSpPr/>
            <p:nvPr/>
          </p:nvSpPr>
          <p:spPr bwMode="auto">
            <a:xfrm>
              <a:off x="4565375" y="2202700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0"/>
                  </a:moveTo>
                  <a:cubicBezTo>
                    <a:pt x="155" y="0"/>
                    <a:pt x="0" y="155"/>
                    <a:pt x="0" y="331"/>
                  </a:cubicBezTo>
                  <a:cubicBezTo>
                    <a:pt x="0" y="508"/>
                    <a:pt x="155" y="651"/>
                    <a:pt x="331" y="651"/>
                  </a:cubicBezTo>
                  <a:cubicBezTo>
                    <a:pt x="508" y="651"/>
                    <a:pt x="651" y="508"/>
                    <a:pt x="651" y="331"/>
                  </a:cubicBezTo>
                  <a:cubicBezTo>
                    <a:pt x="651" y="155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2" name="Google Shape;872;p9"/>
            <p:cNvSpPr/>
            <p:nvPr/>
          </p:nvSpPr>
          <p:spPr bwMode="auto">
            <a:xfrm>
              <a:off x="40306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41"/>
                    <a:pt x="332" y="641"/>
                  </a:cubicBezTo>
                  <a:cubicBezTo>
                    <a:pt x="508" y="64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3" name="Google Shape;873;p9"/>
            <p:cNvSpPr/>
            <p:nvPr/>
          </p:nvSpPr>
          <p:spPr bwMode="auto">
            <a:xfrm>
              <a:off x="4097650" y="2263400"/>
              <a:ext cx="16024" cy="16024"/>
            </a:xfrm>
            <a:custGeom>
              <a:avLst/>
              <a:gdLst/>
              <a:ahLst/>
              <a:cxnLst/>
              <a:rect l="l" t="t" r="r" b="b"/>
              <a:pathLst>
                <a:path w="641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41" y="497"/>
                    <a:pt x="641" y="320"/>
                  </a:cubicBezTo>
                  <a:cubicBezTo>
                    <a:pt x="641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4" name="Google Shape;874;p9"/>
            <p:cNvSpPr/>
            <p:nvPr/>
          </p:nvSpPr>
          <p:spPr bwMode="auto">
            <a:xfrm>
              <a:off x="416442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7" y="641"/>
                    <a:pt x="652" y="497"/>
                    <a:pt x="652" y="320"/>
                  </a:cubicBezTo>
                  <a:cubicBezTo>
                    <a:pt x="652" y="144"/>
                    <a:pt x="497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5" name="Google Shape;875;p9"/>
            <p:cNvSpPr/>
            <p:nvPr/>
          </p:nvSpPr>
          <p:spPr bwMode="auto">
            <a:xfrm>
              <a:off x="42312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32" y="641"/>
                  </a:cubicBezTo>
                  <a:cubicBezTo>
                    <a:pt x="508" y="641"/>
                    <a:pt x="652" y="497"/>
                    <a:pt x="652" y="320"/>
                  </a:cubicBezTo>
                  <a:cubicBezTo>
                    <a:pt x="652" y="144"/>
                    <a:pt x="508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6" name="Google Shape;876;p9"/>
            <p:cNvSpPr/>
            <p:nvPr/>
          </p:nvSpPr>
          <p:spPr bwMode="auto">
            <a:xfrm>
              <a:off x="4297975" y="2263400"/>
              <a:ext cx="16325" cy="16024"/>
            </a:xfrm>
            <a:custGeom>
              <a:avLst/>
              <a:gdLst/>
              <a:ahLst/>
              <a:cxnLst/>
              <a:rect l="l" t="t" r="r" b="b"/>
              <a:pathLst>
                <a:path w="653" h="641" fill="norm" stroke="1" extrusionOk="0">
                  <a:moveTo>
                    <a:pt x="332" y="0"/>
                  </a:moveTo>
                  <a:cubicBezTo>
                    <a:pt x="155" y="0"/>
                    <a:pt x="1" y="144"/>
                    <a:pt x="1" y="320"/>
                  </a:cubicBezTo>
                  <a:cubicBezTo>
                    <a:pt x="1" y="497"/>
                    <a:pt x="155" y="641"/>
                    <a:pt x="332" y="641"/>
                  </a:cubicBezTo>
                  <a:cubicBezTo>
                    <a:pt x="509" y="641"/>
                    <a:pt x="652" y="497"/>
                    <a:pt x="652" y="320"/>
                  </a:cubicBezTo>
                  <a:cubicBezTo>
                    <a:pt x="652" y="144"/>
                    <a:pt x="509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7" name="Google Shape;877;p9"/>
            <p:cNvSpPr/>
            <p:nvPr/>
          </p:nvSpPr>
          <p:spPr bwMode="auto">
            <a:xfrm>
              <a:off x="4365025" y="2263400"/>
              <a:ext cx="16050" cy="16024"/>
            </a:xfrm>
            <a:custGeom>
              <a:avLst/>
              <a:gdLst/>
              <a:ahLst/>
              <a:cxnLst/>
              <a:rect l="l" t="t" r="r" b="b"/>
              <a:pathLst>
                <a:path w="642" h="641" fill="norm" stroke="1" extrusionOk="0">
                  <a:moveTo>
                    <a:pt x="321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8" name="Google Shape;878;p9"/>
            <p:cNvSpPr/>
            <p:nvPr/>
          </p:nvSpPr>
          <p:spPr bwMode="auto">
            <a:xfrm>
              <a:off x="443182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7" y="641"/>
                    <a:pt x="651" y="497"/>
                    <a:pt x="651" y="320"/>
                  </a:cubicBezTo>
                  <a:cubicBezTo>
                    <a:pt x="651" y="144"/>
                    <a:pt x="497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9" name="Google Shape;879;p9"/>
            <p:cNvSpPr/>
            <p:nvPr/>
          </p:nvSpPr>
          <p:spPr bwMode="auto">
            <a:xfrm>
              <a:off x="4498600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7"/>
                    <a:pt x="144" y="641"/>
                    <a:pt x="331" y="641"/>
                  </a:cubicBezTo>
                  <a:cubicBezTo>
                    <a:pt x="508" y="64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0" name="Google Shape;880;p9"/>
            <p:cNvSpPr/>
            <p:nvPr/>
          </p:nvSpPr>
          <p:spPr bwMode="auto">
            <a:xfrm>
              <a:off x="4565375" y="2263400"/>
              <a:ext cx="16300" cy="16024"/>
            </a:xfrm>
            <a:custGeom>
              <a:avLst/>
              <a:gdLst/>
              <a:ahLst/>
              <a:cxnLst/>
              <a:rect l="l" t="t" r="r" b="b"/>
              <a:pathLst>
                <a:path w="652" h="641" fill="norm" stroke="1" extrusionOk="0">
                  <a:moveTo>
                    <a:pt x="331" y="0"/>
                  </a:moveTo>
                  <a:cubicBezTo>
                    <a:pt x="155" y="0"/>
                    <a:pt x="0" y="144"/>
                    <a:pt x="0" y="320"/>
                  </a:cubicBezTo>
                  <a:cubicBezTo>
                    <a:pt x="0" y="497"/>
                    <a:pt x="155" y="641"/>
                    <a:pt x="331" y="641"/>
                  </a:cubicBezTo>
                  <a:cubicBezTo>
                    <a:pt x="508" y="641"/>
                    <a:pt x="651" y="497"/>
                    <a:pt x="651" y="320"/>
                  </a:cubicBezTo>
                  <a:cubicBezTo>
                    <a:pt x="651" y="144"/>
                    <a:pt x="508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1" name="Google Shape;881;p9"/>
            <p:cNvSpPr/>
            <p:nvPr/>
          </p:nvSpPr>
          <p:spPr bwMode="auto">
            <a:xfrm>
              <a:off x="40306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508"/>
                    <a:pt x="155" y="652"/>
                    <a:pt x="332" y="652"/>
                  </a:cubicBezTo>
                  <a:cubicBezTo>
                    <a:pt x="508" y="652"/>
                    <a:pt x="652" y="508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2" name="Google Shape;882;p9"/>
            <p:cNvSpPr/>
            <p:nvPr/>
          </p:nvSpPr>
          <p:spPr bwMode="auto">
            <a:xfrm>
              <a:off x="4097650" y="2323825"/>
              <a:ext cx="16024" cy="16300"/>
            </a:xfrm>
            <a:custGeom>
              <a:avLst/>
              <a:gdLst/>
              <a:ahLst/>
              <a:cxnLst/>
              <a:rect l="l" t="t" r="r" b="b"/>
              <a:pathLst>
                <a:path w="641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7" y="652"/>
                    <a:pt x="641" y="508"/>
                    <a:pt x="641" y="321"/>
                  </a:cubicBezTo>
                  <a:cubicBezTo>
                    <a:pt x="641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3" name="Google Shape;883;p9"/>
            <p:cNvSpPr/>
            <p:nvPr/>
          </p:nvSpPr>
          <p:spPr bwMode="auto">
            <a:xfrm>
              <a:off x="416442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7" y="652"/>
                    <a:pt x="652" y="508"/>
                    <a:pt x="652" y="321"/>
                  </a:cubicBezTo>
                  <a:cubicBezTo>
                    <a:pt x="652" y="144"/>
                    <a:pt x="497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4" name="Google Shape;884;p9"/>
            <p:cNvSpPr/>
            <p:nvPr/>
          </p:nvSpPr>
          <p:spPr bwMode="auto">
            <a:xfrm>
              <a:off x="42312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32" y="652"/>
                  </a:cubicBezTo>
                  <a:cubicBezTo>
                    <a:pt x="508" y="652"/>
                    <a:pt x="652" y="508"/>
                    <a:pt x="652" y="321"/>
                  </a:cubicBezTo>
                  <a:cubicBezTo>
                    <a:pt x="652" y="144"/>
                    <a:pt x="508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5" name="Google Shape;885;p9"/>
            <p:cNvSpPr/>
            <p:nvPr/>
          </p:nvSpPr>
          <p:spPr bwMode="auto">
            <a:xfrm>
              <a:off x="4297975" y="2323825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fill="norm" stroke="1" extrusionOk="0">
                  <a:moveTo>
                    <a:pt x="332" y="1"/>
                  </a:moveTo>
                  <a:cubicBezTo>
                    <a:pt x="155" y="1"/>
                    <a:pt x="1" y="144"/>
                    <a:pt x="1" y="321"/>
                  </a:cubicBezTo>
                  <a:cubicBezTo>
                    <a:pt x="1" y="508"/>
                    <a:pt x="155" y="652"/>
                    <a:pt x="332" y="652"/>
                  </a:cubicBezTo>
                  <a:cubicBezTo>
                    <a:pt x="509" y="652"/>
                    <a:pt x="652" y="508"/>
                    <a:pt x="652" y="321"/>
                  </a:cubicBezTo>
                  <a:cubicBezTo>
                    <a:pt x="652" y="144"/>
                    <a:pt x="50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6" name="Google Shape;886;p9"/>
            <p:cNvSpPr/>
            <p:nvPr/>
          </p:nvSpPr>
          <p:spPr bwMode="auto">
            <a:xfrm>
              <a:off x="4365025" y="2323825"/>
              <a:ext cx="16050" cy="16300"/>
            </a:xfrm>
            <a:custGeom>
              <a:avLst/>
              <a:gdLst/>
              <a:ahLst/>
              <a:cxnLst/>
              <a:rect l="l" t="t" r="r" b="b"/>
              <a:pathLst>
                <a:path w="642" h="652" fill="norm" stroke="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508"/>
                    <a:pt x="144" y="652"/>
                    <a:pt x="321" y="652"/>
                  </a:cubicBezTo>
                  <a:cubicBezTo>
                    <a:pt x="498" y="652"/>
                    <a:pt x="641" y="508"/>
                    <a:pt x="641" y="321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7" name="Google Shape;887;p9"/>
            <p:cNvSpPr/>
            <p:nvPr/>
          </p:nvSpPr>
          <p:spPr bwMode="auto">
            <a:xfrm>
              <a:off x="443182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508"/>
                    <a:pt x="144" y="652"/>
                    <a:pt x="320" y="652"/>
                  </a:cubicBezTo>
                  <a:cubicBezTo>
                    <a:pt x="497" y="652"/>
                    <a:pt x="651" y="508"/>
                    <a:pt x="651" y="321"/>
                  </a:cubicBezTo>
                  <a:cubicBezTo>
                    <a:pt x="651" y="14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8" name="Google Shape;888;p9"/>
            <p:cNvSpPr/>
            <p:nvPr/>
          </p:nvSpPr>
          <p:spPr bwMode="auto">
            <a:xfrm>
              <a:off x="4498600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508"/>
                    <a:pt x="144" y="652"/>
                    <a:pt x="331" y="652"/>
                  </a:cubicBezTo>
                  <a:cubicBezTo>
                    <a:pt x="508" y="652"/>
                    <a:pt x="651" y="508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9" name="Google Shape;889;p9"/>
            <p:cNvSpPr/>
            <p:nvPr/>
          </p:nvSpPr>
          <p:spPr bwMode="auto">
            <a:xfrm>
              <a:off x="4565375" y="2323825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fill="norm" stroke="1" extrusionOk="0">
                  <a:moveTo>
                    <a:pt x="331" y="1"/>
                  </a:moveTo>
                  <a:cubicBezTo>
                    <a:pt x="155" y="1"/>
                    <a:pt x="0" y="144"/>
                    <a:pt x="0" y="321"/>
                  </a:cubicBezTo>
                  <a:cubicBezTo>
                    <a:pt x="0" y="508"/>
                    <a:pt x="155" y="652"/>
                    <a:pt x="331" y="652"/>
                  </a:cubicBezTo>
                  <a:cubicBezTo>
                    <a:pt x="508" y="652"/>
                    <a:pt x="651" y="508"/>
                    <a:pt x="651" y="321"/>
                  </a:cubicBezTo>
                  <a:cubicBezTo>
                    <a:pt x="651" y="144"/>
                    <a:pt x="508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0" name="Google Shape;890;p9"/>
            <p:cNvSpPr/>
            <p:nvPr/>
          </p:nvSpPr>
          <p:spPr bwMode="auto">
            <a:xfrm>
              <a:off x="4027850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59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3" y="616"/>
                    <a:pt x="353" y="645"/>
                    <a:pt x="431" y="645"/>
                  </a:cubicBezTo>
                  <a:cubicBezTo>
                    <a:pt x="598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1" name="Google Shape;891;p9"/>
            <p:cNvSpPr/>
            <p:nvPr/>
          </p:nvSpPr>
          <p:spPr bwMode="auto">
            <a:xfrm>
              <a:off x="4094900" y="2384524"/>
              <a:ext cx="18775" cy="16125"/>
            </a:xfrm>
            <a:custGeom>
              <a:avLst/>
              <a:gdLst/>
              <a:ahLst/>
              <a:cxnLst/>
              <a:rect l="l" t="t" r="r" b="b"/>
              <a:pathLst>
                <a:path w="751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199" y="553"/>
                  </a:cubicBezTo>
                  <a:cubicBezTo>
                    <a:pt x="266" y="616"/>
                    <a:pt x="347" y="645"/>
                    <a:pt x="425" y="645"/>
                  </a:cubicBezTo>
                  <a:cubicBezTo>
                    <a:pt x="593" y="645"/>
                    <a:pt x="751" y="516"/>
                    <a:pt x="751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2" name="Google Shape;892;p9"/>
            <p:cNvSpPr/>
            <p:nvPr/>
          </p:nvSpPr>
          <p:spPr bwMode="auto">
            <a:xfrm>
              <a:off x="4161675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199" y="553"/>
                  </a:cubicBezTo>
                  <a:cubicBezTo>
                    <a:pt x="266" y="616"/>
                    <a:pt x="348" y="645"/>
                    <a:pt x="428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3" name="Google Shape;893;p9"/>
            <p:cNvSpPr/>
            <p:nvPr/>
          </p:nvSpPr>
          <p:spPr bwMode="auto">
            <a:xfrm>
              <a:off x="4228450" y="2384524"/>
              <a:ext cx="19050" cy="16125"/>
            </a:xfrm>
            <a:custGeom>
              <a:avLst/>
              <a:gdLst/>
              <a:ahLst/>
              <a:cxnLst/>
              <a:rect l="l" t="t" r="r" b="b"/>
              <a:pathLst>
                <a:path w="762" h="645" fill="norm" stroke="1" extrusionOk="0">
                  <a:moveTo>
                    <a:pt x="450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4" y="616"/>
                    <a:pt x="353" y="645"/>
                    <a:pt x="432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4" name="Google Shape;894;p9"/>
            <p:cNvSpPr/>
            <p:nvPr/>
          </p:nvSpPr>
          <p:spPr bwMode="auto">
            <a:xfrm>
              <a:off x="4295225" y="2384524"/>
              <a:ext cx="19075" cy="16125"/>
            </a:xfrm>
            <a:custGeom>
              <a:avLst/>
              <a:gdLst/>
              <a:ahLst/>
              <a:cxnLst/>
              <a:rect l="l" t="t" r="r" b="b"/>
              <a:pathLst>
                <a:path w="763" h="645" fill="norm" stroke="1" extrusionOk="0">
                  <a:moveTo>
                    <a:pt x="460" y="0"/>
                  </a:moveTo>
                  <a:cubicBezTo>
                    <a:pt x="454" y="0"/>
                    <a:pt x="448" y="0"/>
                    <a:pt x="442" y="1"/>
                  </a:cubicBezTo>
                  <a:cubicBezTo>
                    <a:pt x="144" y="1"/>
                    <a:pt x="0" y="343"/>
                    <a:pt x="210" y="553"/>
                  </a:cubicBezTo>
                  <a:cubicBezTo>
                    <a:pt x="274" y="616"/>
                    <a:pt x="353" y="645"/>
                    <a:pt x="432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62" y="150"/>
                    <a:pt x="628" y="0"/>
                    <a:pt x="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5" name="Google Shape;895;p9"/>
            <p:cNvSpPr/>
            <p:nvPr/>
          </p:nvSpPr>
          <p:spPr bwMode="auto">
            <a:xfrm>
              <a:off x="4362275" y="2384524"/>
              <a:ext cx="18800" cy="16125"/>
            </a:xfrm>
            <a:custGeom>
              <a:avLst/>
              <a:gdLst/>
              <a:ahLst/>
              <a:cxnLst/>
              <a:rect l="l" t="t" r="r" b="b"/>
              <a:pathLst>
                <a:path w="752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1" y="343"/>
                    <a:pt x="199" y="553"/>
                  </a:cubicBezTo>
                  <a:cubicBezTo>
                    <a:pt x="266" y="616"/>
                    <a:pt x="347" y="645"/>
                    <a:pt x="426" y="645"/>
                  </a:cubicBezTo>
                  <a:cubicBezTo>
                    <a:pt x="593" y="645"/>
                    <a:pt x="751" y="516"/>
                    <a:pt x="751" y="321"/>
                  </a:cubicBezTo>
                  <a:cubicBezTo>
                    <a:pt x="751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6" name="Google Shape;896;p9"/>
            <p:cNvSpPr/>
            <p:nvPr/>
          </p:nvSpPr>
          <p:spPr bwMode="auto">
            <a:xfrm>
              <a:off x="4429050" y="2384524"/>
              <a:ext cx="19075" cy="16125"/>
            </a:xfrm>
            <a:custGeom>
              <a:avLst/>
              <a:gdLst/>
              <a:ahLst/>
              <a:cxnLst/>
              <a:rect l="l" t="t" r="r" b="b"/>
              <a:pathLst>
                <a:path w="763" h="645" fill="norm" stroke="1" extrusionOk="0">
                  <a:moveTo>
                    <a:pt x="449" y="0"/>
                  </a:moveTo>
                  <a:cubicBezTo>
                    <a:pt x="443" y="0"/>
                    <a:pt x="437" y="0"/>
                    <a:pt x="431" y="1"/>
                  </a:cubicBezTo>
                  <a:cubicBezTo>
                    <a:pt x="144" y="1"/>
                    <a:pt x="1" y="343"/>
                    <a:pt x="199" y="553"/>
                  </a:cubicBezTo>
                  <a:cubicBezTo>
                    <a:pt x="266" y="616"/>
                    <a:pt x="348" y="645"/>
                    <a:pt x="429" y="645"/>
                  </a:cubicBezTo>
                  <a:cubicBezTo>
                    <a:pt x="599" y="645"/>
                    <a:pt x="762" y="516"/>
                    <a:pt x="762" y="321"/>
                  </a:cubicBezTo>
                  <a:cubicBezTo>
                    <a:pt x="752" y="150"/>
                    <a:pt x="617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7" name="Google Shape;897;p9"/>
            <p:cNvSpPr/>
            <p:nvPr/>
          </p:nvSpPr>
          <p:spPr bwMode="auto">
            <a:xfrm>
              <a:off x="4495900" y="2384524"/>
              <a:ext cx="19000" cy="16125"/>
            </a:xfrm>
            <a:custGeom>
              <a:avLst/>
              <a:gdLst/>
              <a:ahLst/>
              <a:cxnLst/>
              <a:rect l="l" t="t" r="r" b="b"/>
              <a:pathLst>
                <a:path w="760" h="645" fill="norm" stroke="1" extrusionOk="0">
                  <a:moveTo>
                    <a:pt x="426" y="1"/>
                  </a:moveTo>
                  <a:cubicBezTo>
                    <a:pt x="137" y="1"/>
                    <a:pt x="1" y="346"/>
                    <a:pt x="207" y="553"/>
                  </a:cubicBezTo>
                  <a:cubicBezTo>
                    <a:pt x="271" y="616"/>
                    <a:pt x="350" y="645"/>
                    <a:pt x="429" y="645"/>
                  </a:cubicBezTo>
                  <a:cubicBezTo>
                    <a:pt x="596" y="645"/>
                    <a:pt x="759" y="516"/>
                    <a:pt x="759" y="321"/>
                  </a:cubicBezTo>
                  <a:cubicBezTo>
                    <a:pt x="759" y="144"/>
                    <a:pt x="616" y="1"/>
                    <a:pt x="439" y="1"/>
                  </a:cubicBezTo>
                  <a:cubicBezTo>
                    <a:pt x="435" y="1"/>
                    <a:pt x="430" y="1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8" name="Google Shape;898;p9"/>
            <p:cNvSpPr/>
            <p:nvPr/>
          </p:nvSpPr>
          <p:spPr bwMode="auto">
            <a:xfrm>
              <a:off x="4562950" y="2384524"/>
              <a:ext cx="19000" cy="16125"/>
            </a:xfrm>
            <a:custGeom>
              <a:avLst/>
              <a:gdLst/>
              <a:ahLst/>
              <a:cxnLst/>
              <a:rect l="l" t="t" r="r" b="b"/>
              <a:pathLst>
                <a:path w="760" h="645" fill="norm" stroke="1" extrusionOk="0">
                  <a:moveTo>
                    <a:pt x="415" y="1"/>
                  </a:moveTo>
                  <a:cubicBezTo>
                    <a:pt x="137" y="1"/>
                    <a:pt x="1" y="346"/>
                    <a:pt x="197" y="553"/>
                  </a:cubicBezTo>
                  <a:cubicBezTo>
                    <a:pt x="264" y="616"/>
                    <a:pt x="345" y="645"/>
                    <a:pt x="426" y="645"/>
                  </a:cubicBezTo>
                  <a:cubicBezTo>
                    <a:pt x="596" y="645"/>
                    <a:pt x="759" y="516"/>
                    <a:pt x="759" y="321"/>
                  </a:cubicBezTo>
                  <a:cubicBezTo>
                    <a:pt x="759" y="144"/>
                    <a:pt x="616" y="1"/>
                    <a:pt x="428" y="1"/>
                  </a:cubicBezTo>
                  <a:cubicBezTo>
                    <a:pt x="424" y="1"/>
                    <a:pt x="420" y="1"/>
                    <a:pt x="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899" name="Google Shape;899;p9"/>
          <p:cNvGrpSpPr/>
          <p:nvPr/>
        </p:nvGrpSpPr>
        <p:grpSpPr bwMode="auto">
          <a:xfrm>
            <a:off x="3478804" y="397605"/>
            <a:ext cx="2093391" cy="232398"/>
            <a:chOff x="4858700" y="5055325"/>
            <a:chExt cx="982075" cy="109025"/>
          </a:xfrm>
        </p:grpSpPr>
        <p:sp>
          <p:nvSpPr>
            <p:cNvPr id="900" name="Google Shape;900;p9"/>
            <p:cNvSpPr/>
            <p:nvPr/>
          </p:nvSpPr>
          <p:spPr bwMode="auto">
            <a:xfrm>
              <a:off x="4897875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5" y="4360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1" name="Google Shape;901;p9"/>
            <p:cNvSpPr/>
            <p:nvPr/>
          </p:nvSpPr>
          <p:spPr bwMode="auto">
            <a:xfrm>
              <a:off x="4858700" y="5094775"/>
              <a:ext cx="108725" cy="30375"/>
            </a:xfrm>
            <a:custGeom>
              <a:avLst/>
              <a:gdLst/>
              <a:ahLst/>
              <a:cxnLst/>
              <a:rect l="l" t="t" r="r" b="b"/>
              <a:pathLst>
                <a:path w="4349" h="1215" fill="norm" stroke="1" extrusionOk="0">
                  <a:moveTo>
                    <a:pt x="0" y="1"/>
                  </a:moveTo>
                  <a:lnTo>
                    <a:pt x="0" y="1215"/>
                  </a:lnTo>
                  <a:lnTo>
                    <a:pt x="4349" y="1215"/>
                  </a:lnTo>
                  <a:lnTo>
                    <a:pt x="4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2" name="Google Shape;902;p9"/>
            <p:cNvSpPr/>
            <p:nvPr/>
          </p:nvSpPr>
          <p:spPr bwMode="auto">
            <a:xfrm>
              <a:off x="5116150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4" y="4360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3" name="Google Shape;903;p9"/>
            <p:cNvSpPr/>
            <p:nvPr/>
          </p:nvSpPr>
          <p:spPr bwMode="auto">
            <a:xfrm>
              <a:off x="5076950" y="5094775"/>
              <a:ext cx="108750" cy="30375"/>
            </a:xfrm>
            <a:custGeom>
              <a:avLst/>
              <a:gdLst/>
              <a:ahLst/>
              <a:cxnLst/>
              <a:rect l="l" t="t" r="r" b="b"/>
              <a:pathLst>
                <a:path w="4350" h="1215" fill="norm" stroke="1" extrusionOk="0">
                  <a:moveTo>
                    <a:pt x="1" y="1"/>
                  </a:moveTo>
                  <a:lnTo>
                    <a:pt x="1" y="1215"/>
                  </a:lnTo>
                  <a:lnTo>
                    <a:pt x="4349" y="1215"/>
                  </a:lnTo>
                  <a:lnTo>
                    <a:pt x="4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4" name="Google Shape;904;p9"/>
            <p:cNvSpPr/>
            <p:nvPr/>
          </p:nvSpPr>
          <p:spPr bwMode="auto">
            <a:xfrm>
              <a:off x="5334675" y="5055325"/>
              <a:ext cx="30100" cy="109025"/>
            </a:xfrm>
            <a:custGeom>
              <a:avLst/>
              <a:gdLst/>
              <a:ahLst/>
              <a:cxnLst/>
              <a:rect l="l" t="t" r="r" b="b"/>
              <a:pathLst>
                <a:path w="1204" h="4361" fill="norm" stroke="1" extrusionOk="0">
                  <a:moveTo>
                    <a:pt x="1" y="0"/>
                  </a:moveTo>
                  <a:lnTo>
                    <a:pt x="1" y="4360"/>
                  </a:lnTo>
                  <a:lnTo>
                    <a:pt x="1204" y="4360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5" name="Google Shape;905;p9"/>
            <p:cNvSpPr/>
            <p:nvPr/>
          </p:nvSpPr>
          <p:spPr bwMode="auto">
            <a:xfrm>
              <a:off x="5295225" y="5094775"/>
              <a:ext cx="109025" cy="30375"/>
            </a:xfrm>
            <a:custGeom>
              <a:avLst/>
              <a:gdLst/>
              <a:ahLst/>
              <a:cxnLst/>
              <a:rect l="l" t="t" r="r" b="b"/>
              <a:pathLst>
                <a:path w="4361" h="1215" fill="norm" stroke="1" extrusionOk="0">
                  <a:moveTo>
                    <a:pt x="0" y="1"/>
                  </a:moveTo>
                  <a:lnTo>
                    <a:pt x="0" y="1215"/>
                  </a:lnTo>
                  <a:lnTo>
                    <a:pt x="4360" y="1215"/>
                  </a:lnTo>
                  <a:lnTo>
                    <a:pt x="4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6" name="Google Shape;906;p9"/>
            <p:cNvSpPr/>
            <p:nvPr/>
          </p:nvSpPr>
          <p:spPr bwMode="auto">
            <a:xfrm>
              <a:off x="5552950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5" y="4360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7" name="Google Shape;907;p9"/>
            <p:cNvSpPr/>
            <p:nvPr/>
          </p:nvSpPr>
          <p:spPr bwMode="auto">
            <a:xfrm>
              <a:off x="5513775" y="5094775"/>
              <a:ext cx="108725" cy="30375"/>
            </a:xfrm>
            <a:custGeom>
              <a:avLst/>
              <a:gdLst/>
              <a:ahLst/>
              <a:cxnLst/>
              <a:rect l="l" t="t" r="r" b="b"/>
              <a:pathLst>
                <a:path w="4349" h="1215" fill="norm" stroke="1" extrusionOk="0">
                  <a:moveTo>
                    <a:pt x="0" y="1"/>
                  </a:moveTo>
                  <a:lnTo>
                    <a:pt x="0" y="1215"/>
                  </a:lnTo>
                  <a:lnTo>
                    <a:pt x="4349" y="1215"/>
                  </a:lnTo>
                  <a:lnTo>
                    <a:pt x="4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8" name="Google Shape;908;p9"/>
            <p:cNvSpPr/>
            <p:nvPr/>
          </p:nvSpPr>
          <p:spPr bwMode="auto">
            <a:xfrm>
              <a:off x="5771225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4" y="4360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9" name="Google Shape;909;p9"/>
            <p:cNvSpPr/>
            <p:nvPr/>
          </p:nvSpPr>
          <p:spPr bwMode="auto">
            <a:xfrm>
              <a:off x="5732025" y="5094775"/>
              <a:ext cx="108750" cy="30375"/>
            </a:xfrm>
            <a:custGeom>
              <a:avLst/>
              <a:gdLst/>
              <a:ahLst/>
              <a:cxnLst/>
              <a:rect l="l" t="t" r="r" b="b"/>
              <a:pathLst>
                <a:path w="4350" h="1215" fill="norm" stroke="1" extrusionOk="0">
                  <a:moveTo>
                    <a:pt x="1" y="1"/>
                  </a:moveTo>
                  <a:lnTo>
                    <a:pt x="1" y="1215"/>
                  </a:lnTo>
                  <a:lnTo>
                    <a:pt x="4350" y="1215"/>
                  </a:lnTo>
                  <a:lnTo>
                    <a:pt x="43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910" name="Google Shape;910;p9"/>
          <p:cNvGrpSpPr/>
          <p:nvPr/>
        </p:nvGrpSpPr>
        <p:grpSpPr bwMode="auto">
          <a:xfrm rot="10800000">
            <a:off x="3199218" y="4513493"/>
            <a:ext cx="2745547" cy="2230711"/>
            <a:chOff x="6674350" y="4063602"/>
            <a:chExt cx="698986" cy="567900"/>
          </a:xfrm>
        </p:grpSpPr>
        <p:sp>
          <p:nvSpPr>
            <p:cNvPr id="911" name="Google Shape;911;p9"/>
            <p:cNvSpPr/>
            <p:nvPr/>
          </p:nvSpPr>
          <p:spPr bwMode="auto">
            <a:xfrm>
              <a:off x="6674373" y="4146378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2" name="Google Shape;912;p9"/>
            <p:cNvSpPr/>
            <p:nvPr/>
          </p:nvSpPr>
          <p:spPr bwMode="auto">
            <a:xfrm>
              <a:off x="6674373" y="4227227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3" name="Google Shape;913;p9"/>
            <p:cNvSpPr/>
            <p:nvPr/>
          </p:nvSpPr>
          <p:spPr bwMode="auto">
            <a:xfrm>
              <a:off x="6674373" y="4308076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4" name="Google Shape;914;p9"/>
            <p:cNvSpPr/>
            <p:nvPr/>
          </p:nvSpPr>
          <p:spPr bwMode="auto">
            <a:xfrm>
              <a:off x="6674373" y="4388925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5" name="Google Shape;915;p9"/>
            <p:cNvSpPr/>
            <p:nvPr/>
          </p:nvSpPr>
          <p:spPr bwMode="auto">
            <a:xfrm>
              <a:off x="6674373" y="4469774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6" name="Google Shape;916;p9"/>
            <p:cNvSpPr/>
            <p:nvPr/>
          </p:nvSpPr>
          <p:spPr bwMode="auto">
            <a:xfrm>
              <a:off x="6674373" y="4550623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7" name="Google Shape;917;p9"/>
            <p:cNvSpPr/>
            <p:nvPr/>
          </p:nvSpPr>
          <p:spPr bwMode="auto">
            <a:xfrm>
              <a:off x="6674373" y="4631471"/>
              <a:ext cx="698963" cy="25"/>
            </a:xfrm>
            <a:custGeom>
              <a:avLst/>
              <a:gdLst/>
              <a:ahLst/>
              <a:cxnLst/>
              <a:rect l="l" t="t" r="r" b="b"/>
              <a:pathLst>
                <a:path w="31270" h="1" fill="none" stroke="1" extrusionOk="0">
                  <a:moveTo>
                    <a:pt x="31270" y="1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8" name="Google Shape;918;p9"/>
            <p:cNvSpPr/>
            <p:nvPr/>
          </p:nvSpPr>
          <p:spPr bwMode="auto">
            <a:xfrm>
              <a:off x="667435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9" name="Google Shape;919;p9"/>
            <p:cNvSpPr/>
            <p:nvPr/>
          </p:nvSpPr>
          <p:spPr bwMode="auto">
            <a:xfrm>
              <a:off x="67441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0" name="Google Shape;920;p9"/>
            <p:cNvSpPr/>
            <p:nvPr/>
          </p:nvSpPr>
          <p:spPr bwMode="auto">
            <a:xfrm>
              <a:off x="68139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1" name="Google Shape;921;p9"/>
            <p:cNvSpPr/>
            <p:nvPr/>
          </p:nvSpPr>
          <p:spPr bwMode="auto">
            <a:xfrm>
              <a:off x="68840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2" name="Google Shape;922;p9"/>
            <p:cNvSpPr/>
            <p:nvPr/>
          </p:nvSpPr>
          <p:spPr bwMode="auto">
            <a:xfrm>
              <a:off x="69538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3" name="Google Shape;923;p9"/>
            <p:cNvSpPr/>
            <p:nvPr/>
          </p:nvSpPr>
          <p:spPr bwMode="auto">
            <a:xfrm>
              <a:off x="70237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4" name="Google Shape;924;p9"/>
            <p:cNvSpPr/>
            <p:nvPr/>
          </p:nvSpPr>
          <p:spPr bwMode="auto">
            <a:xfrm>
              <a:off x="70937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5" name="Google Shape;925;p9"/>
            <p:cNvSpPr/>
            <p:nvPr/>
          </p:nvSpPr>
          <p:spPr bwMode="auto">
            <a:xfrm>
              <a:off x="71636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6" name="Google Shape;926;p9"/>
            <p:cNvSpPr/>
            <p:nvPr/>
          </p:nvSpPr>
          <p:spPr bwMode="auto">
            <a:xfrm>
              <a:off x="7233675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7" name="Google Shape;927;p9"/>
            <p:cNvSpPr/>
            <p:nvPr/>
          </p:nvSpPr>
          <p:spPr bwMode="auto">
            <a:xfrm>
              <a:off x="73035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0" y="22716"/>
                  </a:moveTo>
                  <a:lnTo>
                    <a:pt x="0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8" name="Google Shape;928;p9"/>
            <p:cNvSpPr/>
            <p:nvPr/>
          </p:nvSpPr>
          <p:spPr bwMode="auto">
            <a:xfrm>
              <a:off x="7373300" y="4063602"/>
              <a:ext cx="25" cy="567900"/>
            </a:xfrm>
            <a:custGeom>
              <a:avLst/>
              <a:gdLst/>
              <a:ahLst/>
              <a:cxnLst/>
              <a:rect l="l" t="t" r="r" b="b"/>
              <a:pathLst>
                <a:path w="1" h="22716" fill="none" stroke="1" extrusionOk="0">
                  <a:moveTo>
                    <a:pt x="1" y="22716"/>
                  </a:moveTo>
                  <a:lnTo>
                    <a:pt x="1" y="1"/>
                  </a:lnTo>
                </a:path>
              </a:pathLst>
            </a:custGeom>
            <a:noFill/>
            <a:ln w="9375" cap="flat" cmpd="sng">
              <a:solidFill>
                <a:schemeClr val="lt2"/>
              </a:solidFill>
              <a:prstDash val="solid"/>
              <a:miter lim="110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929" name="Google Shape;929;p9"/>
          <p:cNvSpPr/>
          <p:nvPr/>
        </p:nvSpPr>
        <p:spPr bwMode="auto">
          <a:xfrm>
            <a:off x="719987" y="4589925"/>
            <a:ext cx="231827" cy="232397"/>
          </a:xfrm>
          <a:custGeom>
            <a:avLst/>
            <a:gdLst/>
            <a:ahLst/>
            <a:cxnLst/>
            <a:rect l="l" t="t" r="r" b="b"/>
            <a:pathLst>
              <a:path w="4394" h="4405" fill="norm" stroke="1" extrusionOk="0">
                <a:moveTo>
                  <a:pt x="2197" y="1"/>
                </a:moveTo>
                <a:lnTo>
                  <a:pt x="0" y="2208"/>
                </a:lnTo>
                <a:lnTo>
                  <a:pt x="2197" y="4405"/>
                </a:lnTo>
                <a:lnTo>
                  <a:pt x="4393" y="2208"/>
                </a:lnTo>
                <a:lnTo>
                  <a:pt x="21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0" name="Google Shape;930;p9"/>
          <p:cNvSpPr/>
          <p:nvPr/>
        </p:nvSpPr>
        <p:spPr bwMode="auto">
          <a:xfrm>
            <a:off x="8424000" y="4513500"/>
            <a:ext cx="1564500" cy="156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1" name="Google Shape;931;p9"/>
          <p:cNvSpPr/>
          <p:nvPr/>
        </p:nvSpPr>
        <p:spPr bwMode="auto">
          <a:xfrm>
            <a:off x="8664000" y="4753500"/>
            <a:ext cx="1084500" cy="108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3" name="Google Shape;933;p10"/>
          <p:cNvSpPr txBox="1"/>
          <p:nvPr>
            <p:ph type="title"/>
          </p:nvPr>
        </p:nvSpPr>
        <p:spPr bwMode="auto">
          <a:xfrm>
            <a:off x="2107625" y="2724650"/>
            <a:ext cx="4928700" cy="124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 bwMode="auto">
          <a:xfrm>
            <a:off x="720000" y="445025"/>
            <a:ext cx="77040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a"/>
              <a:buNone/>
              <a:defRPr sz="3400" b="1">
                <a:solidFill>
                  <a:schemeClr val="dk1"/>
                </a:solidFill>
                <a:latin typeface="Sora"/>
                <a:ea typeface="Sora"/>
                <a:cs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a"/>
              <a:buNone/>
              <a:defRPr sz="3400" b="1">
                <a:solidFill>
                  <a:schemeClr val="dk1"/>
                </a:solidFill>
                <a:latin typeface="Sora"/>
                <a:ea typeface="Sora"/>
                <a:cs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a"/>
              <a:buNone/>
              <a:defRPr sz="3400" b="1">
                <a:solidFill>
                  <a:schemeClr val="dk1"/>
                </a:solidFill>
                <a:latin typeface="Sora"/>
                <a:ea typeface="Sora"/>
                <a:cs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a"/>
              <a:buNone/>
              <a:defRPr sz="3400" b="1">
                <a:solidFill>
                  <a:schemeClr val="dk1"/>
                </a:solidFill>
                <a:latin typeface="Sora"/>
                <a:ea typeface="Sora"/>
                <a:cs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a"/>
              <a:buNone/>
              <a:defRPr sz="3400" b="1">
                <a:solidFill>
                  <a:schemeClr val="dk1"/>
                </a:solidFill>
                <a:latin typeface="Sora"/>
                <a:ea typeface="Sora"/>
                <a:cs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a"/>
              <a:buNone/>
              <a:defRPr sz="3400" b="1">
                <a:solidFill>
                  <a:schemeClr val="dk1"/>
                </a:solidFill>
                <a:latin typeface="Sora"/>
                <a:ea typeface="Sora"/>
                <a:cs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a"/>
              <a:buNone/>
              <a:defRPr sz="3400" b="1">
                <a:solidFill>
                  <a:schemeClr val="dk1"/>
                </a:solidFill>
                <a:latin typeface="Sora"/>
                <a:ea typeface="Sora"/>
                <a:cs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a"/>
              <a:buNone/>
              <a:defRPr sz="3400" b="1">
                <a:solidFill>
                  <a:schemeClr val="dk1"/>
                </a:solidFill>
                <a:latin typeface="Sora"/>
                <a:ea typeface="Sora"/>
                <a:cs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a"/>
              <a:buNone/>
              <a:defRPr sz="3400" b="1">
                <a:solidFill>
                  <a:schemeClr val="dk1"/>
                </a:solidFill>
                <a:latin typeface="Sora"/>
                <a:ea typeface="Sora"/>
                <a:cs typeface="Sor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/>
          <p:nvPr>
            <p:ph type="body" idx="1"/>
          </p:nvPr>
        </p:nvSpPr>
        <p:spPr bwMode="auto">
          <a:xfrm>
            <a:off x="720000" y="1142975"/>
            <a:ext cx="7704000" cy="3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"/>
              <a:buChar char="●"/>
              <a:defRPr>
                <a:solidFill>
                  <a:schemeClr val="dk1"/>
                </a:solidFill>
                <a:latin typeface="Tajawal"/>
                <a:ea typeface="Tajawal"/>
                <a:cs typeface="Tajawa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"/>
              <a:buChar char="○"/>
              <a:defRPr>
                <a:solidFill>
                  <a:schemeClr val="dk1"/>
                </a:solidFill>
                <a:latin typeface="Tajawal"/>
                <a:ea typeface="Tajawal"/>
                <a:cs typeface="Tajawa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"/>
              <a:buChar char="■"/>
              <a:defRPr>
                <a:solidFill>
                  <a:schemeClr val="dk1"/>
                </a:solidFill>
                <a:latin typeface="Tajawal"/>
                <a:ea typeface="Tajawal"/>
                <a:cs typeface="Tajawa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"/>
              <a:buChar char="●"/>
              <a:defRPr>
                <a:solidFill>
                  <a:schemeClr val="dk1"/>
                </a:solidFill>
                <a:latin typeface="Tajawal"/>
                <a:ea typeface="Tajawal"/>
                <a:cs typeface="Tajawa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"/>
              <a:buChar char="○"/>
              <a:defRPr>
                <a:solidFill>
                  <a:schemeClr val="dk1"/>
                </a:solidFill>
                <a:latin typeface="Tajawal"/>
                <a:ea typeface="Tajawal"/>
                <a:cs typeface="Tajawa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"/>
              <a:buChar char="■"/>
              <a:defRPr>
                <a:solidFill>
                  <a:schemeClr val="dk1"/>
                </a:solidFill>
                <a:latin typeface="Tajawal"/>
                <a:ea typeface="Tajawal"/>
                <a:cs typeface="Tajawa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"/>
              <a:buChar char="●"/>
              <a:defRPr>
                <a:solidFill>
                  <a:schemeClr val="dk1"/>
                </a:solidFill>
                <a:latin typeface="Tajawal"/>
                <a:ea typeface="Tajawal"/>
                <a:cs typeface="Tajawa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"/>
              <a:buChar char="○"/>
              <a:defRPr>
                <a:solidFill>
                  <a:schemeClr val="dk1"/>
                </a:solidFill>
                <a:latin typeface="Tajawal"/>
                <a:ea typeface="Tajawal"/>
                <a:cs typeface="Tajawa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Tajawal"/>
              <a:buChar char="■"/>
              <a:defRPr>
                <a:solidFill>
                  <a:schemeClr val="dk1"/>
                </a:solidFill>
                <a:latin typeface="Tajawal"/>
                <a:ea typeface="Tajawal"/>
                <a:cs typeface="Tajawal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05" name="Google Shape;3005;p35"/>
          <p:cNvSpPr txBox="1"/>
          <p:nvPr>
            <p:ph type="ctrTitle"/>
          </p:nvPr>
        </p:nvSpPr>
        <p:spPr bwMode="auto">
          <a:xfrm flipH="0" flipV="0">
            <a:off x="720000" y="1189699"/>
            <a:ext cx="6243750" cy="21623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4500"/>
              <a:t>Сайт нефтяных месторожденийf</a:t>
            </a:r>
            <a:br>
              <a:rPr lang="en" sz="4000" b="0">
                <a:solidFill>
                  <a:schemeClr val="lt2"/>
                </a:solidFill>
              </a:rPr>
            </a:br>
            <a:r>
              <a:rPr lang="en" sz="4000" b="0">
                <a:solidFill>
                  <a:schemeClr val="lt2"/>
                </a:solidFill>
              </a:rPr>
              <a:t>Проект на Flask</a:t>
            </a:r>
            <a:endParaRPr sz="3600" b="0">
              <a:solidFill>
                <a:schemeClr val="lt2"/>
              </a:solidFill>
            </a:endParaRPr>
          </a:p>
        </p:txBody>
      </p:sp>
      <p:sp>
        <p:nvSpPr>
          <p:cNvPr id="3006" name="Google Shape;3006;p35"/>
          <p:cNvSpPr txBox="1"/>
          <p:nvPr>
            <p:ph type="subTitle" idx="1"/>
          </p:nvPr>
        </p:nvSpPr>
        <p:spPr bwMode="auto">
          <a:xfrm>
            <a:off x="720000" y="3690032"/>
            <a:ext cx="3719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Горькова Мария</a:t>
            </a:r>
            <a:endParaRPr/>
          </a:p>
        </p:txBody>
      </p:sp>
      <p:grpSp>
        <p:nvGrpSpPr>
          <p:cNvPr id="3007" name="Google Shape;3007;p35"/>
          <p:cNvGrpSpPr/>
          <p:nvPr/>
        </p:nvGrpSpPr>
        <p:grpSpPr bwMode="auto">
          <a:xfrm>
            <a:off x="5756233" y="968891"/>
            <a:ext cx="2667766" cy="3148150"/>
            <a:chOff x="300750" y="3235097"/>
            <a:chExt cx="607650" cy="717053"/>
          </a:xfrm>
        </p:grpSpPr>
        <p:sp>
          <p:nvSpPr>
            <p:cNvPr id="3008" name="Google Shape;3008;p35"/>
            <p:cNvSpPr/>
            <p:nvPr/>
          </p:nvSpPr>
          <p:spPr bwMode="auto">
            <a:xfrm>
              <a:off x="468800" y="3904675"/>
              <a:ext cx="213325" cy="26775"/>
            </a:xfrm>
            <a:custGeom>
              <a:avLst/>
              <a:gdLst/>
              <a:ahLst/>
              <a:cxnLst/>
              <a:rect l="l" t="t" r="r" b="b"/>
              <a:pathLst>
                <a:path w="8533" h="1071" fill="norm" stroke="1" extrusionOk="0">
                  <a:moveTo>
                    <a:pt x="7749" y="0"/>
                  </a:moveTo>
                  <a:cubicBezTo>
                    <a:pt x="7716" y="33"/>
                    <a:pt x="7682" y="55"/>
                    <a:pt x="7638" y="55"/>
                  </a:cubicBezTo>
                  <a:lnTo>
                    <a:pt x="894" y="55"/>
                  </a:lnTo>
                  <a:cubicBezTo>
                    <a:pt x="850" y="55"/>
                    <a:pt x="817" y="33"/>
                    <a:pt x="784" y="11"/>
                  </a:cubicBezTo>
                  <a:lnTo>
                    <a:pt x="0" y="784"/>
                  </a:lnTo>
                  <a:cubicBezTo>
                    <a:pt x="177" y="971"/>
                    <a:pt x="431" y="1071"/>
                    <a:pt x="685" y="1071"/>
                  </a:cubicBezTo>
                  <a:lnTo>
                    <a:pt x="7859" y="1071"/>
                  </a:lnTo>
                  <a:cubicBezTo>
                    <a:pt x="8113" y="1071"/>
                    <a:pt x="8356" y="960"/>
                    <a:pt x="8532" y="784"/>
                  </a:cubicBezTo>
                  <a:lnTo>
                    <a:pt x="774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09" name="Google Shape;3009;p35"/>
            <p:cNvSpPr/>
            <p:nvPr/>
          </p:nvSpPr>
          <p:spPr bwMode="auto">
            <a:xfrm>
              <a:off x="462174" y="3883700"/>
              <a:ext cx="26525" cy="40575"/>
            </a:xfrm>
            <a:custGeom>
              <a:avLst/>
              <a:gdLst/>
              <a:ahLst/>
              <a:cxnLst/>
              <a:rect l="l" t="t" r="r" b="b"/>
              <a:pathLst>
                <a:path w="1061" h="1623" fill="norm" stroke="1" extrusionOk="0">
                  <a:moveTo>
                    <a:pt x="0" y="0"/>
                  </a:moveTo>
                  <a:lnTo>
                    <a:pt x="0" y="961"/>
                  </a:lnTo>
                  <a:cubicBezTo>
                    <a:pt x="0" y="1214"/>
                    <a:pt x="100" y="1446"/>
                    <a:pt x="276" y="1623"/>
                  </a:cubicBezTo>
                  <a:lnTo>
                    <a:pt x="1060" y="850"/>
                  </a:lnTo>
                  <a:cubicBezTo>
                    <a:pt x="1027" y="817"/>
                    <a:pt x="1016" y="784"/>
                    <a:pt x="1016" y="751"/>
                  </a:cubicBezTo>
                  <a:lnTo>
                    <a:pt x="101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10" name="Google Shape;3010;p35"/>
            <p:cNvSpPr/>
            <p:nvPr/>
          </p:nvSpPr>
          <p:spPr bwMode="auto">
            <a:xfrm>
              <a:off x="457746" y="3235097"/>
              <a:ext cx="301053" cy="124375"/>
            </a:xfrm>
            <a:custGeom>
              <a:avLst/>
              <a:gdLst/>
              <a:ahLst/>
              <a:cxnLst/>
              <a:rect l="l" t="t" r="r" b="b"/>
              <a:pathLst>
                <a:path w="7036" h="2907" fill="norm" stroke="1" extrusionOk="0">
                  <a:moveTo>
                    <a:pt x="6639" y="2155"/>
                  </a:moveTo>
                  <a:cubicBezTo>
                    <a:pt x="6641" y="2155"/>
                    <a:pt x="6642" y="2155"/>
                    <a:pt x="6643" y="2155"/>
                  </a:cubicBezTo>
                  <a:lnTo>
                    <a:pt x="6643" y="2155"/>
                  </a:lnTo>
                  <a:cubicBezTo>
                    <a:pt x="6645" y="2155"/>
                    <a:pt x="6648" y="2155"/>
                    <a:pt x="6650" y="2155"/>
                  </a:cubicBezTo>
                  <a:close/>
                  <a:moveTo>
                    <a:pt x="1275" y="1"/>
                  </a:moveTo>
                  <a:cubicBezTo>
                    <a:pt x="954" y="1"/>
                    <a:pt x="630" y="152"/>
                    <a:pt x="425" y="488"/>
                  </a:cubicBezTo>
                  <a:cubicBezTo>
                    <a:pt x="0" y="1202"/>
                    <a:pt x="575" y="2006"/>
                    <a:pt x="1283" y="2006"/>
                  </a:cubicBezTo>
                  <a:cubicBezTo>
                    <a:pt x="1439" y="2006"/>
                    <a:pt x="1601" y="1966"/>
                    <a:pt x="1761" y="1879"/>
                  </a:cubicBezTo>
                  <a:cubicBezTo>
                    <a:pt x="1767" y="2392"/>
                    <a:pt x="2183" y="2695"/>
                    <a:pt x="2601" y="2695"/>
                  </a:cubicBezTo>
                  <a:cubicBezTo>
                    <a:pt x="2893" y="2695"/>
                    <a:pt x="3185" y="2548"/>
                    <a:pt x="3339" y="2221"/>
                  </a:cubicBezTo>
                  <a:cubicBezTo>
                    <a:pt x="3483" y="2386"/>
                    <a:pt x="3681" y="2486"/>
                    <a:pt x="3902" y="2486"/>
                  </a:cubicBezTo>
                  <a:cubicBezTo>
                    <a:pt x="4024" y="2486"/>
                    <a:pt x="4134" y="2453"/>
                    <a:pt x="4233" y="2397"/>
                  </a:cubicBezTo>
                  <a:cubicBezTo>
                    <a:pt x="4298" y="2702"/>
                    <a:pt x="4556" y="2907"/>
                    <a:pt x="4846" y="2907"/>
                  </a:cubicBezTo>
                  <a:cubicBezTo>
                    <a:pt x="4902" y="2907"/>
                    <a:pt x="4960" y="2899"/>
                    <a:pt x="5017" y="2883"/>
                  </a:cubicBezTo>
                  <a:cubicBezTo>
                    <a:pt x="5370" y="2784"/>
                    <a:pt x="5558" y="2408"/>
                    <a:pt x="5436" y="2066"/>
                  </a:cubicBezTo>
                  <a:lnTo>
                    <a:pt x="5436" y="2066"/>
                  </a:lnTo>
                  <a:cubicBezTo>
                    <a:pt x="5525" y="2133"/>
                    <a:pt x="5635" y="2166"/>
                    <a:pt x="5745" y="2166"/>
                  </a:cubicBezTo>
                  <a:cubicBezTo>
                    <a:pt x="5856" y="2166"/>
                    <a:pt x="5955" y="2133"/>
                    <a:pt x="6043" y="2066"/>
                  </a:cubicBezTo>
                  <a:cubicBezTo>
                    <a:pt x="6121" y="2177"/>
                    <a:pt x="6242" y="2232"/>
                    <a:pt x="6375" y="2232"/>
                  </a:cubicBezTo>
                  <a:cubicBezTo>
                    <a:pt x="6408" y="2232"/>
                    <a:pt x="6441" y="2221"/>
                    <a:pt x="6474" y="2221"/>
                  </a:cubicBezTo>
                  <a:cubicBezTo>
                    <a:pt x="6397" y="2265"/>
                    <a:pt x="6352" y="2353"/>
                    <a:pt x="6352" y="2442"/>
                  </a:cubicBezTo>
                  <a:cubicBezTo>
                    <a:pt x="6352" y="2621"/>
                    <a:pt x="6494" y="2739"/>
                    <a:pt x="6643" y="2739"/>
                  </a:cubicBezTo>
                  <a:cubicBezTo>
                    <a:pt x="6715" y="2739"/>
                    <a:pt x="6788" y="2712"/>
                    <a:pt x="6849" y="2651"/>
                  </a:cubicBezTo>
                  <a:cubicBezTo>
                    <a:pt x="7036" y="2464"/>
                    <a:pt x="6906" y="2157"/>
                    <a:pt x="6643" y="2155"/>
                  </a:cubicBezTo>
                  <a:lnTo>
                    <a:pt x="6643" y="2155"/>
                  </a:lnTo>
                  <a:cubicBezTo>
                    <a:pt x="6626" y="2155"/>
                    <a:pt x="6615" y="2156"/>
                    <a:pt x="6595" y="2166"/>
                  </a:cubicBezTo>
                  <a:cubicBezTo>
                    <a:pt x="6937" y="1945"/>
                    <a:pt x="6783" y="1415"/>
                    <a:pt x="6375" y="1404"/>
                  </a:cubicBezTo>
                  <a:cubicBezTo>
                    <a:pt x="6330" y="1404"/>
                    <a:pt x="6275" y="1415"/>
                    <a:pt x="6231" y="1437"/>
                  </a:cubicBezTo>
                  <a:cubicBezTo>
                    <a:pt x="6154" y="1238"/>
                    <a:pt x="5966" y="1106"/>
                    <a:pt x="5745" y="1106"/>
                  </a:cubicBezTo>
                  <a:cubicBezTo>
                    <a:pt x="5624" y="1106"/>
                    <a:pt x="5514" y="1150"/>
                    <a:pt x="5425" y="1216"/>
                  </a:cubicBezTo>
                  <a:cubicBezTo>
                    <a:pt x="5325" y="962"/>
                    <a:pt x="5088" y="828"/>
                    <a:pt x="4849" y="828"/>
                  </a:cubicBezTo>
                  <a:cubicBezTo>
                    <a:pt x="4642" y="828"/>
                    <a:pt x="4434" y="929"/>
                    <a:pt x="4311" y="1139"/>
                  </a:cubicBezTo>
                  <a:cubicBezTo>
                    <a:pt x="4277" y="1117"/>
                    <a:pt x="4244" y="1095"/>
                    <a:pt x="4200" y="1073"/>
                  </a:cubicBezTo>
                  <a:cubicBezTo>
                    <a:pt x="4211" y="1029"/>
                    <a:pt x="4222" y="974"/>
                    <a:pt x="4222" y="929"/>
                  </a:cubicBezTo>
                  <a:cubicBezTo>
                    <a:pt x="4222" y="518"/>
                    <a:pt x="3890" y="188"/>
                    <a:pt x="3485" y="188"/>
                  </a:cubicBezTo>
                  <a:cubicBezTo>
                    <a:pt x="3466" y="188"/>
                    <a:pt x="3447" y="188"/>
                    <a:pt x="3428" y="190"/>
                  </a:cubicBezTo>
                  <a:cubicBezTo>
                    <a:pt x="3008" y="223"/>
                    <a:pt x="2699" y="631"/>
                    <a:pt x="2776" y="1051"/>
                  </a:cubicBezTo>
                  <a:cubicBezTo>
                    <a:pt x="2713" y="1034"/>
                    <a:pt x="2647" y="1025"/>
                    <a:pt x="2582" y="1025"/>
                  </a:cubicBezTo>
                  <a:cubicBezTo>
                    <a:pt x="2478" y="1025"/>
                    <a:pt x="2375" y="1048"/>
                    <a:pt x="2280" y="1095"/>
                  </a:cubicBezTo>
                  <a:cubicBezTo>
                    <a:pt x="2280" y="1062"/>
                    <a:pt x="2280" y="1040"/>
                    <a:pt x="2280" y="1007"/>
                  </a:cubicBezTo>
                  <a:cubicBezTo>
                    <a:pt x="2286" y="383"/>
                    <a:pt x="1785" y="1"/>
                    <a:pt x="127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11" name="Google Shape;3011;p35"/>
            <p:cNvSpPr/>
            <p:nvPr/>
          </p:nvSpPr>
          <p:spPr bwMode="auto">
            <a:xfrm>
              <a:off x="457750" y="3561675"/>
              <a:ext cx="31225" cy="15750"/>
            </a:xfrm>
            <a:custGeom>
              <a:avLst/>
              <a:gdLst/>
              <a:ahLst/>
              <a:cxnLst/>
              <a:rect l="l" t="t" r="r" b="b"/>
              <a:pathLst>
                <a:path w="1249" h="630" fill="norm" stroke="1" extrusionOk="0">
                  <a:moveTo>
                    <a:pt x="1" y="1"/>
                  </a:moveTo>
                  <a:lnTo>
                    <a:pt x="1" y="630"/>
                  </a:lnTo>
                  <a:lnTo>
                    <a:pt x="1248" y="630"/>
                  </a:lnTo>
                  <a:lnTo>
                    <a:pt x="1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12" name="Google Shape;3012;p35"/>
            <p:cNvSpPr/>
            <p:nvPr/>
          </p:nvSpPr>
          <p:spPr bwMode="auto">
            <a:xfrm>
              <a:off x="719350" y="3565000"/>
              <a:ext cx="94125" cy="54375"/>
            </a:xfrm>
            <a:custGeom>
              <a:avLst/>
              <a:gdLst/>
              <a:ahLst/>
              <a:cxnLst/>
              <a:rect l="l" t="t" r="r" b="b"/>
              <a:pathLst>
                <a:path w="3765" h="2175" fill="norm" stroke="1" extrusionOk="0">
                  <a:moveTo>
                    <a:pt x="89" y="0"/>
                  </a:moveTo>
                  <a:lnTo>
                    <a:pt x="0" y="2174"/>
                  </a:lnTo>
                  <a:lnTo>
                    <a:pt x="3764" y="2174"/>
                  </a:lnTo>
                  <a:lnTo>
                    <a:pt x="36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13" name="Google Shape;3013;p35"/>
            <p:cNvSpPr/>
            <p:nvPr/>
          </p:nvSpPr>
          <p:spPr bwMode="auto">
            <a:xfrm>
              <a:off x="714925" y="3673700"/>
              <a:ext cx="102950" cy="54400"/>
            </a:xfrm>
            <a:custGeom>
              <a:avLst/>
              <a:gdLst/>
              <a:ahLst/>
              <a:cxnLst/>
              <a:rect l="l" t="t" r="r" b="b"/>
              <a:pathLst>
                <a:path w="4118" h="2176" fill="norm" stroke="1" extrusionOk="0">
                  <a:moveTo>
                    <a:pt x="89" y="1"/>
                  </a:moveTo>
                  <a:lnTo>
                    <a:pt x="1" y="2175"/>
                  </a:lnTo>
                  <a:lnTo>
                    <a:pt x="4118" y="2175"/>
                  </a:lnTo>
                  <a:lnTo>
                    <a:pt x="40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14" name="Google Shape;3014;p35"/>
            <p:cNvSpPr/>
            <p:nvPr/>
          </p:nvSpPr>
          <p:spPr bwMode="auto">
            <a:xfrm>
              <a:off x="723775" y="3456275"/>
              <a:ext cx="85275" cy="54375"/>
            </a:xfrm>
            <a:custGeom>
              <a:avLst/>
              <a:gdLst/>
              <a:ahLst/>
              <a:cxnLst/>
              <a:rect l="l" t="t" r="r" b="b"/>
              <a:pathLst>
                <a:path w="3411" h="2175" fill="norm" stroke="1" extrusionOk="0">
                  <a:moveTo>
                    <a:pt x="88" y="0"/>
                  </a:moveTo>
                  <a:lnTo>
                    <a:pt x="0" y="2175"/>
                  </a:lnTo>
                  <a:lnTo>
                    <a:pt x="3411" y="2175"/>
                  </a:lnTo>
                  <a:lnTo>
                    <a:pt x="33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15" name="Google Shape;3015;p35"/>
            <p:cNvSpPr/>
            <p:nvPr/>
          </p:nvSpPr>
          <p:spPr bwMode="auto">
            <a:xfrm>
              <a:off x="725975" y="3401900"/>
              <a:ext cx="80875" cy="54400"/>
            </a:xfrm>
            <a:custGeom>
              <a:avLst/>
              <a:gdLst/>
              <a:ahLst/>
              <a:cxnLst/>
              <a:rect l="l" t="t" r="r" b="b"/>
              <a:pathLst>
                <a:path w="3235" h="2176" fill="norm" stroke="1" extrusionOk="0">
                  <a:moveTo>
                    <a:pt x="89" y="1"/>
                  </a:moveTo>
                  <a:lnTo>
                    <a:pt x="0" y="2175"/>
                  </a:lnTo>
                  <a:lnTo>
                    <a:pt x="3234" y="217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16" name="Google Shape;3016;p35"/>
            <p:cNvSpPr/>
            <p:nvPr/>
          </p:nvSpPr>
          <p:spPr bwMode="auto">
            <a:xfrm>
              <a:off x="721550" y="3510625"/>
              <a:ext cx="89700" cy="54400"/>
            </a:xfrm>
            <a:custGeom>
              <a:avLst/>
              <a:gdLst/>
              <a:ahLst/>
              <a:cxnLst/>
              <a:rect l="l" t="t" r="r" b="b"/>
              <a:pathLst>
                <a:path w="3588" h="2176" fill="norm" stroke="1" extrusionOk="0">
                  <a:moveTo>
                    <a:pt x="89" y="1"/>
                  </a:moveTo>
                  <a:lnTo>
                    <a:pt x="1" y="2175"/>
                  </a:lnTo>
                  <a:lnTo>
                    <a:pt x="3588" y="2175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17" name="Google Shape;3017;p35"/>
            <p:cNvSpPr/>
            <p:nvPr/>
          </p:nvSpPr>
          <p:spPr bwMode="auto">
            <a:xfrm>
              <a:off x="717150" y="3619350"/>
              <a:ext cx="98525" cy="54375"/>
            </a:xfrm>
            <a:custGeom>
              <a:avLst/>
              <a:gdLst/>
              <a:ahLst/>
              <a:cxnLst/>
              <a:rect l="l" t="t" r="r" b="b"/>
              <a:pathLst>
                <a:path w="3941" h="2175" fill="norm" stroke="1" extrusionOk="0">
                  <a:moveTo>
                    <a:pt x="88" y="0"/>
                  </a:moveTo>
                  <a:lnTo>
                    <a:pt x="0" y="2175"/>
                  </a:lnTo>
                  <a:lnTo>
                    <a:pt x="3941" y="2175"/>
                  </a:lnTo>
                  <a:lnTo>
                    <a:pt x="38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18" name="Google Shape;3018;p35"/>
            <p:cNvSpPr/>
            <p:nvPr/>
          </p:nvSpPr>
          <p:spPr bwMode="auto">
            <a:xfrm>
              <a:off x="712725" y="3728075"/>
              <a:ext cx="107375" cy="54375"/>
            </a:xfrm>
            <a:custGeom>
              <a:avLst/>
              <a:gdLst/>
              <a:ahLst/>
              <a:cxnLst/>
              <a:rect l="l" t="t" r="r" b="b"/>
              <a:pathLst>
                <a:path w="4295" h="2175" fill="norm" stroke="1" extrusionOk="0">
                  <a:moveTo>
                    <a:pt x="89" y="0"/>
                  </a:moveTo>
                  <a:lnTo>
                    <a:pt x="1" y="2175"/>
                  </a:lnTo>
                  <a:lnTo>
                    <a:pt x="4294" y="2175"/>
                  </a:lnTo>
                  <a:lnTo>
                    <a:pt x="42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19" name="Google Shape;3019;p35"/>
            <p:cNvSpPr/>
            <p:nvPr/>
          </p:nvSpPr>
          <p:spPr bwMode="auto">
            <a:xfrm>
              <a:off x="624150" y="3782425"/>
              <a:ext cx="284250" cy="169725"/>
            </a:xfrm>
            <a:custGeom>
              <a:avLst/>
              <a:gdLst/>
              <a:ahLst/>
              <a:cxnLst/>
              <a:rect l="l" t="t" r="r" b="b"/>
              <a:pathLst>
                <a:path w="11370" h="6789" fill="norm" stroke="1" extrusionOk="0">
                  <a:moveTo>
                    <a:pt x="663" y="1"/>
                  </a:moveTo>
                  <a:cubicBezTo>
                    <a:pt x="298" y="1"/>
                    <a:pt x="0" y="299"/>
                    <a:pt x="12" y="663"/>
                  </a:cubicBezTo>
                  <a:lnTo>
                    <a:pt x="12" y="6789"/>
                  </a:lnTo>
                  <a:lnTo>
                    <a:pt x="11369" y="6789"/>
                  </a:lnTo>
                  <a:lnTo>
                    <a:pt x="11369" y="663"/>
                  </a:lnTo>
                  <a:cubicBezTo>
                    <a:pt x="11369" y="299"/>
                    <a:pt x="11071" y="1"/>
                    <a:pt x="10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20" name="Google Shape;3020;p35"/>
            <p:cNvSpPr/>
            <p:nvPr/>
          </p:nvSpPr>
          <p:spPr bwMode="auto">
            <a:xfrm>
              <a:off x="378575" y="3608575"/>
              <a:ext cx="189575" cy="227950"/>
            </a:xfrm>
            <a:custGeom>
              <a:avLst/>
              <a:gdLst/>
              <a:ahLst/>
              <a:cxnLst/>
              <a:rect l="l" t="t" r="r" b="b"/>
              <a:pathLst>
                <a:path w="7583" h="9118" fill="norm" stroke="1" extrusionOk="0">
                  <a:moveTo>
                    <a:pt x="0" y="1"/>
                  </a:moveTo>
                  <a:lnTo>
                    <a:pt x="0" y="9118"/>
                  </a:lnTo>
                  <a:lnTo>
                    <a:pt x="7583" y="9118"/>
                  </a:lnTo>
                  <a:lnTo>
                    <a:pt x="75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21" name="Google Shape;3021;p35"/>
            <p:cNvSpPr/>
            <p:nvPr/>
          </p:nvSpPr>
          <p:spPr bwMode="auto">
            <a:xfrm>
              <a:off x="378575" y="3569400"/>
              <a:ext cx="189575" cy="39200"/>
            </a:xfrm>
            <a:custGeom>
              <a:avLst/>
              <a:gdLst/>
              <a:ahLst/>
              <a:cxnLst/>
              <a:rect l="l" t="t" r="r" b="b"/>
              <a:pathLst>
                <a:path w="7583" h="1568" fill="norm" stroke="1" extrusionOk="0">
                  <a:moveTo>
                    <a:pt x="3797" y="1"/>
                  </a:moveTo>
                  <a:cubicBezTo>
                    <a:pt x="0" y="1"/>
                    <a:pt x="0" y="1568"/>
                    <a:pt x="0" y="1568"/>
                  </a:cubicBezTo>
                  <a:lnTo>
                    <a:pt x="7583" y="1568"/>
                  </a:lnTo>
                  <a:cubicBezTo>
                    <a:pt x="7583" y="1568"/>
                    <a:pt x="7583" y="1"/>
                    <a:pt x="3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22" name="Google Shape;3022;p35"/>
            <p:cNvSpPr/>
            <p:nvPr/>
          </p:nvSpPr>
          <p:spPr bwMode="auto">
            <a:xfrm>
              <a:off x="378575" y="3836500"/>
              <a:ext cx="189575" cy="39225"/>
            </a:xfrm>
            <a:custGeom>
              <a:avLst/>
              <a:gdLst/>
              <a:ahLst/>
              <a:cxnLst/>
              <a:rect l="l" t="t" r="r" b="b"/>
              <a:pathLst>
                <a:path w="7583" h="1569" fill="norm" stroke="1" extrusionOk="0">
                  <a:moveTo>
                    <a:pt x="0" y="1"/>
                  </a:moveTo>
                  <a:cubicBezTo>
                    <a:pt x="0" y="1"/>
                    <a:pt x="0" y="1568"/>
                    <a:pt x="3797" y="1568"/>
                  </a:cubicBezTo>
                  <a:cubicBezTo>
                    <a:pt x="7583" y="1568"/>
                    <a:pt x="7583" y="1"/>
                    <a:pt x="75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23" name="Google Shape;3023;p35"/>
            <p:cNvSpPr/>
            <p:nvPr/>
          </p:nvSpPr>
          <p:spPr bwMode="auto">
            <a:xfrm>
              <a:off x="443400" y="3553675"/>
              <a:ext cx="59925" cy="8025"/>
            </a:xfrm>
            <a:custGeom>
              <a:avLst/>
              <a:gdLst/>
              <a:ahLst/>
              <a:cxnLst/>
              <a:rect l="l" t="t" r="r" b="b"/>
              <a:pathLst>
                <a:path w="2397" h="321" fill="norm" stroke="1" extrusionOk="0">
                  <a:moveTo>
                    <a:pt x="1" y="1"/>
                  </a:moveTo>
                  <a:lnTo>
                    <a:pt x="1" y="321"/>
                  </a:lnTo>
                  <a:lnTo>
                    <a:pt x="2396" y="321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24" name="Google Shape;3024;p35"/>
            <p:cNvSpPr/>
            <p:nvPr/>
          </p:nvSpPr>
          <p:spPr bwMode="auto">
            <a:xfrm>
              <a:off x="443400" y="3873750"/>
              <a:ext cx="59925" cy="13275"/>
            </a:xfrm>
            <a:custGeom>
              <a:avLst/>
              <a:gdLst/>
              <a:ahLst/>
              <a:cxnLst/>
              <a:rect l="l" t="t" r="r" b="b"/>
              <a:pathLst>
                <a:path w="2397" h="531" fill="norm" stroke="1" extrusionOk="0">
                  <a:moveTo>
                    <a:pt x="1" y="1"/>
                  </a:moveTo>
                  <a:lnTo>
                    <a:pt x="1" y="531"/>
                  </a:lnTo>
                  <a:lnTo>
                    <a:pt x="2396" y="531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25" name="Google Shape;3025;p35"/>
            <p:cNvSpPr/>
            <p:nvPr/>
          </p:nvSpPr>
          <p:spPr bwMode="auto">
            <a:xfrm>
              <a:off x="370575" y="3783800"/>
              <a:ext cx="8025" cy="166975"/>
            </a:xfrm>
            <a:custGeom>
              <a:avLst/>
              <a:gdLst/>
              <a:ahLst/>
              <a:cxnLst/>
              <a:rect l="l" t="t" r="r" b="b"/>
              <a:pathLst>
                <a:path w="321" h="6679" fill="norm" stroke="1" extrusionOk="0">
                  <a:moveTo>
                    <a:pt x="320" y="1"/>
                  </a:moveTo>
                  <a:lnTo>
                    <a:pt x="0" y="1093"/>
                  </a:lnTo>
                  <a:lnTo>
                    <a:pt x="0" y="6678"/>
                  </a:lnTo>
                  <a:lnTo>
                    <a:pt x="320" y="6678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26" name="Google Shape;3026;p35"/>
            <p:cNvSpPr/>
            <p:nvPr/>
          </p:nvSpPr>
          <p:spPr bwMode="auto">
            <a:xfrm>
              <a:off x="346825" y="3941650"/>
              <a:ext cx="55500" cy="10500"/>
            </a:xfrm>
            <a:custGeom>
              <a:avLst/>
              <a:gdLst/>
              <a:ahLst/>
              <a:cxnLst/>
              <a:rect l="l" t="t" r="r" b="b"/>
              <a:pathLst>
                <a:path w="2220" h="420" fill="norm" stroke="1" extrusionOk="0">
                  <a:moveTo>
                    <a:pt x="1" y="0"/>
                  </a:moveTo>
                  <a:lnTo>
                    <a:pt x="1" y="420"/>
                  </a:lnTo>
                  <a:lnTo>
                    <a:pt x="2219" y="420"/>
                  </a:lnTo>
                  <a:lnTo>
                    <a:pt x="22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27" name="Google Shape;3027;p35"/>
            <p:cNvSpPr/>
            <p:nvPr/>
          </p:nvSpPr>
          <p:spPr bwMode="auto">
            <a:xfrm>
              <a:off x="568125" y="3785175"/>
              <a:ext cx="8025" cy="166975"/>
            </a:xfrm>
            <a:custGeom>
              <a:avLst/>
              <a:gdLst/>
              <a:ahLst/>
              <a:cxnLst/>
              <a:rect l="l" t="t" r="r" b="b"/>
              <a:pathLst>
                <a:path w="321" h="6679" fill="norm" stroke="1" extrusionOk="0">
                  <a:moveTo>
                    <a:pt x="1" y="1"/>
                  </a:moveTo>
                  <a:lnTo>
                    <a:pt x="1" y="6679"/>
                  </a:lnTo>
                  <a:lnTo>
                    <a:pt x="321" y="6679"/>
                  </a:lnTo>
                  <a:lnTo>
                    <a:pt x="321" y="10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28" name="Google Shape;3028;p35"/>
            <p:cNvSpPr/>
            <p:nvPr/>
          </p:nvSpPr>
          <p:spPr bwMode="auto">
            <a:xfrm>
              <a:off x="544400" y="3941650"/>
              <a:ext cx="55500" cy="10500"/>
            </a:xfrm>
            <a:custGeom>
              <a:avLst/>
              <a:gdLst/>
              <a:ahLst/>
              <a:cxnLst/>
              <a:rect l="l" t="t" r="r" b="b"/>
              <a:pathLst>
                <a:path w="2220" h="420" fill="norm" stroke="1" extrusionOk="0">
                  <a:moveTo>
                    <a:pt x="1" y="0"/>
                  </a:moveTo>
                  <a:lnTo>
                    <a:pt x="1" y="420"/>
                  </a:lnTo>
                  <a:lnTo>
                    <a:pt x="2219" y="420"/>
                  </a:lnTo>
                  <a:lnTo>
                    <a:pt x="22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29" name="Google Shape;3029;p35"/>
            <p:cNvSpPr/>
            <p:nvPr/>
          </p:nvSpPr>
          <p:spPr bwMode="auto">
            <a:xfrm>
              <a:off x="307649" y="3470900"/>
              <a:ext cx="171650" cy="26775"/>
            </a:xfrm>
            <a:custGeom>
              <a:avLst/>
              <a:gdLst/>
              <a:ahLst/>
              <a:cxnLst/>
              <a:rect l="l" t="t" r="r" b="b"/>
              <a:pathLst>
                <a:path w="6866" h="1071" fill="norm" stroke="1" extrusionOk="0">
                  <a:moveTo>
                    <a:pt x="674" y="0"/>
                  </a:moveTo>
                  <a:cubicBezTo>
                    <a:pt x="420" y="0"/>
                    <a:pt x="177" y="111"/>
                    <a:pt x="0" y="287"/>
                  </a:cubicBezTo>
                  <a:lnTo>
                    <a:pt x="773" y="1071"/>
                  </a:lnTo>
                  <a:cubicBezTo>
                    <a:pt x="806" y="1038"/>
                    <a:pt x="839" y="1016"/>
                    <a:pt x="883" y="1016"/>
                  </a:cubicBezTo>
                  <a:lnTo>
                    <a:pt x="5983" y="1016"/>
                  </a:lnTo>
                  <a:cubicBezTo>
                    <a:pt x="6016" y="1016"/>
                    <a:pt x="6060" y="1038"/>
                    <a:pt x="6082" y="1071"/>
                  </a:cubicBezTo>
                  <a:lnTo>
                    <a:pt x="6866" y="287"/>
                  </a:lnTo>
                  <a:cubicBezTo>
                    <a:pt x="6689" y="100"/>
                    <a:pt x="6446" y="0"/>
                    <a:pt x="619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30" name="Google Shape;3030;p35"/>
            <p:cNvSpPr/>
            <p:nvPr/>
          </p:nvSpPr>
          <p:spPr bwMode="auto">
            <a:xfrm>
              <a:off x="300750" y="3478075"/>
              <a:ext cx="26250" cy="472700"/>
            </a:xfrm>
            <a:custGeom>
              <a:avLst/>
              <a:gdLst/>
              <a:ahLst/>
              <a:cxnLst/>
              <a:rect l="l" t="t" r="r" b="b"/>
              <a:pathLst>
                <a:path w="1050" h="18908" fill="norm" stroke="1" extrusionOk="0">
                  <a:moveTo>
                    <a:pt x="276" y="0"/>
                  </a:moveTo>
                  <a:cubicBezTo>
                    <a:pt x="100" y="177"/>
                    <a:pt x="1" y="420"/>
                    <a:pt x="1" y="663"/>
                  </a:cubicBezTo>
                  <a:lnTo>
                    <a:pt x="1" y="18907"/>
                  </a:lnTo>
                  <a:lnTo>
                    <a:pt x="1016" y="18907"/>
                  </a:lnTo>
                  <a:lnTo>
                    <a:pt x="1016" y="883"/>
                  </a:lnTo>
                  <a:cubicBezTo>
                    <a:pt x="1016" y="850"/>
                    <a:pt x="1027" y="817"/>
                    <a:pt x="1049" y="784"/>
                  </a:cubicBezTo>
                  <a:lnTo>
                    <a:pt x="27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31" name="Google Shape;3031;p35"/>
            <p:cNvSpPr/>
            <p:nvPr/>
          </p:nvSpPr>
          <p:spPr bwMode="auto">
            <a:xfrm>
              <a:off x="459975" y="3478075"/>
              <a:ext cx="26225" cy="75625"/>
            </a:xfrm>
            <a:custGeom>
              <a:avLst/>
              <a:gdLst/>
              <a:ahLst/>
              <a:cxnLst/>
              <a:rect l="l" t="t" r="r" b="b"/>
              <a:pathLst>
                <a:path w="1049" h="3025" fill="norm" stroke="1" extrusionOk="0">
                  <a:moveTo>
                    <a:pt x="773" y="0"/>
                  </a:moveTo>
                  <a:lnTo>
                    <a:pt x="0" y="784"/>
                  </a:lnTo>
                  <a:cubicBezTo>
                    <a:pt x="22" y="806"/>
                    <a:pt x="33" y="839"/>
                    <a:pt x="33" y="883"/>
                  </a:cubicBezTo>
                  <a:lnTo>
                    <a:pt x="33" y="3025"/>
                  </a:lnTo>
                  <a:lnTo>
                    <a:pt x="1049" y="3025"/>
                  </a:lnTo>
                  <a:lnTo>
                    <a:pt x="1049" y="663"/>
                  </a:lnTo>
                  <a:cubicBezTo>
                    <a:pt x="1049" y="420"/>
                    <a:pt x="949" y="177"/>
                    <a:pt x="77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32" name="Google Shape;3032;p35"/>
            <p:cNvSpPr/>
            <p:nvPr/>
          </p:nvSpPr>
          <p:spPr bwMode="auto">
            <a:xfrm>
              <a:off x="378575" y="3640875"/>
              <a:ext cx="189575" cy="80875"/>
            </a:xfrm>
            <a:custGeom>
              <a:avLst/>
              <a:gdLst/>
              <a:ahLst/>
              <a:cxnLst/>
              <a:rect l="l" t="t" r="r" b="b"/>
              <a:pathLst>
                <a:path w="7583" h="3235" fill="norm" stroke="1" extrusionOk="0">
                  <a:moveTo>
                    <a:pt x="0" y="0"/>
                  </a:moveTo>
                  <a:lnTo>
                    <a:pt x="0" y="3234"/>
                  </a:lnTo>
                  <a:lnTo>
                    <a:pt x="7583" y="3234"/>
                  </a:lnTo>
                  <a:lnTo>
                    <a:pt x="75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33" name="Google Shape;3033;p35"/>
            <p:cNvSpPr/>
            <p:nvPr/>
          </p:nvSpPr>
          <p:spPr bwMode="auto">
            <a:xfrm>
              <a:off x="449500" y="3647225"/>
              <a:ext cx="47450" cy="67900"/>
            </a:xfrm>
            <a:custGeom>
              <a:avLst/>
              <a:gdLst/>
              <a:ahLst/>
              <a:cxnLst/>
              <a:rect l="l" t="t" r="r" b="b"/>
              <a:pathLst>
                <a:path w="1898" h="2716" fill="norm" stroke="1" extrusionOk="0">
                  <a:moveTo>
                    <a:pt x="828" y="0"/>
                  </a:moveTo>
                  <a:cubicBezTo>
                    <a:pt x="828" y="1104"/>
                    <a:pt x="99" y="1049"/>
                    <a:pt x="44" y="1744"/>
                  </a:cubicBezTo>
                  <a:cubicBezTo>
                    <a:pt x="0" y="2268"/>
                    <a:pt x="409" y="2716"/>
                    <a:pt x="930" y="2716"/>
                  </a:cubicBezTo>
                  <a:cubicBezTo>
                    <a:pt x="936" y="2716"/>
                    <a:pt x="943" y="2716"/>
                    <a:pt x="949" y="2715"/>
                  </a:cubicBezTo>
                  <a:cubicBezTo>
                    <a:pt x="955" y="2716"/>
                    <a:pt x="962" y="2716"/>
                    <a:pt x="968" y="2716"/>
                  </a:cubicBezTo>
                  <a:cubicBezTo>
                    <a:pt x="1489" y="2716"/>
                    <a:pt x="1898" y="2279"/>
                    <a:pt x="1876" y="1766"/>
                  </a:cubicBezTo>
                  <a:cubicBezTo>
                    <a:pt x="1876" y="1104"/>
                    <a:pt x="1390" y="475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34" name="Google Shape;3034;p35"/>
            <p:cNvSpPr/>
            <p:nvPr/>
          </p:nvSpPr>
          <p:spPr bwMode="auto">
            <a:xfrm>
              <a:off x="473475" y="3655225"/>
              <a:ext cx="18524" cy="51075"/>
            </a:xfrm>
            <a:custGeom>
              <a:avLst/>
              <a:gdLst/>
              <a:ahLst/>
              <a:cxnLst/>
              <a:rect l="l" t="t" r="r" b="b"/>
              <a:pathLst>
                <a:path w="741" h="2043" fill="norm" stroke="1" extrusionOk="0">
                  <a:moveTo>
                    <a:pt x="1" y="0"/>
                  </a:moveTo>
                  <a:lnTo>
                    <a:pt x="1" y="0"/>
                  </a:lnTo>
                  <a:cubicBezTo>
                    <a:pt x="365" y="508"/>
                    <a:pt x="641" y="1126"/>
                    <a:pt x="553" y="1733"/>
                  </a:cubicBezTo>
                  <a:cubicBezTo>
                    <a:pt x="542" y="1833"/>
                    <a:pt x="509" y="1943"/>
                    <a:pt x="465" y="2042"/>
                  </a:cubicBezTo>
                  <a:cubicBezTo>
                    <a:pt x="575" y="1910"/>
                    <a:pt x="652" y="1755"/>
                    <a:pt x="674" y="1590"/>
                  </a:cubicBezTo>
                  <a:cubicBezTo>
                    <a:pt x="741" y="1038"/>
                    <a:pt x="420" y="46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035" name="Google Shape;3035;p35"/>
          <p:cNvSpPr/>
          <p:nvPr/>
        </p:nvSpPr>
        <p:spPr bwMode="auto">
          <a:xfrm>
            <a:off x="838550" y="3481399"/>
            <a:ext cx="814500" cy="7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36" name="Google Shape;3036;p35"/>
          <p:cNvSpPr/>
          <p:nvPr/>
        </p:nvSpPr>
        <p:spPr bwMode="auto">
          <a:xfrm rot="-2700000">
            <a:off x="4866349" y="3786341"/>
            <a:ext cx="293157" cy="292934"/>
          </a:xfrm>
          <a:custGeom>
            <a:avLst/>
            <a:gdLst/>
            <a:ahLst/>
            <a:cxnLst/>
            <a:rect l="l" t="t" r="r" b="b"/>
            <a:pathLst>
              <a:path w="14438" h="14427" fill="norm" stroke="1" extrusionOk="0">
                <a:moveTo>
                  <a:pt x="4680" y="1"/>
                </a:moveTo>
                <a:lnTo>
                  <a:pt x="4680" y="4670"/>
                </a:lnTo>
                <a:lnTo>
                  <a:pt x="0" y="4670"/>
                </a:lnTo>
                <a:lnTo>
                  <a:pt x="0" y="9758"/>
                </a:lnTo>
                <a:lnTo>
                  <a:pt x="4680" y="9758"/>
                </a:lnTo>
                <a:lnTo>
                  <a:pt x="4680" y="14427"/>
                </a:lnTo>
                <a:lnTo>
                  <a:pt x="9768" y="14427"/>
                </a:lnTo>
                <a:lnTo>
                  <a:pt x="9768" y="9758"/>
                </a:lnTo>
                <a:lnTo>
                  <a:pt x="14437" y="9758"/>
                </a:lnTo>
                <a:lnTo>
                  <a:pt x="14437" y="4670"/>
                </a:lnTo>
                <a:lnTo>
                  <a:pt x="9768" y="4670"/>
                </a:lnTo>
                <a:lnTo>
                  <a:pt x="9768" y="1"/>
                </a:lnTo>
                <a:close/>
              </a:path>
            </a:pathLst>
          </a:custGeom>
          <a:solidFill>
            <a:srgbClr val="FFC5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85" name="Google Shape;3085;p38"/>
          <p:cNvSpPr txBox="1"/>
          <p:nvPr>
            <p:ph type="title"/>
          </p:nvPr>
        </p:nvSpPr>
        <p:spPr bwMode="auto">
          <a:xfrm flipH="0" flipV="0">
            <a:off x="705825" y="857874"/>
            <a:ext cx="4562474" cy="10128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Для чего </a:t>
            </a:r>
            <a:r>
              <a:rPr lang="en" b="0">
                <a:solidFill>
                  <a:schemeClr val="lt2"/>
                </a:solidFill>
              </a:rPr>
              <a:t>сайт?</a:t>
            </a:r>
            <a:endParaRPr b="0">
              <a:solidFill>
                <a:schemeClr val="lt2"/>
              </a:solidFill>
            </a:endParaRPr>
          </a:p>
        </p:txBody>
      </p:sp>
      <p:sp>
        <p:nvSpPr>
          <p:cNvPr id="3086" name="Google Shape;3086;p38"/>
          <p:cNvSpPr txBox="1"/>
          <p:nvPr>
            <p:ph type="title" idx="2"/>
          </p:nvPr>
        </p:nvSpPr>
        <p:spPr bwMode="auto">
          <a:xfrm>
            <a:off x="7740262" y="261048"/>
            <a:ext cx="1031100" cy="10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01</a:t>
            </a:r>
            <a:endParaRPr/>
          </a:p>
        </p:txBody>
      </p:sp>
      <p:sp>
        <p:nvSpPr>
          <p:cNvPr id="3087" name="Google Shape;3087;p38"/>
          <p:cNvSpPr txBox="1"/>
          <p:nvPr>
            <p:ph type="subTitle" idx="1"/>
          </p:nvPr>
        </p:nvSpPr>
        <p:spPr bwMode="auto">
          <a:xfrm flipH="0" flipV="0">
            <a:off x="2756749" y="1870774"/>
            <a:ext cx="4280599" cy="6093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en"/>
              <a:t>Показывает нахождения нефтегазовых месторождений России</a:t>
            </a:r>
            <a:endParaRPr/>
          </a:p>
        </p:txBody>
      </p:sp>
      <p:sp>
        <p:nvSpPr>
          <p:cNvPr id="3088" name="Google Shape;3088;p38"/>
          <p:cNvSpPr/>
          <p:nvPr/>
        </p:nvSpPr>
        <p:spPr bwMode="auto">
          <a:xfrm>
            <a:off x="7114299" y="3164662"/>
            <a:ext cx="814500" cy="7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788893364" name=""/>
          <p:cNvPicPr>
            <a:picLocks noChangeAspect="1"/>
          </p:cNvPicPr>
          <p:nvPr/>
        </p:nvPicPr>
        <p:blipFill>
          <a:blip r:embed="rId2"/>
          <a:srcRect l="3588" t="9498" r="0" b="18726"/>
          <a:stretch/>
        </p:blipFill>
        <p:spPr bwMode="auto">
          <a:xfrm flipH="0" flipV="0">
            <a:off x="2053837" y="2571750"/>
            <a:ext cx="5686423" cy="23812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51" name="Google Shape;3051;p37"/>
          <p:cNvSpPr txBox="1"/>
          <p:nvPr>
            <p:ph type="subTitle" idx="17"/>
          </p:nvPr>
        </p:nvSpPr>
        <p:spPr bwMode="auto">
          <a:xfrm>
            <a:off x="5780475" y="1370075"/>
            <a:ext cx="2479500" cy="3953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Папка tests</a:t>
            </a:r>
            <a:endParaRPr/>
          </a:p>
        </p:txBody>
      </p:sp>
      <p:sp>
        <p:nvSpPr>
          <p:cNvPr id="3052" name="Google Shape;3052;p37"/>
          <p:cNvSpPr txBox="1"/>
          <p:nvPr>
            <p:ph type="subTitle" idx="18"/>
          </p:nvPr>
        </p:nvSpPr>
        <p:spPr bwMode="auto">
          <a:xfrm>
            <a:off x="1927125" y="2478875"/>
            <a:ext cx="2479500" cy="3953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Базы данных</a:t>
            </a:r>
            <a:endParaRPr/>
          </a:p>
        </p:txBody>
      </p:sp>
      <p:sp>
        <p:nvSpPr>
          <p:cNvPr id="3053" name="Google Shape;3053;p37"/>
          <p:cNvSpPr txBox="1"/>
          <p:nvPr>
            <p:ph type="subTitle" idx="19"/>
          </p:nvPr>
        </p:nvSpPr>
        <p:spPr bwMode="auto">
          <a:xfrm>
            <a:off x="5780475" y="2478875"/>
            <a:ext cx="2479500" cy="3953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Папка templates</a:t>
            </a:r>
            <a:endParaRPr/>
          </a:p>
        </p:txBody>
      </p:sp>
      <p:sp>
        <p:nvSpPr>
          <p:cNvPr id="3054" name="Google Shape;3054;p37"/>
          <p:cNvSpPr txBox="1"/>
          <p:nvPr>
            <p:ph type="subTitle" idx="20"/>
          </p:nvPr>
        </p:nvSpPr>
        <p:spPr bwMode="auto">
          <a:xfrm>
            <a:off x="1927125" y="3587675"/>
            <a:ext cx="2479500" cy="3953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Создание баз</a:t>
            </a:r>
            <a:endParaRPr/>
          </a:p>
        </p:txBody>
      </p:sp>
      <p:sp>
        <p:nvSpPr>
          <p:cNvPr id="3055" name="Google Shape;3055;p37"/>
          <p:cNvSpPr txBox="1"/>
          <p:nvPr>
            <p:ph type="subTitle" idx="21"/>
          </p:nvPr>
        </p:nvSpPr>
        <p:spPr bwMode="auto">
          <a:xfrm>
            <a:off x="5780475" y="3587675"/>
            <a:ext cx="2479500" cy="3953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Папка img</a:t>
            </a:r>
            <a:endParaRPr/>
          </a:p>
        </p:txBody>
      </p:sp>
      <p:sp>
        <p:nvSpPr>
          <p:cNvPr id="3056" name="Google Shape;3056;p37"/>
          <p:cNvSpPr txBox="1"/>
          <p:nvPr>
            <p:ph type="subTitle" idx="16"/>
          </p:nvPr>
        </p:nvSpPr>
        <p:spPr bwMode="auto">
          <a:xfrm>
            <a:off x="1927125" y="1370075"/>
            <a:ext cx="2479500" cy="3953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main.py</a:t>
            </a:r>
            <a:endParaRPr/>
          </a:p>
        </p:txBody>
      </p:sp>
      <p:sp>
        <p:nvSpPr>
          <p:cNvPr id="3057" name="Google Shape;3057;p37"/>
          <p:cNvSpPr txBox="1"/>
          <p:nvPr>
            <p:ph type="title" idx="5"/>
          </p:nvPr>
        </p:nvSpPr>
        <p:spPr bwMode="auto">
          <a:xfrm>
            <a:off x="1066175" y="2535425"/>
            <a:ext cx="7407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02</a:t>
            </a:r>
            <a:endParaRPr/>
          </a:p>
        </p:txBody>
      </p:sp>
      <p:sp>
        <p:nvSpPr>
          <p:cNvPr id="3058" name="Google Shape;3058;p37"/>
          <p:cNvSpPr txBox="1"/>
          <p:nvPr>
            <p:ph type="title"/>
          </p:nvPr>
        </p:nvSpPr>
        <p:spPr bwMode="auto">
          <a:xfrm>
            <a:off x="1066175" y="1426625"/>
            <a:ext cx="7407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01</a:t>
            </a:r>
            <a:endParaRPr/>
          </a:p>
        </p:txBody>
      </p:sp>
      <p:sp>
        <p:nvSpPr>
          <p:cNvPr id="3059" name="Google Shape;3059;p37"/>
          <p:cNvSpPr txBox="1"/>
          <p:nvPr>
            <p:ph type="title" idx="6"/>
          </p:nvPr>
        </p:nvSpPr>
        <p:spPr bwMode="auto">
          <a:xfrm>
            <a:off x="4916350" y="1426625"/>
            <a:ext cx="7407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04</a:t>
            </a:r>
            <a:endParaRPr/>
          </a:p>
        </p:txBody>
      </p:sp>
      <p:sp>
        <p:nvSpPr>
          <p:cNvPr id="3060" name="Google Shape;3060;p37"/>
          <p:cNvSpPr txBox="1"/>
          <p:nvPr>
            <p:ph type="title" idx="7"/>
          </p:nvPr>
        </p:nvSpPr>
        <p:spPr bwMode="auto">
          <a:xfrm>
            <a:off x="4916350" y="2535425"/>
            <a:ext cx="7407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05</a:t>
            </a:r>
            <a:endParaRPr/>
          </a:p>
        </p:txBody>
      </p:sp>
      <p:sp>
        <p:nvSpPr>
          <p:cNvPr id="3061" name="Google Shape;3061;p37"/>
          <p:cNvSpPr txBox="1"/>
          <p:nvPr>
            <p:ph type="title" idx="8"/>
          </p:nvPr>
        </p:nvSpPr>
        <p:spPr bwMode="auto"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Структура</a:t>
            </a:r>
            <a:endParaRPr/>
          </a:p>
        </p:txBody>
      </p:sp>
      <p:sp>
        <p:nvSpPr>
          <p:cNvPr id="3062" name="Google Shape;3062;p37"/>
          <p:cNvSpPr txBox="1"/>
          <p:nvPr>
            <p:ph type="subTitle" idx="1"/>
          </p:nvPr>
        </p:nvSpPr>
        <p:spPr bwMode="auto">
          <a:xfrm>
            <a:off x="1927125" y="1689348"/>
            <a:ext cx="24795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Содержит основной код программы и все функции</a:t>
            </a:r>
            <a:endParaRPr/>
          </a:p>
        </p:txBody>
      </p:sp>
      <p:sp>
        <p:nvSpPr>
          <p:cNvPr id="3063" name="Google Shape;3063;p37"/>
          <p:cNvSpPr txBox="1"/>
          <p:nvPr>
            <p:ph type="subTitle" idx="2"/>
          </p:nvPr>
        </p:nvSpPr>
        <p:spPr bwMode="auto">
          <a:xfrm>
            <a:off x="5780475" y="1689348"/>
            <a:ext cx="24795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oil_api.py и user_api.py</a:t>
            </a:r>
            <a:endParaRPr/>
          </a:p>
        </p:txBody>
      </p:sp>
      <p:sp>
        <p:nvSpPr>
          <p:cNvPr id="3064" name="Google Shape;3064;p37"/>
          <p:cNvSpPr txBox="1"/>
          <p:nvPr>
            <p:ph type="subTitle" idx="3"/>
          </p:nvPr>
        </p:nvSpPr>
        <p:spPr bwMode="auto">
          <a:xfrm>
            <a:off x="1927125" y="2798176"/>
            <a:ext cx="24795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oil.db и user.db</a:t>
            </a:r>
            <a:endParaRPr/>
          </a:p>
        </p:txBody>
      </p:sp>
      <p:sp>
        <p:nvSpPr>
          <p:cNvPr id="3065" name="Google Shape;3065;p37"/>
          <p:cNvSpPr txBox="1"/>
          <p:nvPr>
            <p:ph type="subTitle" idx="4"/>
          </p:nvPr>
        </p:nvSpPr>
        <p:spPr bwMode="auto">
          <a:xfrm flipH="0" flipV="0">
            <a:off x="5780475" y="2798175"/>
            <a:ext cx="2850149" cy="5249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Index.html, oil.html, mainwindow.html, register.html</a:t>
            </a:r>
            <a:endParaRPr/>
          </a:p>
        </p:txBody>
      </p:sp>
      <p:sp>
        <p:nvSpPr>
          <p:cNvPr id="3066" name="Google Shape;3066;p37"/>
          <p:cNvSpPr txBox="1"/>
          <p:nvPr>
            <p:ph type="subTitle" idx="9"/>
          </p:nvPr>
        </p:nvSpPr>
        <p:spPr bwMode="auto">
          <a:xfrm>
            <a:off x="1927125" y="3907001"/>
            <a:ext cx="24795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"/>
              <a:t>oil.py и users.py</a:t>
            </a:r>
            <a:endParaRPr/>
          </a:p>
        </p:txBody>
      </p:sp>
      <p:sp>
        <p:nvSpPr>
          <p:cNvPr id="3067" name="Google Shape;3067;p37"/>
          <p:cNvSpPr txBox="1"/>
          <p:nvPr>
            <p:ph type="subTitle" idx="13"/>
          </p:nvPr>
        </p:nvSpPr>
        <p:spPr bwMode="auto">
          <a:xfrm>
            <a:off x="5780475" y="3907001"/>
            <a:ext cx="24795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"/>
              <a:t>Все изображения карт</a:t>
            </a:r>
            <a:endParaRPr/>
          </a:p>
        </p:txBody>
      </p:sp>
      <p:sp>
        <p:nvSpPr>
          <p:cNvPr id="3068" name="Google Shape;3068;p37"/>
          <p:cNvSpPr txBox="1"/>
          <p:nvPr>
            <p:ph type="title" idx="14"/>
          </p:nvPr>
        </p:nvSpPr>
        <p:spPr bwMode="auto">
          <a:xfrm>
            <a:off x="1066175" y="3644100"/>
            <a:ext cx="7407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03</a:t>
            </a:r>
            <a:endParaRPr/>
          </a:p>
        </p:txBody>
      </p:sp>
      <p:sp>
        <p:nvSpPr>
          <p:cNvPr id="3069" name="Google Shape;3069;p37"/>
          <p:cNvSpPr txBox="1"/>
          <p:nvPr>
            <p:ph type="title" idx="15"/>
          </p:nvPr>
        </p:nvSpPr>
        <p:spPr bwMode="auto">
          <a:xfrm>
            <a:off x="4916350" y="3644100"/>
            <a:ext cx="7407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06</a:t>
            </a:r>
            <a:endParaRPr/>
          </a:p>
        </p:txBody>
      </p:sp>
      <p:grpSp>
        <p:nvGrpSpPr>
          <p:cNvPr id="3070" name="Google Shape;3070;p37"/>
          <p:cNvGrpSpPr/>
          <p:nvPr/>
        </p:nvGrpSpPr>
        <p:grpSpPr bwMode="auto">
          <a:xfrm>
            <a:off x="6330614" y="712593"/>
            <a:ext cx="2093391" cy="232398"/>
            <a:chOff x="4858700" y="5055325"/>
            <a:chExt cx="982075" cy="109025"/>
          </a:xfrm>
        </p:grpSpPr>
        <p:sp>
          <p:nvSpPr>
            <p:cNvPr id="3071" name="Google Shape;3071;p37"/>
            <p:cNvSpPr/>
            <p:nvPr/>
          </p:nvSpPr>
          <p:spPr bwMode="auto">
            <a:xfrm>
              <a:off x="4897875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5" y="4360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72" name="Google Shape;3072;p37"/>
            <p:cNvSpPr/>
            <p:nvPr/>
          </p:nvSpPr>
          <p:spPr bwMode="auto">
            <a:xfrm>
              <a:off x="4858700" y="5094775"/>
              <a:ext cx="108725" cy="30375"/>
            </a:xfrm>
            <a:custGeom>
              <a:avLst/>
              <a:gdLst/>
              <a:ahLst/>
              <a:cxnLst/>
              <a:rect l="l" t="t" r="r" b="b"/>
              <a:pathLst>
                <a:path w="4349" h="1215" fill="norm" stroke="1" extrusionOk="0">
                  <a:moveTo>
                    <a:pt x="0" y="1"/>
                  </a:moveTo>
                  <a:lnTo>
                    <a:pt x="0" y="1215"/>
                  </a:lnTo>
                  <a:lnTo>
                    <a:pt x="4349" y="1215"/>
                  </a:lnTo>
                  <a:lnTo>
                    <a:pt x="4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73" name="Google Shape;3073;p37"/>
            <p:cNvSpPr/>
            <p:nvPr/>
          </p:nvSpPr>
          <p:spPr bwMode="auto">
            <a:xfrm>
              <a:off x="5116150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4" y="4360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74" name="Google Shape;3074;p37"/>
            <p:cNvSpPr/>
            <p:nvPr/>
          </p:nvSpPr>
          <p:spPr bwMode="auto">
            <a:xfrm>
              <a:off x="5076950" y="5094775"/>
              <a:ext cx="108750" cy="30375"/>
            </a:xfrm>
            <a:custGeom>
              <a:avLst/>
              <a:gdLst/>
              <a:ahLst/>
              <a:cxnLst/>
              <a:rect l="l" t="t" r="r" b="b"/>
              <a:pathLst>
                <a:path w="4350" h="1215" fill="norm" stroke="1" extrusionOk="0">
                  <a:moveTo>
                    <a:pt x="1" y="1"/>
                  </a:moveTo>
                  <a:lnTo>
                    <a:pt x="1" y="1215"/>
                  </a:lnTo>
                  <a:lnTo>
                    <a:pt x="4349" y="1215"/>
                  </a:lnTo>
                  <a:lnTo>
                    <a:pt x="4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75" name="Google Shape;3075;p37"/>
            <p:cNvSpPr/>
            <p:nvPr/>
          </p:nvSpPr>
          <p:spPr bwMode="auto">
            <a:xfrm>
              <a:off x="5334675" y="5055325"/>
              <a:ext cx="30100" cy="109025"/>
            </a:xfrm>
            <a:custGeom>
              <a:avLst/>
              <a:gdLst/>
              <a:ahLst/>
              <a:cxnLst/>
              <a:rect l="l" t="t" r="r" b="b"/>
              <a:pathLst>
                <a:path w="1204" h="4361" fill="norm" stroke="1" extrusionOk="0">
                  <a:moveTo>
                    <a:pt x="1" y="0"/>
                  </a:moveTo>
                  <a:lnTo>
                    <a:pt x="1" y="4360"/>
                  </a:lnTo>
                  <a:lnTo>
                    <a:pt x="1204" y="4360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76" name="Google Shape;3076;p37"/>
            <p:cNvSpPr/>
            <p:nvPr/>
          </p:nvSpPr>
          <p:spPr bwMode="auto">
            <a:xfrm>
              <a:off x="5295225" y="5094775"/>
              <a:ext cx="109025" cy="30375"/>
            </a:xfrm>
            <a:custGeom>
              <a:avLst/>
              <a:gdLst/>
              <a:ahLst/>
              <a:cxnLst/>
              <a:rect l="l" t="t" r="r" b="b"/>
              <a:pathLst>
                <a:path w="4361" h="1215" fill="norm" stroke="1" extrusionOk="0">
                  <a:moveTo>
                    <a:pt x="0" y="1"/>
                  </a:moveTo>
                  <a:lnTo>
                    <a:pt x="0" y="1215"/>
                  </a:lnTo>
                  <a:lnTo>
                    <a:pt x="4360" y="1215"/>
                  </a:lnTo>
                  <a:lnTo>
                    <a:pt x="4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77" name="Google Shape;3077;p37"/>
            <p:cNvSpPr/>
            <p:nvPr/>
          </p:nvSpPr>
          <p:spPr bwMode="auto">
            <a:xfrm>
              <a:off x="5552950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5" y="4360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78" name="Google Shape;3078;p37"/>
            <p:cNvSpPr/>
            <p:nvPr/>
          </p:nvSpPr>
          <p:spPr bwMode="auto">
            <a:xfrm>
              <a:off x="5513775" y="5094775"/>
              <a:ext cx="108725" cy="30375"/>
            </a:xfrm>
            <a:custGeom>
              <a:avLst/>
              <a:gdLst/>
              <a:ahLst/>
              <a:cxnLst/>
              <a:rect l="l" t="t" r="r" b="b"/>
              <a:pathLst>
                <a:path w="4349" h="1215" fill="norm" stroke="1" extrusionOk="0">
                  <a:moveTo>
                    <a:pt x="0" y="1"/>
                  </a:moveTo>
                  <a:lnTo>
                    <a:pt x="0" y="1215"/>
                  </a:lnTo>
                  <a:lnTo>
                    <a:pt x="4349" y="1215"/>
                  </a:lnTo>
                  <a:lnTo>
                    <a:pt x="4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79" name="Google Shape;3079;p37"/>
            <p:cNvSpPr/>
            <p:nvPr/>
          </p:nvSpPr>
          <p:spPr bwMode="auto">
            <a:xfrm>
              <a:off x="5771225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4" y="4360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80" name="Google Shape;3080;p37"/>
            <p:cNvSpPr/>
            <p:nvPr/>
          </p:nvSpPr>
          <p:spPr bwMode="auto">
            <a:xfrm>
              <a:off x="5732025" y="5094775"/>
              <a:ext cx="108750" cy="30375"/>
            </a:xfrm>
            <a:custGeom>
              <a:avLst/>
              <a:gdLst/>
              <a:ahLst/>
              <a:cxnLst/>
              <a:rect l="l" t="t" r="r" b="b"/>
              <a:pathLst>
                <a:path w="4350" h="1215" fill="norm" stroke="1" extrusionOk="0">
                  <a:moveTo>
                    <a:pt x="1" y="1"/>
                  </a:moveTo>
                  <a:lnTo>
                    <a:pt x="1" y="1215"/>
                  </a:lnTo>
                  <a:lnTo>
                    <a:pt x="4350" y="1215"/>
                  </a:lnTo>
                  <a:lnTo>
                    <a:pt x="43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32" name="Google Shape;3132;p39"/>
          <p:cNvSpPr txBox="1"/>
          <p:nvPr>
            <p:ph type="subTitle" idx="3"/>
          </p:nvPr>
        </p:nvSpPr>
        <p:spPr bwMode="auto">
          <a:xfrm>
            <a:off x="2627689" y="1180487"/>
            <a:ext cx="5795700" cy="5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"/>
              <a:t>def oil()</a:t>
            </a:r>
            <a:endParaRPr/>
          </a:p>
        </p:txBody>
      </p:sp>
      <p:sp>
        <p:nvSpPr>
          <p:cNvPr id="3134" name="Google Shape;3134;p39"/>
          <p:cNvSpPr txBox="1"/>
          <p:nvPr>
            <p:ph type="title"/>
          </p:nvPr>
        </p:nvSpPr>
        <p:spPr bwMode="auto"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/>
            </a:pPr>
            <a:r>
              <a:rPr sz="2200" b="1" i="0" u="none">
                <a:solidFill>
                  <a:srgbClr val="BBB529"/>
                </a:solidFill>
                <a:latin typeface="Sora"/>
                <a:ea typeface="Sora"/>
                <a:cs typeface="Sora"/>
              </a:rPr>
              <a:t>@app.route</a:t>
            </a:r>
            <a:r>
              <a:rPr sz="2200" b="1" i="0" u="none">
                <a:solidFill>
                  <a:srgbClr val="A9B7C6"/>
                </a:solidFill>
                <a:latin typeface="Sora"/>
                <a:ea typeface="Sora"/>
                <a:cs typeface="Sora"/>
              </a:rPr>
              <a:t>(</a:t>
            </a:r>
            <a:r>
              <a:rPr sz="2200" b="1" i="0" u="none">
                <a:solidFill>
                  <a:srgbClr val="6A8759"/>
                </a:solidFill>
                <a:latin typeface="Sora"/>
                <a:ea typeface="Sora"/>
                <a:cs typeface="Sora"/>
              </a:rPr>
              <a:t>'/oil'</a:t>
            </a:r>
            <a:r>
              <a:rPr sz="2200" b="1" i="0" u="none">
                <a:solidFill>
                  <a:srgbClr val="CC7832"/>
                </a:solidFill>
                <a:latin typeface="Sora"/>
                <a:ea typeface="Sora"/>
                <a:cs typeface="Sora"/>
              </a:rPr>
              <a:t>, </a:t>
            </a:r>
            <a:r>
              <a:rPr sz="2200" b="1" i="0" u="none">
                <a:solidFill>
                  <a:srgbClr val="AA4926"/>
                </a:solidFill>
                <a:latin typeface="Sora"/>
                <a:ea typeface="Sora"/>
                <a:cs typeface="Sora"/>
              </a:rPr>
              <a:t>methods</a:t>
            </a:r>
            <a:r>
              <a:rPr sz="2200" b="1" i="0" u="none">
                <a:solidFill>
                  <a:srgbClr val="A9B7C6"/>
                </a:solidFill>
                <a:latin typeface="Sora"/>
                <a:ea typeface="Sora"/>
                <a:cs typeface="Sora"/>
              </a:rPr>
              <a:t>=[</a:t>
            </a:r>
            <a:r>
              <a:rPr sz="2200" b="1" i="0" u="none">
                <a:solidFill>
                  <a:srgbClr val="6A8759"/>
                </a:solidFill>
                <a:latin typeface="Sora"/>
                <a:ea typeface="Sora"/>
                <a:cs typeface="Sora"/>
              </a:rPr>
              <a:t>'GET'</a:t>
            </a:r>
            <a:r>
              <a:rPr sz="2200" b="1" i="0" u="none">
                <a:solidFill>
                  <a:srgbClr val="CC7832"/>
                </a:solidFill>
                <a:latin typeface="Sora"/>
                <a:ea typeface="Sora"/>
                <a:cs typeface="Sora"/>
              </a:rPr>
              <a:t>, </a:t>
            </a:r>
            <a:r>
              <a:rPr sz="2200" b="1" i="0" u="none">
                <a:solidFill>
                  <a:srgbClr val="6A8759"/>
                </a:solidFill>
                <a:latin typeface="Sora"/>
                <a:ea typeface="Sora"/>
                <a:cs typeface="Sora"/>
              </a:rPr>
              <a:t>'POST'</a:t>
            </a:r>
            <a:r>
              <a:rPr sz="2200" b="1" i="0" u="none">
                <a:solidFill>
                  <a:srgbClr val="A9B7C6"/>
                </a:solidFill>
                <a:latin typeface="Sora"/>
                <a:ea typeface="Sora"/>
                <a:cs typeface="Sora"/>
              </a:rPr>
              <a:t>])</a:t>
            </a:r>
            <a:endParaRPr/>
          </a:p>
        </p:txBody>
      </p:sp>
      <p:sp>
        <p:nvSpPr>
          <p:cNvPr id="3136" name="Google Shape;3136;p39"/>
          <p:cNvSpPr txBox="1"/>
          <p:nvPr>
            <p:ph type="subTitle" idx="2"/>
          </p:nvPr>
        </p:nvSpPr>
        <p:spPr bwMode="auto">
          <a:xfrm flipH="0" flipV="0">
            <a:off x="2595801" y="1574735"/>
            <a:ext cx="5795699" cy="854411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С помощью яндекс карт сохраняет изображение с местонахождением и выводит его на сайт. Координаты берет с базы данных oil.db</a:t>
            </a:r>
            <a:endParaRPr/>
          </a:p>
        </p:txBody>
      </p:sp>
      <p:sp>
        <p:nvSpPr>
          <p:cNvPr id="3137" name="Google Shape;3137;p39"/>
          <p:cNvSpPr/>
          <p:nvPr/>
        </p:nvSpPr>
        <p:spPr bwMode="auto">
          <a:xfrm>
            <a:off x="1565699" y="1433988"/>
            <a:ext cx="825000" cy="82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3139" name="Google Shape;3139;p39"/>
          <p:cNvGrpSpPr/>
          <p:nvPr/>
        </p:nvGrpSpPr>
        <p:grpSpPr bwMode="auto">
          <a:xfrm>
            <a:off x="6795759" y="872618"/>
            <a:ext cx="2093391" cy="232398"/>
            <a:chOff x="4858700" y="5055325"/>
            <a:chExt cx="982075" cy="109025"/>
          </a:xfrm>
        </p:grpSpPr>
        <p:sp>
          <p:nvSpPr>
            <p:cNvPr id="3140" name="Google Shape;3140;p39"/>
            <p:cNvSpPr/>
            <p:nvPr/>
          </p:nvSpPr>
          <p:spPr bwMode="auto">
            <a:xfrm>
              <a:off x="4897875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5" y="4360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41" name="Google Shape;3141;p39"/>
            <p:cNvSpPr/>
            <p:nvPr/>
          </p:nvSpPr>
          <p:spPr bwMode="auto">
            <a:xfrm>
              <a:off x="4858700" y="5094775"/>
              <a:ext cx="108725" cy="30375"/>
            </a:xfrm>
            <a:custGeom>
              <a:avLst/>
              <a:gdLst/>
              <a:ahLst/>
              <a:cxnLst/>
              <a:rect l="l" t="t" r="r" b="b"/>
              <a:pathLst>
                <a:path w="4349" h="1215" fill="norm" stroke="1" extrusionOk="0">
                  <a:moveTo>
                    <a:pt x="0" y="1"/>
                  </a:moveTo>
                  <a:lnTo>
                    <a:pt x="0" y="1215"/>
                  </a:lnTo>
                  <a:lnTo>
                    <a:pt x="4349" y="1215"/>
                  </a:lnTo>
                  <a:lnTo>
                    <a:pt x="4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42" name="Google Shape;3142;p39"/>
            <p:cNvSpPr/>
            <p:nvPr/>
          </p:nvSpPr>
          <p:spPr bwMode="auto">
            <a:xfrm>
              <a:off x="5116150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4" y="4360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43" name="Google Shape;3143;p39"/>
            <p:cNvSpPr/>
            <p:nvPr/>
          </p:nvSpPr>
          <p:spPr bwMode="auto">
            <a:xfrm>
              <a:off x="5076950" y="5094775"/>
              <a:ext cx="108750" cy="30375"/>
            </a:xfrm>
            <a:custGeom>
              <a:avLst/>
              <a:gdLst/>
              <a:ahLst/>
              <a:cxnLst/>
              <a:rect l="l" t="t" r="r" b="b"/>
              <a:pathLst>
                <a:path w="4350" h="1215" fill="norm" stroke="1" extrusionOk="0">
                  <a:moveTo>
                    <a:pt x="1" y="1"/>
                  </a:moveTo>
                  <a:lnTo>
                    <a:pt x="1" y="1215"/>
                  </a:lnTo>
                  <a:lnTo>
                    <a:pt x="4349" y="1215"/>
                  </a:lnTo>
                  <a:lnTo>
                    <a:pt x="4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44" name="Google Shape;3144;p39"/>
            <p:cNvSpPr/>
            <p:nvPr/>
          </p:nvSpPr>
          <p:spPr bwMode="auto">
            <a:xfrm>
              <a:off x="5334675" y="5055325"/>
              <a:ext cx="30100" cy="109025"/>
            </a:xfrm>
            <a:custGeom>
              <a:avLst/>
              <a:gdLst/>
              <a:ahLst/>
              <a:cxnLst/>
              <a:rect l="l" t="t" r="r" b="b"/>
              <a:pathLst>
                <a:path w="1204" h="4361" fill="norm" stroke="1" extrusionOk="0">
                  <a:moveTo>
                    <a:pt x="1" y="0"/>
                  </a:moveTo>
                  <a:lnTo>
                    <a:pt x="1" y="4360"/>
                  </a:lnTo>
                  <a:lnTo>
                    <a:pt x="1204" y="4360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45" name="Google Shape;3145;p39"/>
            <p:cNvSpPr/>
            <p:nvPr/>
          </p:nvSpPr>
          <p:spPr bwMode="auto">
            <a:xfrm>
              <a:off x="5295225" y="5094775"/>
              <a:ext cx="109025" cy="30375"/>
            </a:xfrm>
            <a:custGeom>
              <a:avLst/>
              <a:gdLst/>
              <a:ahLst/>
              <a:cxnLst/>
              <a:rect l="l" t="t" r="r" b="b"/>
              <a:pathLst>
                <a:path w="4361" h="1215" fill="norm" stroke="1" extrusionOk="0">
                  <a:moveTo>
                    <a:pt x="0" y="1"/>
                  </a:moveTo>
                  <a:lnTo>
                    <a:pt x="0" y="1215"/>
                  </a:lnTo>
                  <a:lnTo>
                    <a:pt x="4360" y="1215"/>
                  </a:lnTo>
                  <a:lnTo>
                    <a:pt x="4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46" name="Google Shape;3146;p39"/>
            <p:cNvSpPr/>
            <p:nvPr/>
          </p:nvSpPr>
          <p:spPr bwMode="auto">
            <a:xfrm>
              <a:off x="5552950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5" y="4360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47" name="Google Shape;3147;p39"/>
            <p:cNvSpPr/>
            <p:nvPr/>
          </p:nvSpPr>
          <p:spPr bwMode="auto">
            <a:xfrm>
              <a:off x="5513775" y="5094775"/>
              <a:ext cx="108725" cy="30375"/>
            </a:xfrm>
            <a:custGeom>
              <a:avLst/>
              <a:gdLst/>
              <a:ahLst/>
              <a:cxnLst/>
              <a:rect l="l" t="t" r="r" b="b"/>
              <a:pathLst>
                <a:path w="4349" h="1215" fill="norm" stroke="1" extrusionOk="0">
                  <a:moveTo>
                    <a:pt x="0" y="1"/>
                  </a:moveTo>
                  <a:lnTo>
                    <a:pt x="0" y="1215"/>
                  </a:lnTo>
                  <a:lnTo>
                    <a:pt x="4349" y="1215"/>
                  </a:lnTo>
                  <a:lnTo>
                    <a:pt x="4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48" name="Google Shape;3148;p39"/>
            <p:cNvSpPr/>
            <p:nvPr/>
          </p:nvSpPr>
          <p:spPr bwMode="auto">
            <a:xfrm>
              <a:off x="5771225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4" y="4360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49" name="Google Shape;3149;p39"/>
            <p:cNvSpPr/>
            <p:nvPr/>
          </p:nvSpPr>
          <p:spPr bwMode="auto">
            <a:xfrm>
              <a:off x="5732025" y="5094775"/>
              <a:ext cx="108750" cy="30375"/>
            </a:xfrm>
            <a:custGeom>
              <a:avLst/>
              <a:gdLst/>
              <a:ahLst/>
              <a:cxnLst/>
              <a:rect l="l" t="t" r="r" b="b"/>
              <a:pathLst>
                <a:path w="4350" h="1215" fill="norm" stroke="1" extrusionOk="0">
                  <a:moveTo>
                    <a:pt x="1" y="1"/>
                  </a:moveTo>
                  <a:lnTo>
                    <a:pt x="1" y="1215"/>
                  </a:lnTo>
                  <a:lnTo>
                    <a:pt x="4350" y="1215"/>
                  </a:lnTo>
                  <a:lnTo>
                    <a:pt x="43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150" name="Google Shape;3150;p39"/>
          <p:cNvGrpSpPr/>
          <p:nvPr/>
        </p:nvGrpSpPr>
        <p:grpSpPr bwMode="auto">
          <a:xfrm>
            <a:off x="1632199" y="3353141"/>
            <a:ext cx="368157" cy="365699"/>
            <a:chOff x="-59470075" y="3308975"/>
            <a:chExt cx="318200" cy="316075"/>
          </a:xfrm>
        </p:grpSpPr>
        <p:sp>
          <p:nvSpPr>
            <p:cNvPr id="3151" name="Google Shape;3151;p39"/>
            <p:cNvSpPr/>
            <p:nvPr/>
          </p:nvSpPr>
          <p:spPr bwMode="auto"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fill="norm" stroke="1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52" name="Google Shape;3152;p39"/>
            <p:cNvSpPr/>
            <p:nvPr/>
          </p:nvSpPr>
          <p:spPr bwMode="auto"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fill="norm" stroke="1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53" name="Google Shape;3153;p39"/>
            <p:cNvSpPr/>
            <p:nvPr/>
          </p:nvSpPr>
          <p:spPr bwMode="auto"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fill="norm" stroke="1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54" name="Google Shape;3154;p39"/>
            <p:cNvSpPr/>
            <p:nvPr/>
          </p:nvSpPr>
          <p:spPr bwMode="auto"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fill="norm" stroke="1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55" name="Google Shape;3155;p39"/>
            <p:cNvSpPr/>
            <p:nvPr/>
          </p:nvSpPr>
          <p:spPr bwMode="auto"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fill="norm" stroke="1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56" name="Google Shape;3156;p39"/>
            <p:cNvSpPr/>
            <p:nvPr/>
          </p:nvSpPr>
          <p:spPr bwMode="auto"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fill="norm" stroke="1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57" name="Google Shape;3157;p39"/>
            <p:cNvSpPr/>
            <p:nvPr/>
          </p:nvSpPr>
          <p:spPr bwMode="auto"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fill="norm" stroke="1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58" name="Google Shape;3158;p39"/>
            <p:cNvSpPr/>
            <p:nvPr/>
          </p:nvSpPr>
          <p:spPr bwMode="auto"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fill="norm" stroke="1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59" name="Google Shape;3159;p39"/>
            <p:cNvSpPr/>
            <p:nvPr/>
          </p:nvSpPr>
          <p:spPr bwMode="auto"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fill="norm" stroke="1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160" name="Google Shape;3160;p39"/>
          <p:cNvGrpSpPr/>
          <p:nvPr/>
        </p:nvGrpSpPr>
        <p:grpSpPr bwMode="auto">
          <a:xfrm>
            <a:off x="1786816" y="1676709"/>
            <a:ext cx="382765" cy="367810"/>
            <a:chOff x="-62890750" y="3747425"/>
            <a:chExt cx="330825" cy="317900"/>
          </a:xfrm>
        </p:grpSpPr>
        <p:sp>
          <p:nvSpPr>
            <p:cNvPr id="3161" name="Google Shape;3161;p39"/>
            <p:cNvSpPr/>
            <p:nvPr/>
          </p:nvSpPr>
          <p:spPr bwMode="auto">
            <a:xfrm>
              <a:off x="-62890750" y="3747425"/>
              <a:ext cx="313500" cy="195825"/>
            </a:xfrm>
            <a:custGeom>
              <a:avLst/>
              <a:gdLst/>
              <a:ahLst/>
              <a:cxnLst/>
              <a:rect l="l" t="t" r="r" b="b"/>
              <a:pathLst>
                <a:path w="12540" h="7833" fill="norm" stroke="1" extrusionOk="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62" name="Google Shape;3162;p39"/>
            <p:cNvSpPr/>
            <p:nvPr/>
          </p:nvSpPr>
          <p:spPr bwMode="auto">
            <a:xfrm>
              <a:off x="-62874975" y="3869075"/>
              <a:ext cx="315050" cy="196250"/>
            </a:xfrm>
            <a:custGeom>
              <a:avLst/>
              <a:gdLst/>
              <a:ahLst/>
              <a:cxnLst/>
              <a:rect l="l" t="t" r="r" b="b"/>
              <a:pathLst>
                <a:path w="12602" h="7850" fill="norm" stroke="1" extrusionOk="0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63" name="Google Shape;3163;p39"/>
            <p:cNvSpPr/>
            <p:nvPr/>
          </p:nvSpPr>
          <p:spPr bwMode="auto">
            <a:xfrm>
              <a:off x="-62751325" y="3834525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fill="norm" stroke="1" extrusionOk="0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64" name="Google Shape;3164;p39"/>
            <p:cNvSpPr/>
            <p:nvPr/>
          </p:nvSpPr>
          <p:spPr bwMode="auto">
            <a:xfrm>
              <a:off x="-62715100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fill="norm" stroke="1" extrusionOk="0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65" name="Google Shape;3165;p39"/>
            <p:cNvSpPr/>
            <p:nvPr/>
          </p:nvSpPr>
          <p:spPr bwMode="auto">
            <a:xfrm>
              <a:off x="-62751325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fill="norm" stroke="1" extrusionOk="0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66" name="Google Shape;3166;p39"/>
            <p:cNvSpPr/>
            <p:nvPr/>
          </p:nvSpPr>
          <p:spPr bwMode="auto">
            <a:xfrm>
              <a:off x="-62822225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fill="norm" stroke="1" extrusionOk="0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67" name="Google Shape;3167;p39"/>
            <p:cNvSpPr/>
            <p:nvPr/>
          </p:nvSpPr>
          <p:spPr bwMode="auto">
            <a:xfrm>
              <a:off x="-62715100" y="3833750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fill="norm" stroke="1" extrusionOk="0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68" name="Google Shape;3168;p39"/>
            <p:cNvSpPr/>
            <p:nvPr/>
          </p:nvSpPr>
          <p:spPr bwMode="auto">
            <a:xfrm>
              <a:off x="-62758425" y="3881000"/>
              <a:ext cx="22875" cy="48075"/>
            </a:xfrm>
            <a:custGeom>
              <a:avLst/>
              <a:gdLst/>
              <a:ahLst/>
              <a:cxnLst/>
              <a:rect l="l" t="t" r="r" b="b"/>
              <a:pathLst>
                <a:path w="915" h="1923" fill="norm" stroke="1" extrusionOk="0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69" name="Google Shape;3169;p39"/>
            <p:cNvSpPr/>
            <p:nvPr/>
          </p:nvSpPr>
          <p:spPr bwMode="auto">
            <a:xfrm>
              <a:off x="-62715100" y="3809325"/>
              <a:ext cx="74850" cy="51225"/>
            </a:xfrm>
            <a:custGeom>
              <a:avLst/>
              <a:gdLst/>
              <a:ahLst/>
              <a:cxnLst/>
              <a:rect l="l" t="t" r="r" b="b"/>
              <a:pathLst>
                <a:path w="2994" h="2049" fill="norm" stroke="1" extrusionOk="0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70" name="Google Shape;3170;p39"/>
            <p:cNvSpPr/>
            <p:nvPr/>
          </p:nvSpPr>
          <p:spPr bwMode="auto">
            <a:xfrm>
              <a:off x="-62715875" y="3950300"/>
              <a:ext cx="75625" cy="51225"/>
            </a:xfrm>
            <a:custGeom>
              <a:avLst/>
              <a:gdLst/>
              <a:ahLst/>
              <a:cxnLst/>
              <a:rect l="l" t="t" r="r" b="b"/>
              <a:pathLst>
                <a:path w="3025" h="2049" fill="norm" stroke="1" extrusionOk="0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71" name="Google Shape;3171;p39"/>
            <p:cNvSpPr/>
            <p:nvPr/>
          </p:nvSpPr>
          <p:spPr bwMode="auto">
            <a:xfrm>
              <a:off x="-62811200" y="3949525"/>
              <a:ext cx="75650" cy="52000"/>
            </a:xfrm>
            <a:custGeom>
              <a:avLst/>
              <a:gdLst/>
              <a:ahLst/>
              <a:cxnLst/>
              <a:rect l="l" t="t" r="r" b="b"/>
              <a:pathLst>
                <a:path w="3026" h="2080" fill="norm" stroke="1" extrusionOk="0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72" name="Google Shape;3172;p39"/>
            <p:cNvSpPr/>
            <p:nvPr/>
          </p:nvSpPr>
          <p:spPr bwMode="auto">
            <a:xfrm>
              <a:off x="-62673350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fill="norm" stroke="1" extrusionOk="0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73" name="Google Shape;3173;p39"/>
            <p:cNvSpPr/>
            <p:nvPr/>
          </p:nvSpPr>
          <p:spPr bwMode="auto">
            <a:xfrm>
              <a:off x="-62810400" y="3810125"/>
              <a:ext cx="75625" cy="51200"/>
            </a:xfrm>
            <a:custGeom>
              <a:avLst/>
              <a:gdLst/>
              <a:ahLst/>
              <a:cxnLst/>
              <a:rect l="l" t="t" r="r" b="b"/>
              <a:pathLst>
                <a:path w="3025" h="2048" fill="norm" stroke="1" extrusionOk="0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74" name="Google Shape;3174;p39"/>
            <p:cNvSpPr/>
            <p:nvPr/>
          </p:nvSpPr>
          <p:spPr bwMode="auto">
            <a:xfrm>
              <a:off x="-62715100" y="3881000"/>
              <a:ext cx="22850" cy="48075"/>
            </a:xfrm>
            <a:custGeom>
              <a:avLst/>
              <a:gdLst/>
              <a:ahLst/>
              <a:cxnLst/>
              <a:rect l="l" t="t" r="r" b="b"/>
              <a:pathLst>
                <a:path w="914" h="1923" fill="norm" stroke="1" extrusionOk="0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756171359" name=""/>
          <p:cNvPicPr>
            <a:picLocks noChangeAspect="1"/>
          </p:cNvPicPr>
          <p:nvPr/>
        </p:nvPicPr>
        <p:blipFill>
          <a:blip r:embed="rId2"/>
          <a:srcRect l="17343" t="21483" r="14236" b="5370"/>
          <a:stretch/>
        </p:blipFill>
        <p:spPr bwMode="auto">
          <a:xfrm flipH="0" flipV="0">
            <a:off x="244831" y="2464021"/>
            <a:ext cx="4138286" cy="2488599"/>
          </a:xfrm>
          <a:prstGeom prst="rect">
            <a:avLst/>
          </a:prstGeom>
        </p:spPr>
      </p:pic>
      <p:pic>
        <p:nvPicPr>
          <p:cNvPr id="1749737878" name=""/>
          <p:cNvPicPr>
            <a:picLocks noChangeAspect="1"/>
          </p:cNvPicPr>
          <p:nvPr/>
        </p:nvPicPr>
        <p:blipFill>
          <a:blip r:embed="rId3"/>
          <a:srcRect l="16062" t="8048" r="43944" b="51602"/>
          <a:stretch/>
        </p:blipFill>
        <p:spPr bwMode="auto">
          <a:xfrm flipH="0" flipV="0">
            <a:off x="4429150" y="2464021"/>
            <a:ext cx="4385055" cy="2488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181" name="Google Shape;3181;p40"/>
          <p:cNvGrpSpPr/>
          <p:nvPr/>
        </p:nvGrpSpPr>
        <p:grpSpPr bwMode="auto">
          <a:xfrm rot="5400000">
            <a:off x="7568928" y="3658415"/>
            <a:ext cx="1287580" cy="422567"/>
            <a:chOff x="4056250" y="4869625"/>
            <a:chExt cx="587775" cy="192900"/>
          </a:xfrm>
        </p:grpSpPr>
        <p:sp>
          <p:nvSpPr>
            <p:cNvPr id="3182" name="Google Shape;3182;p40"/>
            <p:cNvSpPr/>
            <p:nvPr/>
          </p:nvSpPr>
          <p:spPr bwMode="auto">
            <a:xfrm>
              <a:off x="4056250" y="4975850"/>
              <a:ext cx="587775" cy="86675"/>
            </a:xfrm>
            <a:custGeom>
              <a:avLst/>
              <a:gdLst/>
              <a:ahLst/>
              <a:cxnLst/>
              <a:rect l="l" t="t" r="r" b="b"/>
              <a:pathLst>
                <a:path w="23511" h="3467" fill="norm" stroke="1" extrusionOk="0">
                  <a:moveTo>
                    <a:pt x="12" y="1"/>
                  </a:moveTo>
                  <a:lnTo>
                    <a:pt x="1" y="2197"/>
                  </a:lnTo>
                  <a:cubicBezTo>
                    <a:pt x="89" y="2274"/>
                    <a:pt x="167" y="2352"/>
                    <a:pt x="233" y="2440"/>
                  </a:cubicBezTo>
                  <a:cubicBezTo>
                    <a:pt x="564" y="2826"/>
                    <a:pt x="1105" y="3466"/>
                    <a:pt x="2142" y="3466"/>
                  </a:cubicBezTo>
                  <a:cubicBezTo>
                    <a:pt x="3191" y="3466"/>
                    <a:pt x="3732" y="2826"/>
                    <a:pt x="4052" y="2440"/>
                  </a:cubicBezTo>
                  <a:cubicBezTo>
                    <a:pt x="4140" y="2352"/>
                    <a:pt x="4239" y="2219"/>
                    <a:pt x="4272" y="2197"/>
                  </a:cubicBezTo>
                  <a:cubicBezTo>
                    <a:pt x="4361" y="2274"/>
                    <a:pt x="4438" y="2352"/>
                    <a:pt x="4504" y="2440"/>
                  </a:cubicBezTo>
                  <a:cubicBezTo>
                    <a:pt x="4835" y="2826"/>
                    <a:pt x="5376" y="3466"/>
                    <a:pt x="6414" y="3466"/>
                  </a:cubicBezTo>
                  <a:cubicBezTo>
                    <a:pt x="7462" y="3466"/>
                    <a:pt x="8003" y="2826"/>
                    <a:pt x="8323" y="2440"/>
                  </a:cubicBezTo>
                  <a:cubicBezTo>
                    <a:pt x="8412" y="2352"/>
                    <a:pt x="8511" y="2219"/>
                    <a:pt x="8544" y="2197"/>
                  </a:cubicBezTo>
                  <a:cubicBezTo>
                    <a:pt x="8632" y="2274"/>
                    <a:pt x="8710" y="2352"/>
                    <a:pt x="8776" y="2440"/>
                  </a:cubicBezTo>
                  <a:cubicBezTo>
                    <a:pt x="9096" y="2826"/>
                    <a:pt x="9637" y="3466"/>
                    <a:pt x="10685" y="3466"/>
                  </a:cubicBezTo>
                  <a:cubicBezTo>
                    <a:pt x="11734" y="3466"/>
                    <a:pt x="12275" y="2826"/>
                    <a:pt x="12595" y="2440"/>
                  </a:cubicBezTo>
                  <a:cubicBezTo>
                    <a:pt x="12683" y="2352"/>
                    <a:pt x="12782" y="2219"/>
                    <a:pt x="12816" y="2197"/>
                  </a:cubicBezTo>
                  <a:cubicBezTo>
                    <a:pt x="12904" y="2274"/>
                    <a:pt x="12981" y="2352"/>
                    <a:pt x="13047" y="2440"/>
                  </a:cubicBezTo>
                  <a:cubicBezTo>
                    <a:pt x="13367" y="2826"/>
                    <a:pt x="13908" y="3466"/>
                    <a:pt x="14957" y="3466"/>
                  </a:cubicBezTo>
                  <a:cubicBezTo>
                    <a:pt x="16005" y="3466"/>
                    <a:pt x="16546" y="2826"/>
                    <a:pt x="16866" y="2440"/>
                  </a:cubicBezTo>
                  <a:cubicBezTo>
                    <a:pt x="16955" y="2352"/>
                    <a:pt x="17054" y="2219"/>
                    <a:pt x="17087" y="2197"/>
                  </a:cubicBezTo>
                  <a:cubicBezTo>
                    <a:pt x="17175" y="2274"/>
                    <a:pt x="17253" y="2352"/>
                    <a:pt x="17319" y="2440"/>
                  </a:cubicBezTo>
                  <a:cubicBezTo>
                    <a:pt x="17639" y="2826"/>
                    <a:pt x="18180" y="3466"/>
                    <a:pt x="19228" y="3466"/>
                  </a:cubicBezTo>
                  <a:cubicBezTo>
                    <a:pt x="20277" y="3466"/>
                    <a:pt x="20818" y="2826"/>
                    <a:pt x="21138" y="2440"/>
                  </a:cubicBezTo>
                  <a:cubicBezTo>
                    <a:pt x="21215" y="2352"/>
                    <a:pt x="21325" y="2219"/>
                    <a:pt x="21359" y="2197"/>
                  </a:cubicBezTo>
                  <a:cubicBezTo>
                    <a:pt x="21447" y="2274"/>
                    <a:pt x="21524" y="2352"/>
                    <a:pt x="21601" y="2440"/>
                  </a:cubicBezTo>
                  <a:cubicBezTo>
                    <a:pt x="21921" y="2826"/>
                    <a:pt x="22462" y="3466"/>
                    <a:pt x="23511" y="3466"/>
                  </a:cubicBezTo>
                  <a:lnTo>
                    <a:pt x="23511" y="1270"/>
                  </a:lnTo>
                  <a:cubicBezTo>
                    <a:pt x="23423" y="1193"/>
                    <a:pt x="23345" y="1104"/>
                    <a:pt x="23279" y="1016"/>
                  </a:cubicBezTo>
                  <a:cubicBezTo>
                    <a:pt x="22959" y="641"/>
                    <a:pt x="22418" y="1"/>
                    <a:pt x="21370" y="1"/>
                  </a:cubicBezTo>
                  <a:cubicBezTo>
                    <a:pt x="20321" y="1"/>
                    <a:pt x="19780" y="641"/>
                    <a:pt x="19460" y="1016"/>
                  </a:cubicBezTo>
                  <a:cubicBezTo>
                    <a:pt x="19383" y="1104"/>
                    <a:pt x="19272" y="1237"/>
                    <a:pt x="19239" y="1270"/>
                  </a:cubicBezTo>
                  <a:cubicBezTo>
                    <a:pt x="19151" y="1193"/>
                    <a:pt x="19074" y="1104"/>
                    <a:pt x="19008" y="1016"/>
                  </a:cubicBezTo>
                  <a:cubicBezTo>
                    <a:pt x="18676" y="641"/>
                    <a:pt x="18136" y="1"/>
                    <a:pt x="17098" y="1"/>
                  </a:cubicBezTo>
                  <a:cubicBezTo>
                    <a:pt x="16050" y="1"/>
                    <a:pt x="15509" y="641"/>
                    <a:pt x="15189" y="1016"/>
                  </a:cubicBezTo>
                  <a:cubicBezTo>
                    <a:pt x="15100" y="1104"/>
                    <a:pt x="15001" y="1237"/>
                    <a:pt x="14968" y="1270"/>
                  </a:cubicBezTo>
                  <a:cubicBezTo>
                    <a:pt x="14880" y="1193"/>
                    <a:pt x="14802" y="1104"/>
                    <a:pt x="14736" y="1016"/>
                  </a:cubicBezTo>
                  <a:cubicBezTo>
                    <a:pt x="14405" y="641"/>
                    <a:pt x="13864" y="1"/>
                    <a:pt x="12827" y="1"/>
                  </a:cubicBezTo>
                  <a:cubicBezTo>
                    <a:pt x="11778" y="1"/>
                    <a:pt x="11237" y="641"/>
                    <a:pt x="10917" y="1016"/>
                  </a:cubicBezTo>
                  <a:cubicBezTo>
                    <a:pt x="10840" y="1104"/>
                    <a:pt x="10729" y="1237"/>
                    <a:pt x="10696" y="1270"/>
                  </a:cubicBezTo>
                  <a:cubicBezTo>
                    <a:pt x="10608" y="1193"/>
                    <a:pt x="10531" y="1104"/>
                    <a:pt x="10465" y="1016"/>
                  </a:cubicBezTo>
                  <a:cubicBezTo>
                    <a:pt x="10133" y="641"/>
                    <a:pt x="9593" y="1"/>
                    <a:pt x="8555" y="1"/>
                  </a:cubicBezTo>
                  <a:cubicBezTo>
                    <a:pt x="7506" y="1"/>
                    <a:pt x="6966" y="641"/>
                    <a:pt x="6646" y="1016"/>
                  </a:cubicBezTo>
                  <a:cubicBezTo>
                    <a:pt x="6557" y="1104"/>
                    <a:pt x="6458" y="1237"/>
                    <a:pt x="6425" y="1270"/>
                  </a:cubicBezTo>
                  <a:cubicBezTo>
                    <a:pt x="6337" y="1193"/>
                    <a:pt x="6259" y="1104"/>
                    <a:pt x="6193" y="1016"/>
                  </a:cubicBezTo>
                  <a:cubicBezTo>
                    <a:pt x="5873" y="641"/>
                    <a:pt x="5321" y="1"/>
                    <a:pt x="4284" y="1"/>
                  </a:cubicBezTo>
                  <a:cubicBezTo>
                    <a:pt x="3235" y="1"/>
                    <a:pt x="2694" y="641"/>
                    <a:pt x="2374" y="1016"/>
                  </a:cubicBezTo>
                  <a:cubicBezTo>
                    <a:pt x="2297" y="1104"/>
                    <a:pt x="2186" y="1237"/>
                    <a:pt x="2153" y="1270"/>
                  </a:cubicBezTo>
                  <a:cubicBezTo>
                    <a:pt x="2065" y="1193"/>
                    <a:pt x="1988" y="1104"/>
                    <a:pt x="1922" y="1016"/>
                  </a:cubicBezTo>
                  <a:cubicBezTo>
                    <a:pt x="1601" y="641"/>
                    <a:pt x="1061" y="1"/>
                    <a:pt x="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83" name="Google Shape;3183;p40"/>
            <p:cNvSpPr/>
            <p:nvPr/>
          </p:nvSpPr>
          <p:spPr bwMode="auto">
            <a:xfrm>
              <a:off x="4056250" y="4869625"/>
              <a:ext cx="587775" cy="86650"/>
            </a:xfrm>
            <a:custGeom>
              <a:avLst/>
              <a:gdLst/>
              <a:ahLst/>
              <a:cxnLst/>
              <a:rect l="l" t="t" r="r" b="b"/>
              <a:pathLst>
                <a:path w="23511" h="3466" fill="norm" stroke="1" extrusionOk="0">
                  <a:moveTo>
                    <a:pt x="12" y="0"/>
                  </a:moveTo>
                  <a:lnTo>
                    <a:pt x="1" y="2197"/>
                  </a:lnTo>
                  <a:cubicBezTo>
                    <a:pt x="89" y="2274"/>
                    <a:pt x="167" y="2351"/>
                    <a:pt x="233" y="2439"/>
                  </a:cubicBezTo>
                  <a:cubicBezTo>
                    <a:pt x="564" y="2826"/>
                    <a:pt x="1105" y="3466"/>
                    <a:pt x="2142" y="3466"/>
                  </a:cubicBezTo>
                  <a:cubicBezTo>
                    <a:pt x="3191" y="3466"/>
                    <a:pt x="3732" y="2826"/>
                    <a:pt x="4052" y="2439"/>
                  </a:cubicBezTo>
                  <a:cubicBezTo>
                    <a:pt x="4140" y="2351"/>
                    <a:pt x="4239" y="2219"/>
                    <a:pt x="4272" y="2197"/>
                  </a:cubicBezTo>
                  <a:cubicBezTo>
                    <a:pt x="4361" y="2274"/>
                    <a:pt x="4438" y="2351"/>
                    <a:pt x="4504" y="2439"/>
                  </a:cubicBezTo>
                  <a:cubicBezTo>
                    <a:pt x="4835" y="2826"/>
                    <a:pt x="5376" y="3466"/>
                    <a:pt x="6414" y="3466"/>
                  </a:cubicBezTo>
                  <a:cubicBezTo>
                    <a:pt x="7462" y="3466"/>
                    <a:pt x="8003" y="2826"/>
                    <a:pt x="8323" y="2439"/>
                  </a:cubicBezTo>
                  <a:cubicBezTo>
                    <a:pt x="8412" y="2351"/>
                    <a:pt x="8511" y="2219"/>
                    <a:pt x="8544" y="2197"/>
                  </a:cubicBezTo>
                  <a:cubicBezTo>
                    <a:pt x="8632" y="2274"/>
                    <a:pt x="8710" y="2351"/>
                    <a:pt x="8776" y="2439"/>
                  </a:cubicBezTo>
                  <a:cubicBezTo>
                    <a:pt x="9096" y="2826"/>
                    <a:pt x="9637" y="3466"/>
                    <a:pt x="10685" y="3466"/>
                  </a:cubicBezTo>
                  <a:cubicBezTo>
                    <a:pt x="11734" y="3466"/>
                    <a:pt x="12275" y="2826"/>
                    <a:pt x="12595" y="2439"/>
                  </a:cubicBezTo>
                  <a:cubicBezTo>
                    <a:pt x="12683" y="2351"/>
                    <a:pt x="12782" y="2219"/>
                    <a:pt x="12816" y="2197"/>
                  </a:cubicBezTo>
                  <a:cubicBezTo>
                    <a:pt x="12904" y="2274"/>
                    <a:pt x="12981" y="2351"/>
                    <a:pt x="13047" y="2439"/>
                  </a:cubicBezTo>
                  <a:cubicBezTo>
                    <a:pt x="13367" y="2826"/>
                    <a:pt x="13908" y="3466"/>
                    <a:pt x="14957" y="3466"/>
                  </a:cubicBezTo>
                  <a:cubicBezTo>
                    <a:pt x="16005" y="3466"/>
                    <a:pt x="16546" y="2826"/>
                    <a:pt x="16866" y="2439"/>
                  </a:cubicBezTo>
                  <a:cubicBezTo>
                    <a:pt x="16955" y="2351"/>
                    <a:pt x="17054" y="2219"/>
                    <a:pt x="17087" y="2197"/>
                  </a:cubicBezTo>
                  <a:cubicBezTo>
                    <a:pt x="17175" y="2274"/>
                    <a:pt x="17253" y="2351"/>
                    <a:pt x="17319" y="2439"/>
                  </a:cubicBezTo>
                  <a:cubicBezTo>
                    <a:pt x="17639" y="2826"/>
                    <a:pt x="18180" y="3466"/>
                    <a:pt x="19228" y="3466"/>
                  </a:cubicBezTo>
                  <a:cubicBezTo>
                    <a:pt x="20277" y="3466"/>
                    <a:pt x="20818" y="2826"/>
                    <a:pt x="21138" y="2439"/>
                  </a:cubicBezTo>
                  <a:cubicBezTo>
                    <a:pt x="21215" y="2351"/>
                    <a:pt x="21325" y="2219"/>
                    <a:pt x="21359" y="2197"/>
                  </a:cubicBezTo>
                  <a:cubicBezTo>
                    <a:pt x="21447" y="2274"/>
                    <a:pt x="21524" y="2351"/>
                    <a:pt x="21601" y="2439"/>
                  </a:cubicBezTo>
                  <a:cubicBezTo>
                    <a:pt x="21921" y="2826"/>
                    <a:pt x="22462" y="3466"/>
                    <a:pt x="23511" y="3466"/>
                  </a:cubicBezTo>
                  <a:lnTo>
                    <a:pt x="23511" y="1269"/>
                  </a:lnTo>
                  <a:cubicBezTo>
                    <a:pt x="23423" y="1192"/>
                    <a:pt x="23345" y="1104"/>
                    <a:pt x="23279" y="1016"/>
                  </a:cubicBezTo>
                  <a:cubicBezTo>
                    <a:pt x="22959" y="640"/>
                    <a:pt x="22418" y="0"/>
                    <a:pt x="21370" y="0"/>
                  </a:cubicBezTo>
                  <a:cubicBezTo>
                    <a:pt x="20321" y="0"/>
                    <a:pt x="19780" y="640"/>
                    <a:pt x="19460" y="1016"/>
                  </a:cubicBezTo>
                  <a:cubicBezTo>
                    <a:pt x="19383" y="1104"/>
                    <a:pt x="19272" y="1236"/>
                    <a:pt x="19239" y="1269"/>
                  </a:cubicBezTo>
                  <a:cubicBezTo>
                    <a:pt x="19151" y="1192"/>
                    <a:pt x="19074" y="1104"/>
                    <a:pt x="19008" y="1016"/>
                  </a:cubicBezTo>
                  <a:cubicBezTo>
                    <a:pt x="18676" y="640"/>
                    <a:pt x="18136" y="0"/>
                    <a:pt x="17098" y="0"/>
                  </a:cubicBezTo>
                  <a:cubicBezTo>
                    <a:pt x="16050" y="0"/>
                    <a:pt x="15509" y="640"/>
                    <a:pt x="15189" y="1016"/>
                  </a:cubicBezTo>
                  <a:cubicBezTo>
                    <a:pt x="15100" y="1104"/>
                    <a:pt x="15001" y="1236"/>
                    <a:pt x="14968" y="1269"/>
                  </a:cubicBezTo>
                  <a:cubicBezTo>
                    <a:pt x="14880" y="1192"/>
                    <a:pt x="14802" y="1104"/>
                    <a:pt x="14736" y="1016"/>
                  </a:cubicBezTo>
                  <a:cubicBezTo>
                    <a:pt x="14405" y="640"/>
                    <a:pt x="13864" y="0"/>
                    <a:pt x="12827" y="0"/>
                  </a:cubicBezTo>
                  <a:cubicBezTo>
                    <a:pt x="11778" y="0"/>
                    <a:pt x="11237" y="640"/>
                    <a:pt x="10917" y="1016"/>
                  </a:cubicBezTo>
                  <a:cubicBezTo>
                    <a:pt x="10840" y="1104"/>
                    <a:pt x="10729" y="1236"/>
                    <a:pt x="10696" y="1269"/>
                  </a:cubicBezTo>
                  <a:cubicBezTo>
                    <a:pt x="10608" y="1192"/>
                    <a:pt x="10531" y="1104"/>
                    <a:pt x="10465" y="1016"/>
                  </a:cubicBezTo>
                  <a:cubicBezTo>
                    <a:pt x="10133" y="640"/>
                    <a:pt x="9593" y="0"/>
                    <a:pt x="8555" y="0"/>
                  </a:cubicBezTo>
                  <a:cubicBezTo>
                    <a:pt x="7506" y="0"/>
                    <a:pt x="6966" y="640"/>
                    <a:pt x="6646" y="1016"/>
                  </a:cubicBezTo>
                  <a:cubicBezTo>
                    <a:pt x="6557" y="1104"/>
                    <a:pt x="6458" y="1236"/>
                    <a:pt x="6425" y="1269"/>
                  </a:cubicBezTo>
                  <a:cubicBezTo>
                    <a:pt x="6337" y="1192"/>
                    <a:pt x="6259" y="1104"/>
                    <a:pt x="6193" y="1016"/>
                  </a:cubicBezTo>
                  <a:cubicBezTo>
                    <a:pt x="5873" y="640"/>
                    <a:pt x="5321" y="0"/>
                    <a:pt x="4284" y="0"/>
                  </a:cubicBezTo>
                  <a:cubicBezTo>
                    <a:pt x="3235" y="0"/>
                    <a:pt x="2694" y="640"/>
                    <a:pt x="2374" y="1016"/>
                  </a:cubicBezTo>
                  <a:cubicBezTo>
                    <a:pt x="2297" y="1104"/>
                    <a:pt x="2186" y="1236"/>
                    <a:pt x="2153" y="1269"/>
                  </a:cubicBezTo>
                  <a:cubicBezTo>
                    <a:pt x="2065" y="1192"/>
                    <a:pt x="1988" y="1104"/>
                    <a:pt x="1922" y="1016"/>
                  </a:cubicBezTo>
                  <a:cubicBezTo>
                    <a:pt x="1601" y="640"/>
                    <a:pt x="1061" y="0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184" name="Google Shape;3184;p40"/>
          <p:cNvSpPr/>
          <p:nvPr/>
        </p:nvSpPr>
        <p:spPr bwMode="auto">
          <a:xfrm rot="-2700000">
            <a:off x="8070211" y="1225203"/>
            <a:ext cx="293157" cy="292934"/>
          </a:xfrm>
          <a:custGeom>
            <a:avLst/>
            <a:gdLst/>
            <a:ahLst/>
            <a:cxnLst/>
            <a:rect l="l" t="t" r="r" b="b"/>
            <a:pathLst>
              <a:path w="14438" h="14427" fill="norm" stroke="1" extrusionOk="0">
                <a:moveTo>
                  <a:pt x="4680" y="1"/>
                </a:moveTo>
                <a:lnTo>
                  <a:pt x="4680" y="4670"/>
                </a:lnTo>
                <a:lnTo>
                  <a:pt x="0" y="4670"/>
                </a:lnTo>
                <a:lnTo>
                  <a:pt x="0" y="9758"/>
                </a:lnTo>
                <a:lnTo>
                  <a:pt x="4680" y="9758"/>
                </a:lnTo>
                <a:lnTo>
                  <a:pt x="4680" y="14427"/>
                </a:lnTo>
                <a:lnTo>
                  <a:pt x="9768" y="14427"/>
                </a:lnTo>
                <a:lnTo>
                  <a:pt x="9768" y="9758"/>
                </a:lnTo>
                <a:lnTo>
                  <a:pt x="14437" y="9758"/>
                </a:lnTo>
                <a:lnTo>
                  <a:pt x="14437" y="4670"/>
                </a:lnTo>
                <a:lnTo>
                  <a:pt x="9768" y="4670"/>
                </a:lnTo>
                <a:lnTo>
                  <a:pt x="9768" y="1"/>
                </a:lnTo>
                <a:close/>
              </a:path>
            </a:pathLst>
          </a:custGeom>
          <a:solidFill>
            <a:srgbClr val="FFC5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85" name="Google Shape;3185;p40"/>
          <p:cNvSpPr/>
          <p:nvPr/>
        </p:nvSpPr>
        <p:spPr bwMode="auto">
          <a:xfrm>
            <a:off x="1837800" y="4281100"/>
            <a:ext cx="231827" cy="232397"/>
          </a:xfrm>
          <a:custGeom>
            <a:avLst/>
            <a:gdLst/>
            <a:ahLst/>
            <a:cxnLst/>
            <a:rect l="l" t="t" r="r" b="b"/>
            <a:pathLst>
              <a:path w="4394" h="4405" fill="norm" stroke="1" extrusionOk="0">
                <a:moveTo>
                  <a:pt x="2197" y="1"/>
                </a:moveTo>
                <a:lnTo>
                  <a:pt x="0" y="2208"/>
                </a:lnTo>
                <a:lnTo>
                  <a:pt x="2197" y="4405"/>
                </a:lnTo>
                <a:lnTo>
                  <a:pt x="4393" y="2208"/>
                </a:lnTo>
                <a:lnTo>
                  <a:pt x="21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88914601" name="Google Shape;3134;p39"/>
          <p:cNvSpPr txBox="1"/>
          <p:nvPr>
            <p:ph type="title"/>
          </p:nvPr>
        </p:nvSpPr>
        <p:spPr bwMode="auto">
          <a:xfrm>
            <a:off x="720000" y="445024"/>
            <a:ext cx="7704000" cy="5726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>
              <a:defRPr/>
            </a:pPr>
            <a:r>
              <a:rPr sz="2200" b="1" i="0" u="none">
                <a:solidFill>
                  <a:srgbClr val="BBB529"/>
                </a:solidFill>
                <a:latin typeface="Sora"/>
                <a:ea typeface="Sora"/>
                <a:cs typeface="Sora"/>
              </a:rPr>
              <a:t>@app.route</a:t>
            </a:r>
            <a:r>
              <a:rPr sz="2200" b="1" i="0" u="none">
                <a:solidFill>
                  <a:srgbClr val="A9B7C6"/>
                </a:solidFill>
                <a:latin typeface="Sora"/>
                <a:ea typeface="Sora"/>
                <a:cs typeface="Sora"/>
              </a:rPr>
              <a:t>(</a:t>
            </a:r>
            <a:r>
              <a:rPr sz="2200" b="1" i="0" u="none">
                <a:solidFill>
                  <a:srgbClr val="6A8759"/>
                </a:solidFill>
                <a:latin typeface="Sora"/>
                <a:ea typeface="Sora"/>
                <a:cs typeface="Sora"/>
              </a:rPr>
              <a:t>'/login'</a:t>
            </a:r>
            <a:r>
              <a:rPr sz="2200" b="1" i="0" u="none">
                <a:solidFill>
                  <a:srgbClr val="CC7832"/>
                </a:solidFill>
                <a:latin typeface="Sora"/>
                <a:ea typeface="Sora"/>
                <a:cs typeface="Sora"/>
              </a:rPr>
              <a:t>, </a:t>
            </a:r>
            <a:r>
              <a:rPr sz="2200" b="1" i="0" u="none">
                <a:solidFill>
                  <a:srgbClr val="AA4926"/>
                </a:solidFill>
                <a:latin typeface="Sora"/>
                <a:ea typeface="Sora"/>
                <a:cs typeface="Sora"/>
              </a:rPr>
              <a:t>methods</a:t>
            </a:r>
            <a:r>
              <a:rPr sz="2200" b="1" i="0" u="none">
                <a:solidFill>
                  <a:srgbClr val="A9B7C6"/>
                </a:solidFill>
                <a:latin typeface="Sora"/>
                <a:ea typeface="Sora"/>
                <a:cs typeface="Sora"/>
              </a:rPr>
              <a:t>=[</a:t>
            </a:r>
            <a:r>
              <a:rPr sz="2200" b="1" i="0" u="none">
                <a:solidFill>
                  <a:srgbClr val="6A8759"/>
                </a:solidFill>
                <a:latin typeface="Sora"/>
                <a:ea typeface="Sora"/>
                <a:cs typeface="Sora"/>
              </a:rPr>
              <a:t>'GET'</a:t>
            </a:r>
            <a:r>
              <a:rPr sz="2200" b="1" i="0" u="none">
                <a:solidFill>
                  <a:srgbClr val="CC7832"/>
                </a:solidFill>
                <a:latin typeface="Sora"/>
                <a:ea typeface="Sora"/>
                <a:cs typeface="Sora"/>
              </a:rPr>
              <a:t>, </a:t>
            </a:r>
            <a:r>
              <a:rPr sz="2200" b="1" i="0" u="none">
                <a:solidFill>
                  <a:srgbClr val="6A8759"/>
                </a:solidFill>
                <a:latin typeface="Sora"/>
                <a:ea typeface="Sora"/>
                <a:cs typeface="Sora"/>
              </a:rPr>
              <a:t>'POST'</a:t>
            </a:r>
            <a:r>
              <a:rPr sz="2200" b="1" i="0" u="none">
                <a:solidFill>
                  <a:srgbClr val="A9B7C6"/>
                </a:solidFill>
                <a:latin typeface="Sora"/>
                <a:ea typeface="Sora"/>
                <a:cs typeface="Sora"/>
              </a:rPr>
              <a:t>])</a:t>
            </a:r>
            <a:endParaRPr/>
          </a:p>
        </p:txBody>
      </p:sp>
      <p:sp>
        <p:nvSpPr>
          <p:cNvPr id="250170136" name="Google Shape;3132;p39"/>
          <p:cNvSpPr txBox="1"/>
          <p:nvPr/>
        </p:nvSpPr>
        <p:spPr bwMode="auto">
          <a:xfrm>
            <a:off x="522664" y="1191430"/>
            <a:ext cx="5795699" cy="506999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"/>
              <a:buChar char="●"/>
              <a:defRPr sz="1400" b="0" i="0" u="none" strike="noStrike" cap="none">
                <a:solidFill>
                  <a:schemeClr val="dk1"/>
                </a:solidFill>
                <a:latin typeface="Tajawal"/>
                <a:ea typeface="Tajawal"/>
                <a:cs typeface="Tajawal"/>
              </a:defRPr>
            </a:lvl1pPr>
            <a:lvl2pPr marL="914400" marR="0" lvl="1" indent="-317499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"/>
              <a:buChar char="○"/>
              <a:defRPr sz="1400" b="0" i="0" u="none" strike="noStrike" cap="none">
                <a:solidFill>
                  <a:schemeClr val="dk1"/>
                </a:solidFill>
                <a:latin typeface="Tajawal"/>
                <a:ea typeface="Tajawal"/>
                <a:cs typeface="Tajawal"/>
              </a:defRPr>
            </a:lvl2pPr>
            <a:lvl3pPr marL="1371600" marR="0" lvl="2" indent="-317499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"/>
              <a:buChar char="■"/>
              <a:defRPr sz="1400" b="0" i="0" u="none" strike="noStrike" cap="none">
                <a:solidFill>
                  <a:schemeClr val="dk1"/>
                </a:solidFill>
                <a:latin typeface="Tajawal"/>
                <a:ea typeface="Tajawal"/>
                <a:cs typeface="Tajawal"/>
              </a:defRPr>
            </a:lvl3pPr>
            <a:lvl4pPr marL="1828800" marR="0" lvl="3" indent="-317499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"/>
              <a:buChar char="●"/>
              <a:defRPr sz="1400" b="0" i="0" u="none" strike="noStrike" cap="none">
                <a:solidFill>
                  <a:schemeClr val="dk1"/>
                </a:solidFill>
                <a:latin typeface="Tajawal"/>
                <a:ea typeface="Tajawal"/>
                <a:cs typeface="Tajawal"/>
              </a:defRPr>
            </a:lvl4pPr>
            <a:lvl5pPr marL="2286000" marR="0" lvl="4" indent="-317499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"/>
              <a:buChar char="○"/>
              <a:defRPr sz="1400" b="0" i="0" u="none" strike="noStrike" cap="none">
                <a:solidFill>
                  <a:schemeClr val="dk1"/>
                </a:solidFill>
                <a:latin typeface="Tajawal"/>
                <a:ea typeface="Tajawal"/>
                <a:cs typeface="Tajawal"/>
              </a:defRPr>
            </a:lvl5pPr>
            <a:lvl6pPr marL="2743200" marR="0" lvl="5" indent="-317499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"/>
              <a:buChar char="■"/>
              <a:defRPr sz="1400" b="0" i="0" u="none" strike="noStrike" cap="none">
                <a:solidFill>
                  <a:schemeClr val="dk1"/>
                </a:solidFill>
                <a:latin typeface="Tajawal"/>
                <a:ea typeface="Tajawal"/>
                <a:cs typeface="Tajawal"/>
              </a:defRPr>
            </a:lvl6pPr>
            <a:lvl7pPr marL="3200400" marR="0" lvl="6" indent="-317499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"/>
              <a:buChar char="●"/>
              <a:defRPr sz="1400" b="0" i="0" u="none" strike="noStrike" cap="none">
                <a:solidFill>
                  <a:schemeClr val="dk1"/>
                </a:solidFill>
                <a:latin typeface="Tajawal"/>
                <a:ea typeface="Tajawal"/>
                <a:cs typeface="Tajawal"/>
              </a:defRPr>
            </a:lvl7pPr>
            <a:lvl8pPr marL="3657600" marR="0" lvl="7" indent="-317499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"/>
              <a:buChar char="○"/>
              <a:defRPr sz="1400" b="0" i="0" u="none" strike="noStrike" cap="none">
                <a:solidFill>
                  <a:schemeClr val="dk1"/>
                </a:solidFill>
                <a:latin typeface="Tajawal"/>
                <a:ea typeface="Tajawal"/>
                <a:cs typeface="Tajawal"/>
              </a:defRPr>
            </a:lvl8pPr>
            <a:lvl9pPr marL="4114800" marR="0" lvl="8" indent="-317499" algn="l"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  <a:buClr>
                <a:schemeClr val="dk1"/>
              </a:buClr>
              <a:buSzPts val="1400"/>
              <a:buFont typeface="Tajawal"/>
              <a:buChar char="■"/>
              <a:defRPr sz="1400" b="0" i="0" u="none" strike="noStrike" cap="none">
                <a:solidFill>
                  <a:schemeClr val="dk1"/>
                </a:solidFill>
                <a:latin typeface="Tajawal"/>
                <a:ea typeface="Tajawal"/>
                <a:cs typeface="Tajaw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" sz="2800" b="1"/>
              <a:t>def login()</a:t>
            </a:r>
            <a:endParaRPr sz="2800" b="1"/>
          </a:p>
        </p:txBody>
      </p:sp>
      <p:sp>
        <p:nvSpPr>
          <p:cNvPr id="923313716" name="Google Shape;3136;p39"/>
          <p:cNvSpPr txBox="1"/>
          <p:nvPr/>
        </p:nvSpPr>
        <p:spPr bwMode="auto">
          <a:xfrm flipH="0" flipV="0">
            <a:off x="2284789" y="1017724"/>
            <a:ext cx="5795699" cy="85440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"/>
              <a:buChar char="●"/>
              <a:defRPr sz="1400" b="0" i="0" u="none" strike="noStrike" cap="none">
                <a:solidFill>
                  <a:schemeClr val="dk1"/>
                </a:solidFill>
                <a:latin typeface="Tajawal"/>
                <a:ea typeface="Tajawal"/>
                <a:cs typeface="Tajawal"/>
              </a:defRPr>
            </a:lvl1pPr>
            <a:lvl2pPr marL="914400" marR="0" lvl="1" indent="-317499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"/>
              <a:buChar char="○"/>
              <a:defRPr sz="1400" b="0" i="0" u="none" strike="noStrike" cap="none">
                <a:solidFill>
                  <a:schemeClr val="dk1"/>
                </a:solidFill>
                <a:latin typeface="Tajawal"/>
                <a:ea typeface="Tajawal"/>
                <a:cs typeface="Tajawal"/>
              </a:defRPr>
            </a:lvl2pPr>
            <a:lvl3pPr marL="1371600" marR="0" lvl="2" indent="-317499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"/>
              <a:buChar char="■"/>
              <a:defRPr sz="1400" b="0" i="0" u="none" strike="noStrike" cap="none">
                <a:solidFill>
                  <a:schemeClr val="dk1"/>
                </a:solidFill>
                <a:latin typeface="Tajawal"/>
                <a:ea typeface="Tajawal"/>
                <a:cs typeface="Tajawal"/>
              </a:defRPr>
            </a:lvl3pPr>
            <a:lvl4pPr marL="1828800" marR="0" lvl="3" indent="-317499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"/>
              <a:buChar char="●"/>
              <a:defRPr sz="1400" b="0" i="0" u="none" strike="noStrike" cap="none">
                <a:solidFill>
                  <a:schemeClr val="dk1"/>
                </a:solidFill>
                <a:latin typeface="Tajawal"/>
                <a:ea typeface="Tajawal"/>
                <a:cs typeface="Tajawal"/>
              </a:defRPr>
            </a:lvl4pPr>
            <a:lvl5pPr marL="2286000" marR="0" lvl="4" indent="-317499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"/>
              <a:buChar char="○"/>
              <a:defRPr sz="1400" b="0" i="0" u="none" strike="noStrike" cap="none">
                <a:solidFill>
                  <a:schemeClr val="dk1"/>
                </a:solidFill>
                <a:latin typeface="Tajawal"/>
                <a:ea typeface="Tajawal"/>
                <a:cs typeface="Tajawal"/>
              </a:defRPr>
            </a:lvl5pPr>
            <a:lvl6pPr marL="2743200" marR="0" lvl="5" indent="-317499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"/>
              <a:buChar char="■"/>
              <a:defRPr sz="1400" b="0" i="0" u="none" strike="noStrike" cap="none">
                <a:solidFill>
                  <a:schemeClr val="dk1"/>
                </a:solidFill>
                <a:latin typeface="Tajawal"/>
                <a:ea typeface="Tajawal"/>
                <a:cs typeface="Tajawal"/>
              </a:defRPr>
            </a:lvl6pPr>
            <a:lvl7pPr marL="3200400" marR="0" lvl="6" indent="-317499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"/>
              <a:buChar char="●"/>
              <a:defRPr sz="1400" b="0" i="0" u="none" strike="noStrike" cap="none">
                <a:solidFill>
                  <a:schemeClr val="dk1"/>
                </a:solidFill>
                <a:latin typeface="Tajawal"/>
                <a:ea typeface="Tajawal"/>
                <a:cs typeface="Tajawal"/>
              </a:defRPr>
            </a:lvl7pPr>
            <a:lvl8pPr marL="3657600" marR="0" lvl="7" indent="-317499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"/>
              <a:buChar char="○"/>
              <a:defRPr sz="1400" b="0" i="0" u="none" strike="noStrike" cap="none">
                <a:solidFill>
                  <a:schemeClr val="dk1"/>
                </a:solidFill>
                <a:latin typeface="Tajawal"/>
                <a:ea typeface="Tajawal"/>
                <a:cs typeface="Tajawal"/>
              </a:defRPr>
            </a:lvl8pPr>
            <a:lvl9pPr marL="4114800" marR="0" lvl="8" indent="-317499" algn="l"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  <a:buClr>
                <a:schemeClr val="dk1"/>
              </a:buClr>
              <a:buSzPts val="1400"/>
              <a:buFont typeface="Tajawal"/>
              <a:buChar char="■"/>
              <a:defRPr sz="1400" b="0" i="0" u="none" strike="noStrike" cap="none">
                <a:solidFill>
                  <a:schemeClr val="dk1"/>
                </a:solidFill>
                <a:latin typeface="Tajawal"/>
                <a:ea typeface="Tajawal"/>
                <a:cs typeface="Tajaw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С помощью базы данных user.db проверяет, зарегистрирован ли пользователь на сайте. В противном случае дана возможность зарегистрироваться</a:t>
            </a:r>
            <a:endParaRPr/>
          </a:p>
        </p:txBody>
      </p:sp>
      <p:pic>
        <p:nvPicPr>
          <p:cNvPr id="543629193" name=""/>
          <p:cNvPicPr>
            <a:picLocks noChangeAspect="1"/>
          </p:cNvPicPr>
          <p:nvPr/>
        </p:nvPicPr>
        <p:blipFill>
          <a:blip r:embed="rId2"/>
          <a:srcRect l="15838" t="11548" r="31284" b="74351"/>
          <a:stretch/>
        </p:blipFill>
        <p:spPr bwMode="auto">
          <a:xfrm flipH="0" flipV="0">
            <a:off x="666749" y="1797371"/>
            <a:ext cx="7268549" cy="1090266"/>
          </a:xfrm>
          <a:prstGeom prst="rect">
            <a:avLst/>
          </a:prstGeom>
        </p:spPr>
      </p:pic>
      <p:pic>
        <p:nvPicPr>
          <p:cNvPr id="204788566" name=""/>
          <p:cNvPicPr>
            <a:picLocks noChangeAspect="1"/>
          </p:cNvPicPr>
          <p:nvPr/>
        </p:nvPicPr>
        <p:blipFill>
          <a:blip r:embed="rId3"/>
          <a:srcRect l="5865" t="16811" r="2209" b="9730"/>
          <a:stretch/>
        </p:blipFill>
        <p:spPr bwMode="auto">
          <a:xfrm flipH="0" flipV="0">
            <a:off x="2284789" y="2946233"/>
            <a:ext cx="4733924" cy="21278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206" name="Google Shape;3206;p41"/>
          <p:cNvGrpSpPr/>
          <p:nvPr/>
        </p:nvGrpSpPr>
        <p:grpSpPr bwMode="auto">
          <a:xfrm>
            <a:off x="7726972" y="712593"/>
            <a:ext cx="697033" cy="232398"/>
            <a:chOff x="5513775" y="5055325"/>
            <a:chExt cx="327000" cy="109025"/>
          </a:xfrm>
        </p:grpSpPr>
        <p:sp>
          <p:nvSpPr>
            <p:cNvPr id="3207" name="Google Shape;3207;p41"/>
            <p:cNvSpPr/>
            <p:nvPr/>
          </p:nvSpPr>
          <p:spPr bwMode="auto">
            <a:xfrm>
              <a:off x="5552950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5" y="4360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08" name="Google Shape;3208;p41"/>
            <p:cNvSpPr/>
            <p:nvPr/>
          </p:nvSpPr>
          <p:spPr bwMode="auto">
            <a:xfrm>
              <a:off x="5513775" y="5094775"/>
              <a:ext cx="108725" cy="30375"/>
            </a:xfrm>
            <a:custGeom>
              <a:avLst/>
              <a:gdLst/>
              <a:ahLst/>
              <a:cxnLst/>
              <a:rect l="l" t="t" r="r" b="b"/>
              <a:pathLst>
                <a:path w="4349" h="1215" fill="norm" stroke="1" extrusionOk="0">
                  <a:moveTo>
                    <a:pt x="0" y="1"/>
                  </a:moveTo>
                  <a:lnTo>
                    <a:pt x="0" y="1215"/>
                  </a:lnTo>
                  <a:lnTo>
                    <a:pt x="4349" y="1215"/>
                  </a:lnTo>
                  <a:lnTo>
                    <a:pt x="4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09" name="Google Shape;3209;p41"/>
            <p:cNvSpPr/>
            <p:nvPr/>
          </p:nvSpPr>
          <p:spPr bwMode="auto">
            <a:xfrm>
              <a:off x="5771225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4" y="4360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10" name="Google Shape;3210;p41"/>
            <p:cNvSpPr/>
            <p:nvPr/>
          </p:nvSpPr>
          <p:spPr bwMode="auto">
            <a:xfrm>
              <a:off x="5732025" y="5094775"/>
              <a:ext cx="108750" cy="30375"/>
            </a:xfrm>
            <a:custGeom>
              <a:avLst/>
              <a:gdLst/>
              <a:ahLst/>
              <a:cxnLst/>
              <a:rect l="l" t="t" r="r" b="b"/>
              <a:pathLst>
                <a:path w="4350" h="1215" fill="norm" stroke="1" extrusionOk="0">
                  <a:moveTo>
                    <a:pt x="1" y="1"/>
                  </a:moveTo>
                  <a:lnTo>
                    <a:pt x="1" y="1215"/>
                  </a:lnTo>
                  <a:lnTo>
                    <a:pt x="4350" y="1215"/>
                  </a:lnTo>
                  <a:lnTo>
                    <a:pt x="43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211" name="Google Shape;3211;p41"/>
          <p:cNvGrpSpPr/>
          <p:nvPr/>
        </p:nvGrpSpPr>
        <p:grpSpPr bwMode="auto">
          <a:xfrm>
            <a:off x="719997" y="712593"/>
            <a:ext cx="697033" cy="232398"/>
            <a:chOff x="5513775" y="5055325"/>
            <a:chExt cx="327000" cy="109025"/>
          </a:xfrm>
        </p:grpSpPr>
        <p:sp>
          <p:nvSpPr>
            <p:cNvPr id="3212" name="Google Shape;3212;p41"/>
            <p:cNvSpPr/>
            <p:nvPr/>
          </p:nvSpPr>
          <p:spPr bwMode="auto">
            <a:xfrm>
              <a:off x="5552950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5" y="4360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13" name="Google Shape;3213;p41"/>
            <p:cNvSpPr/>
            <p:nvPr/>
          </p:nvSpPr>
          <p:spPr bwMode="auto">
            <a:xfrm>
              <a:off x="5513775" y="5094775"/>
              <a:ext cx="108725" cy="30375"/>
            </a:xfrm>
            <a:custGeom>
              <a:avLst/>
              <a:gdLst/>
              <a:ahLst/>
              <a:cxnLst/>
              <a:rect l="l" t="t" r="r" b="b"/>
              <a:pathLst>
                <a:path w="4349" h="1215" fill="norm" stroke="1" extrusionOk="0">
                  <a:moveTo>
                    <a:pt x="0" y="1"/>
                  </a:moveTo>
                  <a:lnTo>
                    <a:pt x="0" y="1215"/>
                  </a:lnTo>
                  <a:lnTo>
                    <a:pt x="4349" y="1215"/>
                  </a:lnTo>
                  <a:lnTo>
                    <a:pt x="4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14" name="Google Shape;3214;p41"/>
            <p:cNvSpPr/>
            <p:nvPr/>
          </p:nvSpPr>
          <p:spPr bwMode="auto">
            <a:xfrm>
              <a:off x="5771225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4" y="4360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15" name="Google Shape;3215;p41"/>
            <p:cNvSpPr/>
            <p:nvPr/>
          </p:nvSpPr>
          <p:spPr bwMode="auto">
            <a:xfrm>
              <a:off x="5732025" y="5094775"/>
              <a:ext cx="108750" cy="30375"/>
            </a:xfrm>
            <a:custGeom>
              <a:avLst/>
              <a:gdLst/>
              <a:ahLst/>
              <a:cxnLst/>
              <a:rect l="l" t="t" r="r" b="b"/>
              <a:pathLst>
                <a:path w="4350" h="1215" fill="norm" stroke="1" extrusionOk="0">
                  <a:moveTo>
                    <a:pt x="1" y="1"/>
                  </a:moveTo>
                  <a:lnTo>
                    <a:pt x="1" y="1215"/>
                  </a:lnTo>
                  <a:lnTo>
                    <a:pt x="4350" y="1215"/>
                  </a:lnTo>
                  <a:lnTo>
                    <a:pt x="43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596249583" name="Google Shape;3134;p39"/>
          <p:cNvSpPr txBox="1"/>
          <p:nvPr>
            <p:ph type="title"/>
          </p:nvPr>
        </p:nvSpPr>
        <p:spPr bwMode="auto">
          <a:xfrm>
            <a:off x="720000" y="445024"/>
            <a:ext cx="7704000" cy="5726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>
              <a:defRPr/>
            </a:pPr>
            <a:r>
              <a:rPr sz="2200" b="1" i="0" u="none">
                <a:solidFill>
                  <a:srgbClr val="BBB529"/>
                </a:solidFill>
                <a:latin typeface="Sora"/>
                <a:ea typeface="Sora"/>
                <a:cs typeface="Sora"/>
              </a:rPr>
              <a:t>@app.route</a:t>
            </a:r>
            <a:r>
              <a:rPr sz="2200" b="1" i="0" u="none">
                <a:solidFill>
                  <a:srgbClr val="A9B7C6"/>
                </a:solidFill>
                <a:latin typeface="Sora"/>
                <a:ea typeface="Sora"/>
                <a:cs typeface="Sora"/>
              </a:rPr>
              <a:t>(</a:t>
            </a:r>
            <a:r>
              <a:rPr sz="2200" b="1" i="0" u="none">
                <a:solidFill>
                  <a:srgbClr val="6A8759"/>
                </a:solidFill>
                <a:latin typeface="Sora"/>
                <a:ea typeface="Sora"/>
                <a:cs typeface="Sora"/>
              </a:rPr>
              <a:t>'/register'</a:t>
            </a:r>
            <a:r>
              <a:rPr sz="2200" b="1" i="0" u="none">
                <a:solidFill>
                  <a:srgbClr val="CC7832"/>
                </a:solidFill>
                <a:latin typeface="Sora"/>
                <a:ea typeface="Sora"/>
                <a:cs typeface="Sora"/>
              </a:rPr>
              <a:t>, </a:t>
            </a:r>
            <a:r>
              <a:rPr sz="2200" b="1" i="0" u="none">
                <a:solidFill>
                  <a:srgbClr val="AA4926"/>
                </a:solidFill>
                <a:latin typeface="Sora"/>
                <a:ea typeface="Sora"/>
                <a:cs typeface="Sora"/>
              </a:rPr>
              <a:t>methods</a:t>
            </a:r>
            <a:r>
              <a:rPr sz="2200" b="1" i="0" u="none">
                <a:solidFill>
                  <a:srgbClr val="A9B7C6"/>
                </a:solidFill>
                <a:latin typeface="Sora"/>
                <a:ea typeface="Sora"/>
                <a:cs typeface="Sora"/>
              </a:rPr>
              <a:t>=[</a:t>
            </a:r>
            <a:r>
              <a:rPr sz="2200" b="1" i="0" u="none">
                <a:solidFill>
                  <a:srgbClr val="6A8759"/>
                </a:solidFill>
                <a:latin typeface="Sora"/>
                <a:ea typeface="Sora"/>
                <a:cs typeface="Sora"/>
              </a:rPr>
              <a:t>'GET'</a:t>
            </a:r>
            <a:r>
              <a:rPr sz="2200" b="1" i="0" u="none">
                <a:solidFill>
                  <a:srgbClr val="CC7832"/>
                </a:solidFill>
                <a:latin typeface="Sora"/>
                <a:ea typeface="Sora"/>
                <a:cs typeface="Sora"/>
              </a:rPr>
              <a:t>, </a:t>
            </a:r>
            <a:r>
              <a:rPr sz="2200" b="1" i="0" u="none">
                <a:solidFill>
                  <a:srgbClr val="6A8759"/>
                </a:solidFill>
                <a:latin typeface="Sora"/>
                <a:ea typeface="Sora"/>
                <a:cs typeface="Sora"/>
              </a:rPr>
              <a:t>'POST'</a:t>
            </a:r>
            <a:r>
              <a:rPr sz="2200" b="1" i="0" u="none">
                <a:solidFill>
                  <a:srgbClr val="A9B7C6"/>
                </a:solidFill>
                <a:latin typeface="Sora"/>
                <a:ea typeface="Sora"/>
                <a:cs typeface="Sora"/>
              </a:rPr>
              <a:t>])</a:t>
            </a:r>
            <a:endParaRPr/>
          </a:p>
        </p:txBody>
      </p:sp>
      <p:sp>
        <p:nvSpPr>
          <p:cNvPr id="1763020251" name="Google Shape;3132;p39"/>
          <p:cNvSpPr txBox="1"/>
          <p:nvPr/>
        </p:nvSpPr>
        <p:spPr bwMode="auto">
          <a:xfrm flipH="0" flipV="0">
            <a:off x="522664" y="971550"/>
            <a:ext cx="5795699" cy="1085344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"/>
              <a:buChar char="●"/>
              <a:defRPr sz="1400" b="0" i="0" u="none" strike="noStrike" cap="none">
                <a:solidFill>
                  <a:schemeClr val="dk1"/>
                </a:solidFill>
                <a:latin typeface="Tajawal"/>
                <a:ea typeface="Tajawal"/>
                <a:cs typeface="Tajawal"/>
              </a:defRPr>
            </a:lvl1pPr>
            <a:lvl2pPr marL="914400" marR="0" lvl="1" indent="-317499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"/>
              <a:buChar char="○"/>
              <a:defRPr sz="1400" b="0" i="0" u="none" strike="noStrike" cap="none">
                <a:solidFill>
                  <a:schemeClr val="dk1"/>
                </a:solidFill>
                <a:latin typeface="Tajawal"/>
                <a:ea typeface="Tajawal"/>
                <a:cs typeface="Tajawal"/>
              </a:defRPr>
            </a:lvl2pPr>
            <a:lvl3pPr marL="1371600" marR="0" lvl="2" indent="-317499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"/>
              <a:buChar char="■"/>
              <a:defRPr sz="1400" b="0" i="0" u="none" strike="noStrike" cap="none">
                <a:solidFill>
                  <a:schemeClr val="dk1"/>
                </a:solidFill>
                <a:latin typeface="Tajawal"/>
                <a:ea typeface="Tajawal"/>
                <a:cs typeface="Tajawal"/>
              </a:defRPr>
            </a:lvl3pPr>
            <a:lvl4pPr marL="1828800" marR="0" lvl="3" indent="-317499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"/>
              <a:buChar char="●"/>
              <a:defRPr sz="1400" b="0" i="0" u="none" strike="noStrike" cap="none">
                <a:solidFill>
                  <a:schemeClr val="dk1"/>
                </a:solidFill>
                <a:latin typeface="Tajawal"/>
                <a:ea typeface="Tajawal"/>
                <a:cs typeface="Tajawal"/>
              </a:defRPr>
            </a:lvl4pPr>
            <a:lvl5pPr marL="2286000" marR="0" lvl="4" indent="-317499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"/>
              <a:buChar char="○"/>
              <a:defRPr sz="1400" b="0" i="0" u="none" strike="noStrike" cap="none">
                <a:solidFill>
                  <a:schemeClr val="dk1"/>
                </a:solidFill>
                <a:latin typeface="Tajawal"/>
                <a:ea typeface="Tajawal"/>
                <a:cs typeface="Tajawal"/>
              </a:defRPr>
            </a:lvl5pPr>
            <a:lvl6pPr marL="2743200" marR="0" lvl="5" indent="-317499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"/>
              <a:buChar char="■"/>
              <a:defRPr sz="1400" b="0" i="0" u="none" strike="noStrike" cap="none">
                <a:solidFill>
                  <a:schemeClr val="dk1"/>
                </a:solidFill>
                <a:latin typeface="Tajawal"/>
                <a:ea typeface="Tajawal"/>
                <a:cs typeface="Tajawal"/>
              </a:defRPr>
            </a:lvl6pPr>
            <a:lvl7pPr marL="3200400" marR="0" lvl="6" indent="-317499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"/>
              <a:buChar char="●"/>
              <a:defRPr sz="1400" b="0" i="0" u="none" strike="noStrike" cap="none">
                <a:solidFill>
                  <a:schemeClr val="dk1"/>
                </a:solidFill>
                <a:latin typeface="Tajawal"/>
                <a:ea typeface="Tajawal"/>
                <a:cs typeface="Tajawal"/>
              </a:defRPr>
            </a:lvl7pPr>
            <a:lvl8pPr marL="3657600" marR="0" lvl="7" indent="-317499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"/>
              <a:buChar char="○"/>
              <a:defRPr sz="1400" b="0" i="0" u="none" strike="noStrike" cap="none">
                <a:solidFill>
                  <a:schemeClr val="dk1"/>
                </a:solidFill>
                <a:latin typeface="Tajawal"/>
                <a:ea typeface="Tajawal"/>
                <a:cs typeface="Tajawal"/>
              </a:defRPr>
            </a:lvl8pPr>
            <a:lvl9pPr marL="4114800" marR="0" lvl="8" indent="-317499" algn="l"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  <a:buClr>
                <a:schemeClr val="dk1"/>
              </a:buClr>
              <a:buSzPts val="1400"/>
              <a:buFont typeface="Tajawal"/>
              <a:buChar char="■"/>
              <a:defRPr sz="1400" b="0" i="0" u="none" strike="noStrike" cap="none">
                <a:solidFill>
                  <a:schemeClr val="dk1"/>
                </a:solidFill>
                <a:latin typeface="Tajawal"/>
                <a:ea typeface="Tajawal"/>
                <a:cs typeface="Tajaw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 b="1"/>
              <a:t>def register()</a:t>
            </a:r>
            <a:r>
              <a:rPr/>
              <a:t> 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1800"/>
              <a:t>Вносит данные новых пользователей в базу данных user.db</a:t>
            </a:r>
            <a:endParaRPr sz="1800"/>
          </a:p>
        </p:txBody>
      </p:sp>
      <p:pic>
        <p:nvPicPr>
          <p:cNvPr id="951364505" name=""/>
          <p:cNvPicPr>
            <a:picLocks noChangeAspect="1"/>
          </p:cNvPicPr>
          <p:nvPr/>
        </p:nvPicPr>
        <p:blipFill>
          <a:blip r:embed="rId2"/>
          <a:srcRect l="3686" t="10428" r="1075" b="5733"/>
          <a:stretch/>
        </p:blipFill>
        <p:spPr bwMode="auto">
          <a:xfrm flipH="0" flipV="0">
            <a:off x="1619249" y="2056894"/>
            <a:ext cx="5905499" cy="29241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20" name="Google Shape;3320;p46"/>
          <p:cNvSpPr txBox="1"/>
          <p:nvPr>
            <p:ph type="title"/>
          </p:nvPr>
        </p:nvSpPr>
        <p:spPr bwMode="auto">
          <a:xfrm>
            <a:off x="1225350" y="1435800"/>
            <a:ext cx="6693300" cy="22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Спасибо за внимание!</a:t>
            </a:r>
            <a:endParaRPr/>
          </a:p>
        </p:txBody>
      </p:sp>
      <p:sp>
        <p:nvSpPr>
          <p:cNvPr id="3321" name="Google Shape;3321;p46"/>
          <p:cNvSpPr/>
          <p:nvPr/>
        </p:nvSpPr>
        <p:spPr bwMode="auto">
          <a:xfrm rot="-2700000">
            <a:off x="8070211" y="643041"/>
            <a:ext cx="293157" cy="292934"/>
          </a:xfrm>
          <a:custGeom>
            <a:avLst/>
            <a:gdLst/>
            <a:ahLst/>
            <a:cxnLst/>
            <a:rect l="l" t="t" r="r" b="b"/>
            <a:pathLst>
              <a:path w="14438" h="14427" fill="norm" stroke="1" extrusionOk="0">
                <a:moveTo>
                  <a:pt x="4680" y="1"/>
                </a:moveTo>
                <a:lnTo>
                  <a:pt x="4680" y="4670"/>
                </a:lnTo>
                <a:lnTo>
                  <a:pt x="0" y="4670"/>
                </a:lnTo>
                <a:lnTo>
                  <a:pt x="0" y="9758"/>
                </a:lnTo>
                <a:lnTo>
                  <a:pt x="4680" y="9758"/>
                </a:lnTo>
                <a:lnTo>
                  <a:pt x="4680" y="14427"/>
                </a:lnTo>
                <a:lnTo>
                  <a:pt x="9768" y="14427"/>
                </a:lnTo>
                <a:lnTo>
                  <a:pt x="9768" y="9758"/>
                </a:lnTo>
                <a:lnTo>
                  <a:pt x="14437" y="9758"/>
                </a:lnTo>
                <a:lnTo>
                  <a:pt x="14437" y="4670"/>
                </a:lnTo>
                <a:lnTo>
                  <a:pt x="9768" y="4670"/>
                </a:lnTo>
                <a:lnTo>
                  <a:pt x="9768" y="1"/>
                </a:lnTo>
                <a:close/>
              </a:path>
            </a:pathLst>
          </a:custGeom>
          <a:solidFill>
            <a:srgbClr val="FFC5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3322" name="Google Shape;3322;p46"/>
          <p:cNvGrpSpPr/>
          <p:nvPr/>
        </p:nvGrpSpPr>
        <p:grpSpPr bwMode="auto">
          <a:xfrm>
            <a:off x="3525302" y="3994393"/>
            <a:ext cx="2093391" cy="232398"/>
            <a:chOff x="4858700" y="5055325"/>
            <a:chExt cx="982075" cy="109025"/>
          </a:xfrm>
        </p:grpSpPr>
        <p:sp>
          <p:nvSpPr>
            <p:cNvPr id="3323" name="Google Shape;3323;p46"/>
            <p:cNvSpPr/>
            <p:nvPr/>
          </p:nvSpPr>
          <p:spPr bwMode="auto">
            <a:xfrm>
              <a:off x="4897875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5" y="4360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24" name="Google Shape;3324;p46"/>
            <p:cNvSpPr/>
            <p:nvPr/>
          </p:nvSpPr>
          <p:spPr bwMode="auto">
            <a:xfrm>
              <a:off x="4858700" y="5094775"/>
              <a:ext cx="108725" cy="30375"/>
            </a:xfrm>
            <a:custGeom>
              <a:avLst/>
              <a:gdLst/>
              <a:ahLst/>
              <a:cxnLst/>
              <a:rect l="l" t="t" r="r" b="b"/>
              <a:pathLst>
                <a:path w="4349" h="1215" fill="norm" stroke="1" extrusionOk="0">
                  <a:moveTo>
                    <a:pt x="0" y="1"/>
                  </a:moveTo>
                  <a:lnTo>
                    <a:pt x="0" y="1215"/>
                  </a:lnTo>
                  <a:lnTo>
                    <a:pt x="4349" y="1215"/>
                  </a:lnTo>
                  <a:lnTo>
                    <a:pt x="4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25" name="Google Shape;3325;p46"/>
            <p:cNvSpPr/>
            <p:nvPr/>
          </p:nvSpPr>
          <p:spPr bwMode="auto">
            <a:xfrm>
              <a:off x="5116150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4" y="4360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26" name="Google Shape;3326;p46"/>
            <p:cNvSpPr/>
            <p:nvPr/>
          </p:nvSpPr>
          <p:spPr bwMode="auto">
            <a:xfrm>
              <a:off x="5076950" y="5094775"/>
              <a:ext cx="108750" cy="30375"/>
            </a:xfrm>
            <a:custGeom>
              <a:avLst/>
              <a:gdLst/>
              <a:ahLst/>
              <a:cxnLst/>
              <a:rect l="l" t="t" r="r" b="b"/>
              <a:pathLst>
                <a:path w="4350" h="1215" fill="norm" stroke="1" extrusionOk="0">
                  <a:moveTo>
                    <a:pt x="1" y="1"/>
                  </a:moveTo>
                  <a:lnTo>
                    <a:pt x="1" y="1215"/>
                  </a:lnTo>
                  <a:lnTo>
                    <a:pt x="4349" y="1215"/>
                  </a:lnTo>
                  <a:lnTo>
                    <a:pt x="4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27" name="Google Shape;3327;p46"/>
            <p:cNvSpPr/>
            <p:nvPr/>
          </p:nvSpPr>
          <p:spPr bwMode="auto">
            <a:xfrm>
              <a:off x="5334675" y="5055325"/>
              <a:ext cx="30100" cy="109025"/>
            </a:xfrm>
            <a:custGeom>
              <a:avLst/>
              <a:gdLst/>
              <a:ahLst/>
              <a:cxnLst/>
              <a:rect l="l" t="t" r="r" b="b"/>
              <a:pathLst>
                <a:path w="1204" h="4361" fill="norm" stroke="1" extrusionOk="0">
                  <a:moveTo>
                    <a:pt x="1" y="0"/>
                  </a:moveTo>
                  <a:lnTo>
                    <a:pt x="1" y="4360"/>
                  </a:lnTo>
                  <a:lnTo>
                    <a:pt x="1204" y="4360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28" name="Google Shape;3328;p46"/>
            <p:cNvSpPr/>
            <p:nvPr/>
          </p:nvSpPr>
          <p:spPr bwMode="auto">
            <a:xfrm>
              <a:off x="5295225" y="5094775"/>
              <a:ext cx="109025" cy="30375"/>
            </a:xfrm>
            <a:custGeom>
              <a:avLst/>
              <a:gdLst/>
              <a:ahLst/>
              <a:cxnLst/>
              <a:rect l="l" t="t" r="r" b="b"/>
              <a:pathLst>
                <a:path w="4361" h="1215" fill="norm" stroke="1" extrusionOk="0">
                  <a:moveTo>
                    <a:pt x="0" y="1"/>
                  </a:moveTo>
                  <a:lnTo>
                    <a:pt x="0" y="1215"/>
                  </a:lnTo>
                  <a:lnTo>
                    <a:pt x="4360" y="1215"/>
                  </a:lnTo>
                  <a:lnTo>
                    <a:pt x="4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29" name="Google Shape;3329;p46"/>
            <p:cNvSpPr/>
            <p:nvPr/>
          </p:nvSpPr>
          <p:spPr bwMode="auto">
            <a:xfrm>
              <a:off x="5552950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5" y="4360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30" name="Google Shape;3330;p46"/>
            <p:cNvSpPr/>
            <p:nvPr/>
          </p:nvSpPr>
          <p:spPr bwMode="auto">
            <a:xfrm>
              <a:off x="5513775" y="5094775"/>
              <a:ext cx="108725" cy="30375"/>
            </a:xfrm>
            <a:custGeom>
              <a:avLst/>
              <a:gdLst/>
              <a:ahLst/>
              <a:cxnLst/>
              <a:rect l="l" t="t" r="r" b="b"/>
              <a:pathLst>
                <a:path w="4349" h="1215" fill="norm" stroke="1" extrusionOk="0">
                  <a:moveTo>
                    <a:pt x="0" y="1"/>
                  </a:moveTo>
                  <a:lnTo>
                    <a:pt x="0" y="1215"/>
                  </a:lnTo>
                  <a:lnTo>
                    <a:pt x="4349" y="1215"/>
                  </a:lnTo>
                  <a:lnTo>
                    <a:pt x="4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31" name="Google Shape;3331;p46"/>
            <p:cNvSpPr/>
            <p:nvPr/>
          </p:nvSpPr>
          <p:spPr bwMode="auto">
            <a:xfrm>
              <a:off x="5771225" y="5055325"/>
              <a:ext cx="30375" cy="109025"/>
            </a:xfrm>
            <a:custGeom>
              <a:avLst/>
              <a:gdLst/>
              <a:ahLst/>
              <a:cxnLst/>
              <a:rect l="l" t="t" r="r" b="b"/>
              <a:pathLst>
                <a:path w="1215" h="4361" fill="norm" stroke="1" extrusionOk="0">
                  <a:moveTo>
                    <a:pt x="0" y="0"/>
                  </a:moveTo>
                  <a:lnTo>
                    <a:pt x="0" y="4360"/>
                  </a:lnTo>
                  <a:lnTo>
                    <a:pt x="1214" y="4360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32" name="Google Shape;3332;p46"/>
            <p:cNvSpPr/>
            <p:nvPr/>
          </p:nvSpPr>
          <p:spPr bwMode="auto">
            <a:xfrm>
              <a:off x="5732025" y="5094775"/>
              <a:ext cx="108750" cy="30375"/>
            </a:xfrm>
            <a:custGeom>
              <a:avLst/>
              <a:gdLst/>
              <a:ahLst/>
              <a:cxnLst/>
              <a:rect l="l" t="t" r="r" b="b"/>
              <a:pathLst>
                <a:path w="4350" h="1215" fill="norm" stroke="1" extrusionOk="0">
                  <a:moveTo>
                    <a:pt x="1" y="1"/>
                  </a:moveTo>
                  <a:lnTo>
                    <a:pt x="1" y="1215"/>
                  </a:lnTo>
                  <a:lnTo>
                    <a:pt x="4350" y="1215"/>
                  </a:lnTo>
                  <a:lnTo>
                    <a:pt x="43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333" name="Google Shape;3333;p46"/>
          <p:cNvSpPr/>
          <p:nvPr/>
        </p:nvSpPr>
        <p:spPr bwMode="auto">
          <a:xfrm>
            <a:off x="8100875" y="1995113"/>
            <a:ext cx="231827" cy="232397"/>
          </a:xfrm>
          <a:custGeom>
            <a:avLst/>
            <a:gdLst/>
            <a:ahLst/>
            <a:cxnLst/>
            <a:rect l="l" t="t" r="r" b="b"/>
            <a:pathLst>
              <a:path w="4394" h="4405" fill="norm" stroke="1" extrusionOk="0">
                <a:moveTo>
                  <a:pt x="2197" y="1"/>
                </a:moveTo>
                <a:lnTo>
                  <a:pt x="0" y="2208"/>
                </a:lnTo>
                <a:lnTo>
                  <a:pt x="2197" y="4405"/>
                </a:lnTo>
                <a:lnTo>
                  <a:pt x="4393" y="2208"/>
                </a:lnTo>
                <a:lnTo>
                  <a:pt x="21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Indian Crude Oil Analysis Thesis Defense by Slidesgo">
  <a:themeElements>
    <a:clrScheme name="Simple Light">
      <a:dk1>
        <a:srgbClr val="F3F3F3"/>
      </a:dk1>
      <a:lt1>
        <a:srgbClr val="212121"/>
      </a:lt1>
      <a:dk2>
        <a:srgbClr val="FF5226"/>
      </a:dk2>
      <a:lt2>
        <a:srgbClr val="FFC526"/>
      </a:lt2>
      <a:accent1>
        <a:srgbClr val="999999"/>
      </a:accent1>
      <a:accent2>
        <a:srgbClr val="666666"/>
      </a:accent2>
      <a:accent3>
        <a:srgbClr val="ACB8C2"/>
      </a:accent3>
      <a:accent4>
        <a:srgbClr val="FFFFFF"/>
      </a:accent4>
      <a:accent5>
        <a:srgbClr val="FFFFFF"/>
      </a:accent5>
      <a:accent6>
        <a:srgbClr val="FFFF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R7-Office/2024.1.1.375</Application>
  <DocSecurity>0</DocSecurity>
  <PresentationFormat>On-screen Show (4:3)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marie мф.</cp:lastModifiedBy>
  <cp:revision>1</cp:revision>
  <dcterms:modified xsi:type="dcterms:W3CDTF">2025-04-28T13:49:33Z</dcterms:modified>
  <cp:category/>
  <cp:contentStatus/>
  <cp:version/>
</cp:coreProperties>
</file>