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26"/>
  </p:notesMasterIdLst>
  <p:sldIdLst>
    <p:sldId id="256" r:id="rId4"/>
    <p:sldId id="266" r:id="rId5"/>
    <p:sldId id="341" r:id="rId6"/>
    <p:sldId id="279" r:id="rId7"/>
    <p:sldId id="264" r:id="rId8"/>
    <p:sldId id="280" r:id="rId9"/>
    <p:sldId id="281" r:id="rId10"/>
    <p:sldId id="343" r:id="rId11"/>
    <p:sldId id="361" r:id="rId12"/>
    <p:sldId id="359" r:id="rId13"/>
    <p:sldId id="342" r:id="rId14"/>
    <p:sldId id="362" r:id="rId15"/>
    <p:sldId id="296" r:id="rId16"/>
    <p:sldId id="351" r:id="rId17"/>
    <p:sldId id="360" r:id="rId18"/>
    <p:sldId id="358" r:id="rId19"/>
    <p:sldId id="355" r:id="rId20"/>
    <p:sldId id="356" r:id="rId21"/>
    <p:sldId id="277" r:id="rId22"/>
    <p:sldId id="348" r:id="rId23"/>
    <p:sldId id="270" r:id="rId24"/>
    <p:sldId id="345" r:id="rId25"/>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64F"/>
    <a:srgbClr val="0C8EBC"/>
    <a:srgbClr val="155B65"/>
    <a:srgbClr val="FF8181"/>
    <a:srgbClr val="2392A5"/>
    <a:srgbClr val="7353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6F207-444D-C1C2-9A30-95B71698ED51}" v="2" dt="2019-05-19T12:12:18.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0" autoAdjust="0"/>
    <p:restoredTop sz="94291" autoAdjust="0"/>
  </p:normalViewPr>
  <p:slideViewPr>
    <p:cSldViewPr snapToGrid="0">
      <p:cViewPr>
        <p:scale>
          <a:sx n="86" d="100"/>
          <a:sy n="86" d="100"/>
        </p:scale>
        <p:origin x="-96" y="-72"/>
      </p:cViewPr>
      <p:guideLst>
        <p:guide orient="horz" pos="2160"/>
        <p:guide pos="3840"/>
      </p:guideLst>
    </p:cSldViewPr>
  </p:slideViewPr>
  <p:outlineViewPr>
    <p:cViewPr>
      <p:scale>
        <a:sx n="33" d="100"/>
        <a:sy n="33" d="100"/>
      </p:scale>
      <p:origin x="246" y="10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16B88-A6D5-4E42-AC22-159071C03AC5}" type="datetimeFigureOut">
              <a:rPr lang="en-US" smtClean="0"/>
              <a:pPr/>
              <a:t>6/1/2019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66523-43D8-433D-AE07-1C240F716282}" type="slidenum">
              <a:rPr lang="en-US" smtClean="0"/>
              <a:pPr/>
              <a:t>‹#›</a:t>
            </a:fld>
            <a:endParaRPr lang="en-US" dirty="0"/>
          </a:p>
        </p:txBody>
      </p:sp>
    </p:spTree>
    <p:extLst>
      <p:ext uri="{BB962C8B-B14F-4D97-AF65-F5344CB8AC3E}">
        <p14:creationId xmlns:p14="http://schemas.microsoft.com/office/powerpoint/2010/main" val="92247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266523-43D8-433D-AE07-1C240F716282}" type="slidenum">
              <a:rPr lang="en-US" smtClean="0"/>
              <a:pPr/>
              <a:t>5</a:t>
            </a:fld>
            <a:endParaRPr lang="en-US" dirty="0"/>
          </a:p>
        </p:txBody>
      </p:sp>
    </p:spTree>
    <p:extLst>
      <p:ext uri="{BB962C8B-B14F-4D97-AF65-F5344CB8AC3E}">
        <p14:creationId xmlns:p14="http://schemas.microsoft.com/office/powerpoint/2010/main" val="142308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266523-43D8-433D-AE07-1C240F716282}" type="slidenum">
              <a:rPr lang="en-US" smtClean="0"/>
              <a:pPr/>
              <a:t>8</a:t>
            </a:fld>
            <a:endParaRPr lang="en-US" dirty="0"/>
          </a:p>
        </p:txBody>
      </p:sp>
    </p:spTree>
    <p:extLst>
      <p:ext uri="{BB962C8B-B14F-4D97-AF65-F5344CB8AC3E}">
        <p14:creationId xmlns:p14="http://schemas.microsoft.com/office/powerpoint/2010/main" val="463551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266523-43D8-433D-AE07-1C240F716282}" type="slidenum">
              <a:rPr lang="en-US" smtClean="0"/>
              <a:pPr/>
              <a:t>19</a:t>
            </a:fld>
            <a:endParaRPr lang="en-US" dirty="0"/>
          </a:p>
        </p:txBody>
      </p:sp>
    </p:spTree>
    <p:extLst>
      <p:ext uri="{BB962C8B-B14F-4D97-AF65-F5344CB8AC3E}">
        <p14:creationId xmlns:p14="http://schemas.microsoft.com/office/powerpoint/2010/main" val="857625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C96D246-ABCB-4A2C-A2FD-5B789E218471}"/>
              </a:ext>
            </a:extLst>
          </p:cNvPr>
          <p:cNvSpPr/>
          <p:nvPr userDrawn="1"/>
        </p:nvSpPr>
        <p:spPr>
          <a:xfrm>
            <a:off x="0" y="0"/>
            <a:ext cx="12192000" cy="6858000"/>
          </a:xfrm>
          <a:prstGeom prst="rect">
            <a:avLst/>
          </a:prstGeom>
          <a:gradFill>
            <a:gsLst>
              <a:gs pos="93000">
                <a:schemeClr val="accent3"/>
              </a:gs>
              <a:gs pos="33000">
                <a:schemeClr val="accent4">
                  <a:lumMod val="85000"/>
                  <a:alpha val="0"/>
                </a:schemeClr>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xmlns="" id="{36DE818A-C3DB-49F5-B882-FFC95EF35C9E}"/>
              </a:ext>
            </a:extLst>
          </p:cNvPr>
          <p:cNvSpPr/>
          <p:nvPr/>
        </p:nvSpPr>
        <p:spPr>
          <a:xfrm rot="7585316">
            <a:off x="1062496" y="4682929"/>
            <a:ext cx="668361" cy="2915645"/>
          </a:xfrm>
          <a:custGeom>
            <a:avLst/>
            <a:gdLst>
              <a:gd name="connsiteX0" fmla="*/ 140599 w 668361"/>
              <a:gd name="connsiteY0" fmla="*/ 245336 h 2915645"/>
              <a:gd name="connsiteX1" fmla="*/ 108665 w 668361"/>
              <a:gd name="connsiteY1" fmla="*/ 197693 h 2915645"/>
              <a:gd name="connsiteX2" fmla="*/ 58915 w 668361"/>
              <a:gd name="connsiteY2" fmla="*/ 0 h 2915645"/>
              <a:gd name="connsiteX3" fmla="*/ 149881 w 668361"/>
              <a:gd name="connsiteY3" fmla="*/ 0 h 2915645"/>
              <a:gd name="connsiteX4" fmla="*/ 173094 w 668361"/>
              <a:gd name="connsiteY4" fmla="*/ 31461 h 2915645"/>
              <a:gd name="connsiteX5" fmla="*/ 173472 w 668361"/>
              <a:gd name="connsiteY5" fmla="*/ 74380 h 2915645"/>
              <a:gd name="connsiteX6" fmla="*/ 193765 w 668361"/>
              <a:gd name="connsiteY6" fmla="*/ 147287 h 2915645"/>
              <a:gd name="connsiteX7" fmla="*/ 330579 w 668361"/>
              <a:gd name="connsiteY7" fmla="*/ 298503 h 2915645"/>
              <a:gd name="connsiteX8" fmla="*/ 277555 w 668361"/>
              <a:gd name="connsiteY8" fmla="*/ 359382 h 2915645"/>
              <a:gd name="connsiteX9" fmla="*/ 267082 w 668361"/>
              <a:gd name="connsiteY9" fmla="*/ 371820 h 2915645"/>
              <a:gd name="connsiteX10" fmla="*/ 140599 w 668361"/>
              <a:gd name="connsiteY10" fmla="*/ 245336 h 2915645"/>
              <a:gd name="connsiteX11" fmla="*/ 166926 w 668361"/>
              <a:gd name="connsiteY11" fmla="*/ 750840 h 2915645"/>
              <a:gd name="connsiteX12" fmla="*/ 553147 w 668361"/>
              <a:gd name="connsiteY12" fmla="*/ 750840 h 2915645"/>
              <a:gd name="connsiteX13" fmla="*/ 551838 w 668361"/>
              <a:gd name="connsiteY13" fmla="*/ 737748 h 2915645"/>
              <a:gd name="connsiteX14" fmla="*/ 531545 w 668361"/>
              <a:gd name="connsiteY14" fmla="*/ 672287 h 2915645"/>
              <a:gd name="connsiteX15" fmla="*/ 517144 w 668361"/>
              <a:gd name="connsiteY15" fmla="*/ 644139 h 2915645"/>
              <a:gd name="connsiteX16" fmla="*/ 206202 w 668361"/>
              <a:gd name="connsiteY16" fmla="*/ 644139 h 2915645"/>
              <a:gd name="connsiteX17" fmla="*/ 191146 w 668361"/>
              <a:gd name="connsiteY17" fmla="*/ 672287 h 2915645"/>
              <a:gd name="connsiteX18" fmla="*/ 168890 w 668361"/>
              <a:gd name="connsiteY18" fmla="*/ 737748 h 2915645"/>
              <a:gd name="connsiteX19" fmla="*/ 166926 w 668361"/>
              <a:gd name="connsiteY19" fmla="*/ 750840 h 2915645"/>
              <a:gd name="connsiteX20" fmla="*/ 205548 w 668361"/>
              <a:gd name="connsiteY20" fmla="*/ 902056 h 2915645"/>
              <a:gd name="connsiteX21" fmla="*/ 206857 w 668361"/>
              <a:gd name="connsiteY21" fmla="*/ 903365 h 2915645"/>
              <a:gd name="connsiteX22" fmla="*/ 513216 w 668361"/>
              <a:gd name="connsiteY22" fmla="*/ 903365 h 2915645"/>
              <a:gd name="connsiteX23" fmla="*/ 513870 w 668361"/>
              <a:gd name="connsiteY23" fmla="*/ 902056 h 2915645"/>
              <a:gd name="connsiteX24" fmla="*/ 536127 w 668361"/>
              <a:gd name="connsiteY24" fmla="*/ 856233 h 2915645"/>
              <a:gd name="connsiteX25" fmla="*/ 551184 w 668361"/>
              <a:gd name="connsiteY25" fmla="*/ 797318 h 2915645"/>
              <a:gd name="connsiteX26" fmla="*/ 168890 w 668361"/>
              <a:gd name="connsiteY26" fmla="*/ 797318 h 2915645"/>
              <a:gd name="connsiteX27" fmla="*/ 183291 w 668361"/>
              <a:gd name="connsiteY27" fmla="*/ 856233 h 2915645"/>
              <a:gd name="connsiteX28" fmla="*/ 205548 w 668361"/>
              <a:gd name="connsiteY28" fmla="*/ 902056 h 2915645"/>
              <a:gd name="connsiteX29" fmla="*/ 154488 w 668361"/>
              <a:gd name="connsiteY29" fmla="*/ 1451276 h 2915645"/>
              <a:gd name="connsiteX30" fmla="*/ 373783 w 668361"/>
              <a:gd name="connsiteY30" fmla="*/ 1451276 h 2915645"/>
              <a:gd name="connsiteX31" fmla="*/ 374438 w 668361"/>
              <a:gd name="connsiteY31" fmla="*/ 1451276 h 2915645"/>
              <a:gd name="connsiteX32" fmla="*/ 543982 w 668361"/>
              <a:gd name="connsiteY32" fmla="*/ 1451276 h 2915645"/>
              <a:gd name="connsiteX33" fmla="*/ 542673 w 668361"/>
              <a:gd name="connsiteY33" fmla="*/ 1436874 h 2915645"/>
              <a:gd name="connsiteX34" fmla="*/ 524999 w 668361"/>
              <a:gd name="connsiteY34" fmla="*/ 1371413 h 2915645"/>
              <a:gd name="connsiteX35" fmla="*/ 523690 w 668361"/>
              <a:gd name="connsiteY35" fmla="*/ 1368140 h 2915645"/>
              <a:gd name="connsiteX36" fmla="*/ 511907 w 668361"/>
              <a:gd name="connsiteY36" fmla="*/ 1344574 h 2915645"/>
              <a:gd name="connsiteX37" fmla="*/ 187219 w 668361"/>
              <a:gd name="connsiteY37" fmla="*/ 1344574 h 2915645"/>
              <a:gd name="connsiteX38" fmla="*/ 170853 w 668361"/>
              <a:gd name="connsiteY38" fmla="*/ 1371413 h 2915645"/>
              <a:gd name="connsiteX39" fmla="*/ 153833 w 668361"/>
              <a:gd name="connsiteY39" fmla="*/ 1436874 h 2915645"/>
              <a:gd name="connsiteX40" fmla="*/ 154488 w 668361"/>
              <a:gd name="connsiteY40" fmla="*/ 1451276 h 2915645"/>
              <a:gd name="connsiteX41" fmla="*/ 204893 w 668361"/>
              <a:gd name="connsiteY41" fmla="*/ 1604455 h 2915645"/>
              <a:gd name="connsiteX42" fmla="*/ 498160 w 668361"/>
              <a:gd name="connsiteY42" fmla="*/ 1604455 h 2915645"/>
              <a:gd name="connsiteX43" fmla="*/ 504051 w 668361"/>
              <a:gd name="connsiteY43" fmla="*/ 1595291 h 2915645"/>
              <a:gd name="connsiteX44" fmla="*/ 513870 w 668361"/>
              <a:gd name="connsiteY44" fmla="*/ 1578271 h 2915645"/>
              <a:gd name="connsiteX45" fmla="*/ 513216 w 668361"/>
              <a:gd name="connsiteY45" fmla="*/ 1578271 h 2915645"/>
              <a:gd name="connsiteX46" fmla="*/ 526962 w 668361"/>
              <a:gd name="connsiteY46" fmla="*/ 1548813 h 2915645"/>
              <a:gd name="connsiteX47" fmla="*/ 541364 w 668361"/>
              <a:gd name="connsiteY47" fmla="*/ 1497754 h 2915645"/>
              <a:gd name="connsiteX48" fmla="*/ 374438 w 668361"/>
              <a:gd name="connsiteY48" fmla="*/ 1497753 h 2915645"/>
              <a:gd name="connsiteX49" fmla="*/ 373783 w 668361"/>
              <a:gd name="connsiteY49" fmla="*/ 1497753 h 2915645"/>
              <a:gd name="connsiteX50" fmla="*/ 160379 w 668361"/>
              <a:gd name="connsiteY50" fmla="*/ 1497754 h 2915645"/>
              <a:gd name="connsiteX51" fmla="*/ 176745 w 668361"/>
              <a:gd name="connsiteY51" fmla="*/ 1548814 h 2915645"/>
              <a:gd name="connsiteX52" fmla="*/ 199002 w 668361"/>
              <a:gd name="connsiteY52" fmla="*/ 1594636 h 2915645"/>
              <a:gd name="connsiteX53" fmla="*/ 204893 w 668361"/>
              <a:gd name="connsiteY53" fmla="*/ 1603801 h 2915645"/>
              <a:gd name="connsiteX54" fmla="*/ 103428 w 668361"/>
              <a:gd name="connsiteY54" fmla="*/ 2176587 h 2915645"/>
              <a:gd name="connsiteX55" fmla="*/ 543328 w 668361"/>
              <a:gd name="connsiteY55" fmla="*/ 2176587 h 2915645"/>
              <a:gd name="connsiteX56" fmla="*/ 542019 w 668361"/>
              <a:gd name="connsiteY56" fmla="*/ 2168731 h 2915645"/>
              <a:gd name="connsiteX57" fmla="*/ 517144 w 668361"/>
              <a:gd name="connsiteY57" fmla="*/ 2103270 h 2915645"/>
              <a:gd name="connsiteX58" fmla="*/ 492268 w 668361"/>
              <a:gd name="connsiteY58" fmla="*/ 2064648 h 2915645"/>
              <a:gd name="connsiteX59" fmla="*/ 151215 w 668361"/>
              <a:gd name="connsiteY59" fmla="*/ 2064648 h 2915645"/>
              <a:gd name="connsiteX60" fmla="*/ 126340 w 668361"/>
              <a:gd name="connsiteY60" fmla="*/ 2103270 h 2915645"/>
              <a:gd name="connsiteX61" fmla="*/ 104083 w 668361"/>
              <a:gd name="connsiteY61" fmla="*/ 2168731 h 2915645"/>
              <a:gd name="connsiteX62" fmla="*/ 103428 w 668361"/>
              <a:gd name="connsiteY62" fmla="*/ 2176587 h 2915645"/>
              <a:gd name="connsiteX63" fmla="*/ 157761 w 668361"/>
              <a:gd name="connsiteY63" fmla="*/ 2325838 h 2915645"/>
              <a:gd name="connsiteX64" fmla="*/ 167581 w 668361"/>
              <a:gd name="connsiteY64" fmla="*/ 2337621 h 2915645"/>
              <a:gd name="connsiteX65" fmla="*/ 488341 w 668361"/>
              <a:gd name="connsiteY65" fmla="*/ 2337621 h 2915645"/>
              <a:gd name="connsiteX66" fmla="*/ 496850 w 668361"/>
              <a:gd name="connsiteY66" fmla="*/ 2325838 h 2915645"/>
              <a:gd name="connsiteX67" fmla="*/ 524344 w 668361"/>
              <a:gd name="connsiteY67" fmla="*/ 2280015 h 2915645"/>
              <a:gd name="connsiteX68" fmla="*/ 542673 w 668361"/>
              <a:gd name="connsiteY68" fmla="*/ 2225028 h 2915645"/>
              <a:gd name="connsiteX69" fmla="*/ 107356 w 668361"/>
              <a:gd name="connsiteY69" fmla="*/ 2225028 h 2915645"/>
              <a:gd name="connsiteX70" fmla="*/ 128304 w 668361"/>
              <a:gd name="connsiteY70" fmla="*/ 2280015 h 2915645"/>
              <a:gd name="connsiteX71" fmla="*/ 157761 w 668361"/>
              <a:gd name="connsiteY71" fmla="*/ 2325838 h 2915645"/>
              <a:gd name="connsiteX72" fmla="*/ 72171 w 668361"/>
              <a:gd name="connsiteY72" fmla="*/ 2377144 h 2915645"/>
              <a:gd name="connsiteX73" fmla="*/ 0 w 668361"/>
              <a:gd name="connsiteY73" fmla="*/ 2189025 h 2915645"/>
              <a:gd name="connsiteX74" fmla="*/ 247443 w 668361"/>
              <a:gd name="connsiteY74" fmla="*/ 1838152 h 2915645"/>
              <a:gd name="connsiteX75" fmla="*/ 255299 w 668361"/>
              <a:gd name="connsiteY75" fmla="*/ 1831606 h 2915645"/>
              <a:gd name="connsiteX76" fmla="*/ 263154 w 668361"/>
              <a:gd name="connsiteY76" fmla="*/ 1825060 h 2915645"/>
              <a:gd name="connsiteX77" fmla="*/ 276901 w 668361"/>
              <a:gd name="connsiteY77" fmla="*/ 1813931 h 2915645"/>
              <a:gd name="connsiteX78" fmla="*/ 339743 w 668361"/>
              <a:gd name="connsiteY78" fmla="*/ 1763526 h 2915645"/>
              <a:gd name="connsiteX79" fmla="*/ 347599 w 668361"/>
              <a:gd name="connsiteY79" fmla="*/ 1756980 h 2915645"/>
              <a:gd name="connsiteX80" fmla="*/ 355454 w 668361"/>
              <a:gd name="connsiteY80" fmla="*/ 1750434 h 2915645"/>
              <a:gd name="connsiteX81" fmla="*/ 462811 w 668361"/>
              <a:gd name="connsiteY81" fmla="*/ 1647659 h 2915645"/>
              <a:gd name="connsiteX82" fmla="*/ 236314 w 668361"/>
              <a:gd name="connsiteY82" fmla="*/ 1647660 h 2915645"/>
              <a:gd name="connsiteX83" fmla="*/ 324688 w 668361"/>
              <a:gd name="connsiteY83" fmla="*/ 1749125 h 2915645"/>
              <a:gd name="connsiteX84" fmla="*/ 261845 w 668361"/>
              <a:gd name="connsiteY84" fmla="*/ 1799530 h 2915645"/>
              <a:gd name="connsiteX85" fmla="*/ 248097 w 668361"/>
              <a:gd name="connsiteY85" fmla="*/ 1810659 h 2915645"/>
              <a:gd name="connsiteX86" fmla="*/ 51060 w 668361"/>
              <a:gd name="connsiteY86" fmla="*/ 1434911 h 2915645"/>
              <a:gd name="connsiteX87" fmla="*/ 267736 w 668361"/>
              <a:gd name="connsiteY87" fmla="*/ 1136407 h 2915645"/>
              <a:gd name="connsiteX88" fmla="*/ 312904 w 668361"/>
              <a:gd name="connsiteY88" fmla="*/ 1173066 h 2915645"/>
              <a:gd name="connsiteX89" fmla="*/ 344980 w 668361"/>
              <a:gd name="connsiteY89" fmla="*/ 1198595 h 2915645"/>
              <a:gd name="connsiteX90" fmla="*/ 227805 w 668361"/>
              <a:gd name="connsiteY90" fmla="*/ 1296787 h 2915645"/>
              <a:gd name="connsiteX91" fmla="*/ 481139 w 668361"/>
              <a:gd name="connsiteY91" fmla="*/ 1296787 h 2915645"/>
              <a:gd name="connsiteX92" fmla="*/ 379020 w 668361"/>
              <a:gd name="connsiteY92" fmla="*/ 1199250 h 2915645"/>
              <a:gd name="connsiteX93" fmla="*/ 371165 w 668361"/>
              <a:gd name="connsiteY93" fmla="*/ 1192704 h 2915645"/>
              <a:gd name="connsiteX94" fmla="*/ 362655 w 668361"/>
              <a:gd name="connsiteY94" fmla="*/ 1186158 h 2915645"/>
              <a:gd name="connsiteX95" fmla="*/ 328615 w 668361"/>
              <a:gd name="connsiteY95" fmla="*/ 1158664 h 2915645"/>
              <a:gd name="connsiteX96" fmla="*/ 285411 w 668361"/>
              <a:gd name="connsiteY96" fmla="*/ 1123970 h 2915645"/>
              <a:gd name="connsiteX97" fmla="*/ 277555 w 668361"/>
              <a:gd name="connsiteY97" fmla="*/ 1117423 h 2915645"/>
              <a:gd name="connsiteX98" fmla="*/ 269700 w 668361"/>
              <a:gd name="connsiteY98" fmla="*/ 1110877 h 2915645"/>
              <a:gd name="connsiteX99" fmla="*/ 65461 w 668361"/>
              <a:gd name="connsiteY99" fmla="*/ 761969 h 2915645"/>
              <a:gd name="connsiteX100" fmla="*/ 269700 w 668361"/>
              <a:gd name="connsiteY100" fmla="*/ 401277 h 2915645"/>
              <a:gd name="connsiteX101" fmla="*/ 276246 w 668361"/>
              <a:gd name="connsiteY101" fmla="*/ 393422 h 2915645"/>
              <a:gd name="connsiteX102" fmla="*/ 282792 w 668361"/>
              <a:gd name="connsiteY102" fmla="*/ 385566 h 2915645"/>
              <a:gd name="connsiteX103" fmla="*/ 295885 w 668361"/>
              <a:gd name="connsiteY103" fmla="*/ 371165 h 2915645"/>
              <a:gd name="connsiteX104" fmla="*/ 346944 w 668361"/>
              <a:gd name="connsiteY104" fmla="*/ 312905 h 2915645"/>
              <a:gd name="connsiteX105" fmla="*/ 353491 w 668361"/>
              <a:gd name="connsiteY105" fmla="*/ 305050 h 2915645"/>
              <a:gd name="connsiteX106" fmla="*/ 360037 w 668361"/>
              <a:gd name="connsiteY106" fmla="*/ 297194 h 2915645"/>
              <a:gd name="connsiteX107" fmla="*/ 364846 w 668361"/>
              <a:gd name="connsiteY107" fmla="*/ 291338 h 2915645"/>
              <a:gd name="connsiteX108" fmla="*/ 425133 w 668361"/>
              <a:gd name="connsiteY108" fmla="*/ 373044 h 2915645"/>
              <a:gd name="connsiteX109" fmla="*/ 422879 w 668361"/>
              <a:gd name="connsiteY109" fmla="*/ 375748 h 2915645"/>
              <a:gd name="connsiteX110" fmla="*/ 416333 w 668361"/>
              <a:gd name="connsiteY110" fmla="*/ 383603 h 2915645"/>
              <a:gd name="connsiteX111" fmla="*/ 375092 w 668361"/>
              <a:gd name="connsiteY111" fmla="*/ 430735 h 2915645"/>
              <a:gd name="connsiteX112" fmla="*/ 352181 w 668361"/>
              <a:gd name="connsiteY112" fmla="*/ 456265 h 2915645"/>
              <a:gd name="connsiteX113" fmla="*/ 345635 w 668361"/>
              <a:gd name="connsiteY113" fmla="*/ 464120 h 2915645"/>
              <a:gd name="connsiteX114" fmla="*/ 339089 w 668361"/>
              <a:gd name="connsiteY114" fmla="*/ 471976 h 2915645"/>
              <a:gd name="connsiteX115" fmla="*/ 235660 w 668361"/>
              <a:gd name="connsiteY115" fmla="*/ 600279 h 2915645"/>
              <a:gd name="connsiteX116" fmla="*/ 487031 w 668361"/>
              <a:gd name="connsiteY116" fmla="*/ 600279 h 2915645"/>
              <a:gd name="connsiteX117" fmla="*/ 368546 w 668361"/>
              <a:gd name="connsiteY117" fmla="*/ 470666 h 2915645"/>
              <a:gd name="connsiteX118" fmla="*/ 393422 w 668361"/>
              <a:gd name="connsiteY118" fmla="*/ 442518 h 2915645"/>
              <a:gd name="connsiteX119" fmla="*/ 432698 w 668361"/>
              <a:gd name="connsiteY119" fmla="*/ 397350 h 2915645"/>
              <a:gd name="connsiteX120" fmla="*/ 474179 w 668361"/>
              <a:gd name="connsiteY120" fmla="*/ 439515 h 2915645"/>
              <a:gd name="connsiteX121" fmla="*/ 632201 w 668361"/>
              <a:gd name="connsiteY121" fmla="*/ 653679 h 2915645"/>
              <a:gd name="connsiteX122" fmla="*/ 638441 w 668361"/>
              <a:gd name="connsiteY122" fmla="*/ 665506 h 2915645"/>
              <a:gd name="connsiteX123" fmla="*/ 656576 w 668361"/>
              <a:gd name="connsiteY123" fmla="*/ 764588 h 2915645"/>
              <a:gd name="connsiteX124" fmla="*/ 455610 w 668361"/>
              <a:gd name="connsiteY124" fmla="*/ 1114151 h 2915645"/>
              <a:gd name="connsiteX125" fmla="*/ 411096 w 668361"/>
              <a:gd name="connsiteY125" fmla="*/ 1078147 h 2915645"/>
              <a:gd name="connsiteX126" fmla="*/ 379020 w 668361"/>
              <a:gd name="connsiteY126" fmla="*/ 1052617 h 2915645"/>
              <a:gd name="connsiteX127" fmla="*/ 481794 w 668361"/>
              <a:gd name="connsiteY127" fmla="*/ 950498 h 2915645"/>
              <a:gd name="connsiteX128" fmla="*/ 240242 w 668361"/>
              <a:gd name="connsiteY128" fmla="*/ 950498 h 2915645"/>
              <a:gd name="connsiteX129" fmla="*/ 346944 w 668361"/>
              <a:gd name="connsiteY129" fmla="*/ 1052617 h 2915645"/>
              <a:gd name="connsiteX130" fmla="*/ 354800 w 668361"/>
              <a:gd name="connsiteY130" fmla="*/ 1059163 h 2915645"/>
              <a:gd name="connsiteX131" fmla="*/ 362655 w 668361"/>
              <a:gd name="connsiteY131" fmla="*/ 1065709 h 2915645"/>
              <a:gd name="connsiteX132" fmla="*/ 396040 w 668361"/>
              <a:gd name="connsiteY132" fmla="*/ 1092548 h 2915645"/>
              <a:gd name="connsiteX133" fmla="*/ 439244 w 668361"/>
              <a:gd name="connsiteY133" fmla="*/ 1127243 h 2915645"/>
              <a:gd name="connsiteX134" fmla="*/ 447100 w 668361"/>
              <a:gd name="connsiteY134" fmla="*/ 1133789 h 2915645"/>
              <a:gd name="connsiteX135" fmla="*/ 454955 w 668361"/>
              <a:gd name="connsiteY135" fmla="*/ 1140335 h 2915645"/>
              <a:gd name="connsiteX136" fmla="*/ 632355 w 668361"/>
              <a:gd name="connsiteY136" fmla="*/ 1368795 h 2915645"/>
              <a:gd name="connsiteX137" fmla="*/ 631700 w 668361"/>
              <a:gd name="connsiteY137" fmla="*/ 1368795 h 2915645"/>
              <a:gd name="connsiteX138" fmla="*/ 646102 w 668361"/>
              <a:gd name="connsiteY138" fmla="*/ 1463714 h 2915645"/>
              <a:gd name="connsiteX139" fmla="*/ 623191 w 668361"/>
              <a:gd name="connsiteY139" fmla="*/ 1578270 h 2915645"/>
              <a:gd name="connsiteX140" fmla="*/ 623845 w 668361"/>
              <a:gd name="connsiteY140" fmla="*/ 1578271 h 2915645"/>
              <a:gd name="connsiteX141" fmla="*/ 424189 w 668361"/>
              <a:gd name="connsiteY141" fmla="*/ 1820477 h 2915645"/>
              <a:gd name="connsiteX142" fmla="*/ 416333 w 668361"/>
              <a:gd name="connsiteY142" fmla="*/ 1827023 h 2915645"/>
              <a:gd name="connsiteX143" fmla="*/ 408478 w 668361"/>
              <a:gd name="connsiteY143" fmla="*/ 1833570 h 2915645"/>
              <a:gd name="connsiteX144" fmla="*/ 344326 w 668361"/>
              <a:gd name="connsiteY144" fmla="*/ 1885284 h 2915645"/>
              <a:gd name="connsiteX145" fmla="*/ 331888 w 668361"/>
              <a:gd name="connsiteY145" fmla="*/ 1895103 h 2915645"/>
              <a:gd name="connsiteX146" fmla="*/ 323378 w 668361"/>
              <a:gd name="connsiteY146" fmla="*/ 1901649 h 2915645"/>
              <a:gd name="connsiteX147" fmla="*/ 315523 w 668361"/>
              <a:gd name="connsiteY147" fmla="*/ 1908195 h 2915645"/>
              <a:gd name="connsiteX148" fmla="*/ 193110 w 668361"/>
              <a:gd name="connsiteY148" fmla="*/ 2016207 h 2915645"/>
              <a:gd name="connsiteX149" fmla="*/ 454301 w 668361"/>
              <a:gd name="connsiteY149" fmla="*/ 2016207 h 2915645"/>
              <a:gd name="connsiteX150" fmla="*/ 348908 w 668361"/>
              <a:gd name="connsiteY150" fmla="*/ 1909504 h 2915645"/>
              <a:gd name="connsiteX151" fmla="*/ 360691 w 668361"/>
              <a:gd name="connsiteY151" fmla="*/ 1900340 h 2915645"/>
              <a:gd name="connsiteX152" fmla="*/ 424843 w 668361"/>
              <a:gd name="connsiteY152" fmla="*/ 1847971 h 2915645"/>
              <a:gd name="connsiteX153" fmla="*/ 648066 w 668361"/>
              <a:gd name="connsiteY153" fmla="*/ 2196225 h 2915645"/>
              <a:gd name="connsiteX154" fmla="*/ 422879 w 668361"/>
              <a:gd name="connsiteY154" fmla="*/ 2544479 h 2915645"/>
              <a:gd name="connsiteX155" fmla="*/ 395386 w 668361"/>
              <a:gd name="connsiteY155" fmla="*/ 2521568 h 2915645"/>
              <a:gd name="connsiteX156" fmla="*/ 347598 w 668361"/>
              <a:gd name="connsiteY156" fmla="*/ 2482291 h 2915645"/>
              <a:gd name="connsiteX157" fmla="*/ 447755 w 668361"/>
              <a:gd name="connsiteY157" fmla="*/ 2386717 h 2915645"/>
              <a:gd name="connsiteX158" fmla="*/ 210785 w 668361"/>
              <a:gd name="connsiteY158" fmla="*/ 2386718 h 2915645"/>
              <a:gd name="connsiteX159" fmla="*/ 315523 w 668361"/>
              <a:gd name="connsiteY159" fmla="*/ 2482291 h 2915645"/>
              <a:gd name="connsiteX160" fmla="*/ 323378 w 668361"/>
              <a:gd name="connsiteY160" fmla="*/ 2488837 h 2915645"/>
              <a:gd name="connsiteX161" fmla="*/ 331234 w 668361"/>
              <a:gd name="connsiteY161" fmla="*/ 2495383 h 2915645"/>
              <a:gd name="connsiteX162" fmla="*/ 379675 w 668361"/>
              <a:gd name="connsiteY162" fmla="*/ 2535969 h 2915645"/>
              <a:gd name="connsiteX163" fmla="*/ 406514 w 668361"/>
              <a:gd name="connsiteY163" fmla="*/ 2558226 h 2915645"/>
              <a:gd name="connsiteX164" fmla="*/ 414369 w 668361"/>
              <a:gd name="connsiteY164" fmla="*/ 2564772 h 2915645"/>
              <a:gd name="connsiteX165" fmla="*/ 422224 w 668361"/>
              <a:gd name="connsiteY165" fmla="*/ 2571318 h 2915645"/>
              <a:gd name="connsiteX166" fmla="*/ 668359 w 668361"/>
              <a:gd name="connsiteY166" fmla="*/ 2914335 h 2915645"/>
              <a:gd name="connsiteX167" fmla="*/ 565585 w 668361"/>
              <a:gd name="connsiteY167" fmla="*/ 2914335 h 2915645"/>
              <a:gd name="connsiteX168" fmla="*/ 346289 w 668361"/>
              <a:gd name="connsiteY168" fmla="*/ 2633506 h 2915645"/>
              <a:gd name="connsiteX169" fmla="*/ 338434 w 668361"/>
              <a:gd name="connsiteY169" fmla="*/ 2626960 h 2915645"/>
              <a:gd name="connsiteX170" fmla="*/ 330579 w 668361"/>
              <a:gd name="connsiteY170" fmla="*/ 2620414 h 2915645"/>
              <a:gd name="connsiteX171" fmla="*/ 308977 w 668361"/>
              <a:gd name="connsiteY171" fmla="*/ 2602739 h 2915645"/>
              <a:gd name="connsiteX172" fmla="*/ 255298 w 668361"/>
              <a:gd name="connsiteY172" fmla="*/ 2558226 h 2915645"/>
              <a:gd name="connsiteX173" fmla="*/ 247443 w 668361"/>
              <a:gd name="connsiteY173" fmla="*/ 2551680 h 2915645"/>
              <a:gd name="connsiteX174" fmla="*/ 239588 w 668361"/>
              <a:gd name="connsiteY174" fmla="*/ 2545134 h 2915645"/>
              <a:gd name="connsiteX175" fmla="*/ 72171 w 668361"/>
              <a:gd name="connsiteY175" fmla="*/ 2377144 h 2915645"/>
              <a:gd name="connsiteX176" fmla="*/ 0 w 668361"/>
              <a:gd name="connsiteY176" fmla="*/ 2915645 h 2915645"/>
              <a:gd name="connsiteX177" fmla="*/ 240242 w 668361"/>
              <a:gd name="connsiteY177" fmla="*/ 2572628 h 2915645"/>
              <a:gd name="connsiteX178" fmla="*/ 295229 w 668361"/>
              <a:gd name="connsiteY178" fmla="*/ 2617796 h 2915645"/>
              <a:gd name="connsiteX179" fmla="*/ 315523 w 668361"/>
              <a:gd name="connsiteY179" fmla="*/ 2634816 h 2915645"/>
              <a:gd name="connsiteX180" fmla="*/ 102773 w 668361"/>
              <a:gd name="connsiteY180" fmla="*/ 2915645 h 291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668361" h="2915645">
                <a:moveTo>
                  <a:pt x="140599" y="245336"/>
                </a:moveTo>
                <a:cubicBezTo>
                  <a:pt x="128509" y="230178"/>
                  <a:pt x="117666" y="214386"/>
                  <a:pt x="108665" y="197693"/>
                </a:cubicBezTo>
                <a:cubicBezTo>
                  <a:pt x="72007" y="129613"/>
                  <a:pt x="58261" y="62843"/>
                  <a:pt x="58915" y="0"/>
                </a:cubicBezTo>
                <a:lnTo>
                  <a:pt x="149881" y="0"/>
                </a:lnTo>
                <a:lnTo>
                  <a:pt x="173094" y="31461"/>
                </a:lnTo>
                <a:lnTo>
                  <a:pt x="173472" y="74380"/>
                </a:lnTo>
                <a:cubicBezTo>
                  <a:pt x="176745" y="99010"/>
                  <a:pt x="183291" y="123394"/>
                  <a:pt x="193765" y="147287"/>
                </a:cubicBezTo>
                <a:cubicBezTo>
                  <a:pt x="219295" y="205548"/>
                  <a:pt x="280174" y="249407"/>
                  <a:pt x="330579" y="298503"/>
                </a:cubicBezTo>
                <a:cubicBezTo>
                  <a:pt x="312904" y="318796"/>
                  <a:pt x="295230" y="339089"/>
                  <a:pt x="277555" y="359382"/>
                </a:cubicBezTo>
                <a:cubicBezTo>
                  <a:pt x="274282" y="363309"/>
                  <a:pt x="270355" y="367892"/>
                  <a:pt x="267082" y="371820"/>
                </a:cubicBezTo>
                <a:cubicBezTo>
                  <a:pt x="224368" y="330579"/>
                  <a:pt x="176868" y="290812"/>
                  <a:pt x="140599" y="245336"/>
                </a:cubicBezTo>
                <a:close/>
                <a:moveTo>
                  <a:pt x="166926" y="750840"/>
                </a:moveTo>
                <a:lnTo>
                  <a:pt x="553147" y="750840"/>
                </a:lnTo>
                <a:cubicBezTo>
                  <a:pt x="553147" y="746258"/>
                  <a:pt x="552493" y="742331"/>
                  <a:pt x="551838" y="737748"/>
                </a:cubicBezTo>
                <a:cubicBezTo>
                  <a:pt x="548565" y="716146"/>
                  <a:pt x="541364" y="693889"/>
                  <a:pt x="531545" y="672287"/>
                </a:cubicBezTo>
                <a:cubicBezTo>
                  <a:pt x="527617" y="662468"/>
                  <a:pt x="522381" y="653303"/>
                  <a:pt x="517144" y="644139"/>
                </a:cubicBezTo>
                <a:lnTo>
                  <a:pt x="206202" y="644139"/>
                </a:lnTo>
                <a:cubicBezTo>
                  <a:pt x="200965" y="653958"/>
                  <a:pt x="195729" y="663122"/>
                  <a:pt x="191146" y="672287"/>
                </a:cubicBezTo>
                <a:cubicBezTo>
                  <a:pt x="180018" y="694544"/>
                  <a:pt x="172162" y="716801"/>
                  <a:pt x="168890" y="737748"/>
                </a:cubicBezTo>
                <a:cubicBezTo>
                  <a:pt x="168235" y="742331"/>
                  <a:pt x="167581" y="746913"/>
                  <a:pt x="166926" y="750840"/>
                </a:cubicBezTo>
                <a:close/>
                <a:moveTo>
                  <a:pt x="205548" y="902056"/>
                </a:moveTo>
                <a:cubicBezTo>
                  <a:pt x="206202" y="902711"/>
                  <a:pt x="206202" y="902711"/>
                  <a:pt x="206857" y="903365"/>
                </a:cubicBezTo>
                <a:lnTo>
                  <a:pt x="513216" y="903365"/>
                </a:lnTo>
                <a:cubicBezTo>
                  <a:pt x="513216" y="902710"/>
                  <a:pt x="513870" y="902710"/>
                  <a:pt x="513870" y="902056"/>
                </a:cubicBezTo>
                <a:cubicBezTo>
                  <a:pt x="522381" y="887655"/>
                  <a:pt x="530236" y="871944"/>
                  <a:pt x="536127" y="856233"/>
                </a:cubicBezTo>
                <a:cubicBezTo>
                  <a:pt x="543328" y="837904"/>
                  <a:pt x="548565" y="817611"/>
                  <a:pt x="551184" y="797318"/>
                </a:cubicBezTo>
                <a:lnTo>
                  <a:pt x="168890" y="797318"/>
                </a:lnTo>
                <a:cubicBezTo>
                  <a:pt x="171508" y="817611"/>
                  <a:pt x="176090" y="837249"/>
                  <a:pt x="183291" y="856233"/>
                </a:cubicBezTo>
                <a:cubicBezTo>
                  <a:pt x="189182" y="871944"/>
                  <a:pt x="197038" y="887655"/>
                  <a:pt x="205548" y="902056"/>
                </a:cubicBezTo>
                <a:close/>
                <a:moveTo>
                  <a:pt x="154488" y="1451276"/>
                </a:moveTo>
                <a:lnTo>
                  <a:pt x="373783" y="1451276"/>
                </a:lnTo>
                <a:lnTo>
                  <a:pt x="374438" y="1451276"/>
                </a:lnTo>
                <a:lnTo>
                  <a:pt x="543982" y="1451276"/>
                </a:lnTo>
                <a:cubicBezTo>
                  <a:pt x="543328" y="1446039"/>
                  <a:pt x="543328" y="1441457"/>
                  <a:pt x="542673" y="1436874"/>
                </a:cubicBezTo>
                <a:cubicBezTo>
                  <a:pt x="540055" y="1413963"/>
                  <a:pt x="534163" y="1391706"/>
                  <a:pt x="524999" y="1371413"/>
                </a:cubicBezTo>
                <a:cubicBezTo>
                  <a:pt x="524999" y="1370104"/>
                  <a:pt x="524344" y="1369450"/>
                  <a:pt x="523690" y="1368140"/>
                </a:cubicBezTo>
                <a:cubicBezTo>
                  <a:pt x="520416" y="1360285"/>
                  <a:pt x="516489" y="1352430"/>
                  <a:pt x="511907" y="1344574"/>
                </a:cubicBezTo>
                <a:lnTo>
                  <a:pt x="187219" y="1344574"/>
                </a:lnTo>
                <a:cubicBezTo>
                  <a:pt x="181327" y="1353739"/>
                  <a:pt x="175436" y="1362248"/>
                  <a:pt x="170853" y="1371413"/>
                </a:cubicBezTo>
                <a:cubicBezTo>
                  <a:pt x="160379" y="1392361"/>
                  <a:pt x="153833" y="1413963"/>
                  <a:pt x="153833" y="1436874"/>
                </a:cubicBezTo>
                <a:cubicBezTo>
                  <a:pt x="153833" y="1441457"/>
                  <a:pt x="153833" y="1446694"/>
                  <a:pt x="154488" y="1451276"/>
                </a:cubicBezTo>
                <a:close/>
                <a:moveTo>
                  <a:pt x="204893" y="1604455"/>
                </a:moveTo>
                <a:lnTo>
                  <a:pt x="498160" y="1604455"/>
                </a:lnTo>
                <a:cubicBezTo>
                  <a:pt x="500124" y="1601837"/>
                  <a:pt x="502087" y="1598564"/>
                  <a:pt x="504051" y="1595291"/>
                </a:cubicBezTo>
                <a:cubicBezTo>
                  <a:pt x="507324" y="1589399"/>
                  <a:pt x="510598" y="1584162"/>
                  <a:pt x="513870" y="1578271"/>
                </a:cubicBezTo>
                <a:lnTo>
                  <a:pt x="513216" y="1578271"/>
                </a:lnTo>
                <a:cubicBezTo>
                  <a:pt x="518453" y="1568452"/>
                  <a:pt x="523035" y="1558632"/>
                  <a:pt x="526962" y="1548813"/>
                </a:cubicBezTo>
                <a:cubicBezTo>
                  <a:pt x="533508" y="1532448"/>
                  <a:pt x="538746" y="1515428"/>
                  <a:pt x="541364" y="1497754"/>
                </a:cubicBezTo>
                <a:lnTo>
                  <a:pt x="374438" y="1497753"/>
                </a:lnTo>
                <a:lnTo>
                  <a:pt x="373783" y="1497753"/>
                </a:lnTo>
                <a:lnTo>
                  <a:pt x="160379" y="1497754"/>
                </a:lnTo>
                <a:cubicBezTo>
                  <a:pt x="164307" y="1514774"/>
                  <a:pt x="170199" y="1531793"/>
                  <a:pt x="176745" y="1548814"/>
                </a:cubicBezTo>
                <a:cubicBezTo>
                  <a:pt x="182636" y="1564524"/>
                  <a:pt x="190492" y="1579580"/>
                  <a:pt x="199002" y="1594636"/>
                </a:cubicBezTo>
                <a:cubicBezTo>
                  <a:pt x="200965" y="1597255"/>
                  <a:pt x="202930" y="1600527"/>
                  <a:pt x="204893" y="1603801"/>
                </a:cubicBezTo>
                <a:close/>
                <a:moveTo>
                  <a:pt x="103428" y="2176587"/>
                </a:moveTo>
                <a:lnTo>
                  <a:pt x="543328" y="2176587"/>
                </a:lnTo>
                <a:cubicBezTo>
                  <a:pt x="542673" y="2173968"/>
                  <a:pt x="542673" y="2171350"/>
                  <a:pt x="542019" y="2168731"/>
                </a:cubicBezTo>
                <a:cubicBezTo>
                  <a:pt x="537436" y="2147129"/>
                  <a:pt x="528927" y="2124872"/>
                  <a:pt x="517144" y="2103270"/>
                </a:cubicBezTo>
                <a:cubicBezTo>
                  <a:pt x="509943" y="2090178"/>
                  <a:pt x="501433" y="2077740"/>
                  <a:pt x="492268" y="2064648"/>
                </a:cubicBezTo>
                <a:lnTo>
                  <a:pt x="151215" y="2064648"/>
                </a:lnTo>
                <a:cubicBezTo>
                  <a:pt x="142050" y="2077085"/>
                  <a:pt x="133541" y="2090178"/>
                  <a:pt x="126340" y="2103270"/>
                </a:cubicBezTo>
                <a:cubicBezTo>
                  <a:pt x="114556" y="2124218"/>
                  <a:pt x="107356" y="2146474"/>
                  <a:pt x="104083" y="2168731"/>
                </a:cubicBezTo>
                <a:cubicBezTo>
                  <a:pt x="103429" y="2171350"/>
                  <a:pt x="103428" y="2173968"/>
                  <a:pt x="103428" y="2176587"/>
                </a:cubicBezTo>
                <a:close/>
                <a:moveTo>
                  <a:pt x="157761" y="2325838"/>
                </a:moveTo>
                <a:cubicBezTo>
                  <a:pt x="160379" y="2329766"/>
                  <a:pt x="163653" y="2333693"/>
                  <a:pt x="167581" y="2337621"/>
                </a:cubicBezTo>
                <a:lnTo>
                  <a:pt x="488341" y="2337621"/>
                </a:lnTo>
                <a:cubicBezTo>
                  <a:pt x="490959" y="2333693"/>
                  <a:pt x="494232" y="2329766"/>
                  <a:pt x="496850" y="2325838"/>
                </a:cubicBezTo>
                <a:cubicBezTo>
                  <a:pt x="507979" y="2310782"/>
                  <a:pt x="517144" y="2295726"/>
                  <a:pt x="524344" y="2280015"/>
                </a:cubicBezTo>
                <a:cubicBezTo>
                  <a:pt x="532854" y="2261686"/>
                  <a:pt x="539400" y="2243357"/>
                  <a:pt x="542673" y="2225028"/>
                </a:cubicBezTo>
                <a:lnTo>
                  <a:pt x="107356" y="2225028"/>
                </a:lnTo>
                <a:cubicBezTo>
                  <a:pt x="111284" y="2243357"/>
                  <a:pt x="118484" y="2261686"/>
                  <a:pt x="128304" y="2280015"/>
                </a:cubicBezTo>
                <a:cubicBezTo>
                  <a:pt x="136159" y="2295072"/>
                  <a:pt x="146633" y="2310782"/>
                  <a:pt x="157761" y="2325838"/>
                </a:cubicBezTo>
                <a:close/>
                <a:moveTo>
                  <a:pt x="72171" y="2377144"/>
                </a:moveTo>
                <a:cubicBezTo>
                  <a:pt x="28148" y="2318474"/>
                  <a:pt x="0" y="2256450"/>
                  <a:pt x="0" y="2189025"/>
                </a:cubicBezTo>
                <a:cubicBezTo>
                  <a:pt x="0" y="2048938"/>
                  <a:pt x="120448" y="1941581"/>
                  <a:pt x="247443" y="1838152"/>
                </a:cubicBezTo>
                <a:cubicBezTo>
                  <a:pt x="250062" y="1836188"/>
                  <a:pt x="252680" y="1833570"/>
                  <a:pt x="255299" y="1831606"/>
                </a:cubicBezTo>
                <a:cubicBezTo>
                  <a:pt x="257917" y="1829642"/>
                  <a:pt x="260536" y="1827023"/>
                  <a:pt x="263154" y="1825060"/>
                </a:cubicBezTo>
                <a:cubicBezTo>
                  <a:pt x="267736" y="1821132"/>
                  <a:pt x="272319" y="1817859"/>
                  <a:pt x="276901" y="1813931"/>
                </a:cubicBezTo>
                <a:cubicBezTo>
                  <a:pt x="297848" y="1797566"/>
                  <a:pt x="319451" y="1780546"/>
                  <a:pt x="339743" y="1763526"/>
                </a:cubicBezTo>
                <a:cubicBezTo>
                  <a:pt x="342362" y="1761562"/>
                  <a:pt x="344980" y="1758944"/>
                  <a:pt x="347599" y="1756980"/>
                </a:cubicBezTo>
                <a:cubicBezTo>
                  <a:pt x="350217" y="1755016"/>
                  <a:pt x="352836" y="1752398"/>
                  <a:pt x="355454" y="1750434"/>
                </a:cubicBezTo>
                <a:cubicBezTo>
                  <a:pt x="394731" y="1717048"/>
                  <a:pt x="432044" y="1683009"/>
                  <a:pt x="462811" y="1647659"/>
                </a:cubicBezTo>
                <a:lnTo>
                  <a:pt x="236314" y="1647660"/>
                </a:lnTo>
                <a:cubicBezTo>
                  <a:pt x="261845" y="1682355"/>
                  <a:pt x="292611" y="1716394"/>
                  <a:pt x="324688" y="1749125"/>
                </a:cubicBezTo>
                <a:cubicBezTo>
                  <a:pt x="303740" y="1766145"/>
                  <a:pt x="282792" y="1782510"/>
                  <a:pt x="261845" y="1799530"/>
                </a:cubicBezTo>
                <a:cubicBezTo>
                  <a:pt x="257262" y="1803457"/>
                  <a:pt x="252680" y="1806731"/>
                  <a:pt x="248097" y="1810659"/>
                </a:cubicBezTo>
                <a:cubicBezTo>
                  <a:pt x="144014" y="1704611"/>
                  <a:pt x="51059" y="1584163"/>
                  <a:pt x="51060" y="1434911"/>
                </a:cubicBezTo>
                <a:cubicBezTo>
                  <a:pt x="51059" y="1311844"/>
                  <a:pt x="153179" y="1225435"/>
                  <a:pt x="267736" y="1136407"/>
                </a:cubicBezTo>
                <a:cubicBezTo>
                  <a:pt x="282792" y="1148845"/>
                  <a:pt x="297848" y="1161283"/>
                  <a:pt x="312904" y="1173066"/>
                </a:cubicBezTo>
                <a:cubicBezTo>
                  <a:pt x="324032" y="1181576"/>
                  <a:pt x="334506" y="1190086"/>
                  <a:pt x="344980" y="1198595"/>
                </a:cubicBezTo>
                <a:cubicBezTo>
                  <a:pt x="301122" y="1232635"/>
                  <a:pt x="260535" y="1264712"/>
                  <a:pt x="227805" y="1296787"/>
                </a:cubicBezTo>
                <a:lnTo>
                  <a:pt x="481139" y="1296787"/>
                </a:lnTo>
                <a:cubicBezTo>
                  <a:pt x="452992" y="1263402"/>
                  <a:pt x="417642" y="1231326"/>
                  <a:pt x="379020" y="1199250"/>
                </a:cubicBezTo>
                <a:cubicBezTo>
                  <a:pt x="376402" y="1197286"/>
                  <a:pt x="373783" y="1194668"/>
                  <a:pt x="371165" y="1192704"/>
                </a:cubicBezTo>
                <a:cubicBezTo>
                  <a:pt x="367892" y="1190740"/>
                  <a:pt x="365273" y="1188122"/>
                  <a:pt x="362655" y="1186158"/>
                </a:cubicBezTo>
                <a:cubicBezTo>
                  <a:pt x="351526" y="1176993"/>
                  <a:pt x="340398" y="1167829"/>
                  <a:pt x="328615" y="1158664"/>
                </a:cubicBezTo>
                <a:cubicBezTo>
                  <a:pt x="314214" y="1147536"/>
                  <a:pt x="299812" y="1135753"/>
                  <a:pt x="285411" y="1123970"/>
                </a:cubicBezTo>
                <a:cubicBezTo>
                  <a:pt x="282792" y="1122006"/>
                  <a:pt x="280174" y="1119388"/>
                  <a:pt x="277555" y="1117423"/>
                </a:cubicBezTo>
                <a:cubicBezTo>
                  <a:pt x="274937" y="1115460"/>
                  <a:pt x="272319" y="1112841"/>
                  <a:pt x="269700" y="1110877"/>
                </a:cubicBezTo>
                <a:cubicBezTo>
                  <a:pt x="164962" y="1023159"/>
                  <a:pt x="65461" y="919076"/>
                  <a:pt x="65461" y="761969"/>
                </a:cubicBezTo>
                <a:cubicBezTo>
                  <a:pt x="65461" y="643484"/>
                  <a:pt x="161689" y="525654"/>
                  <a:pt x="269700" y="401277"/>
                </a:cubicBezTo>
                <a:cubicBezTo>
                  <a:pt x="271664" y="398659"/>
                  <a:pt x="273628" y="396040"/>
                  <a:pt x="276246" y="393422"/>
                </a:cubicBezTo>
                <a:cubicBezTo>
                  <a:pt x="278210" y="390804"/>
                  <a:pt x="280174" y="388185"/>
                  <a:pt x="282792" y="385566"/>
                </a:cubicBezTo>
                <a:cubicBezTo>
                  <a:pt x="287374" y="380984"/>
                  <a:pt x="291302" y="376402"/>
                  <a:pt x="295885" y="371165"/>
                </a:cubicBezTo>
                <a:cubicBezTo>
                  <a:pt x="312904" y="352182"/>
                  <a:pt x="329925" y="332543"/>
                  <a:pt x="346944" y="312905"/>
                </a:cubicBezTo>
                <a:cubicBezTo>
                  <a:pt x="348908" y="310287"/>
                  <a:pt x="351526" y="307668"/>
                  <a:pt x="353491" y="305050"/>
                </a:cubicBezTo>
                <a:cubicBezTo>
                  <a:pt x="355454" y="302431"/>
                  <a:pt x="358072" y="299813"/>
                  <a:pt x="360037" y="297194"/>
                </a:cubicBezTo>
                <a:lnTo>
                  <a:pt x="364846" y="291338"/>
                </a:lnTo>
                <a:lnTo>
                  <a:pt x="425133" y="373044"/>
                </a:lnTo>
                <a:lnTo>
                  <a:pt x="422879" y="375748"/>
                </a:lnTo>
                <a:cubicBezTo>
                  <a:pt x="420915" y="378366"/>
                  <a:pt x="418297" y="380984"/>
                  <a:pt x="416333" y="383603"/>
                </a:cubicBezTo>
                <a:cubicBezTo>
                  <a:pt x="402586" y="399314"/>
                  <a:pt x="388839" y="415025"/>
                  <a:pt x="375092" y="430735"/>
                </a:cubicBezTo>
                <a:cubicBezTo>
                  <a:pt x="367237" y="439245"/>
                  <a:pt x="359382" y="447755"/>
                  <a:pt x="352181" y="456265"/>
                </a:cubicBezTo>
                <a:cubicBezTo>
                  <a:pt x="350217" y="458883"/>
                  <a:pt x="347598" y="461502"/>
                  <a:pt x="345635" y="464120"/>
                </a:cubicBezTo>
                <a:cubicBezTo>
                  <a:pt x="343671" y="466739"/>
                  <a:pt x="341053" y="469357"/>
                  <a:pt x="339089" y="471976"/>
                </a:cubicBezTo>
                <a:cubicBezTo>
                  <a:pt x="300466" y="515835"/>
                  <a:pt x="265117" y="559039"/>
                  <a:pt x="235660" y="600279"/>
                </a:cubicBezTo>
                <a:lnTo>
                  <a:pt x="487031" y="600279"/>
                </a:lnTo>
                <a:cubicBezTo>
                  <a:pt x="454301" y="557075"/>
                  <a:pt x="413060" y="514526"/>
                  <a:pt x="368546" y="470666"/>
                </a:cubicBezTo>
                <a:cubicBezTo>
                  <a:pt x="377057" y="461502"/>
                  <a:pt x="384912" y="451683"/>
                  <a:pt x="393422" y="442518"/>
                </a:cubicBezTo>
                <a:cubicBezTo>
                  <a:pt x="406514" y="427462"/>
                  <a:pt x="419606" y="412406"/>
                  <a:pt x="432698" y="397350"/>
                </a:cubicBezTo>
                <a:lnTo>
                  <a:pt x="474179" y="439515"/>
                </a:lnTo>
                <a:lnTo>
                  <a:pt x="632201" y="653679"/>
                </a:lnTo>
                <a:lnTo>
                  <a:pt x="638441" y="665506"/>
                </a:lnTo>
                <a:cubicBezTo>
                  <a:pt x="650071" y="697326"/>
                  <a:pt x="656576" y="730221"/>
                  <a:pt x="656576" y="764588"/>
                </a:cubicBezTo>
                <a:cubicBezTo>
                  <a:pt x="656576" y="915803"/>
                  <a:pt x="562967" y="1023159"/>
                  <a:pt x="455610" y="1114151"/>
                </a:cubicBezTo>
                <a:cubicBezTo>
                  <a:pt x="440554" y="1101713"/>
                  <a:pt x="426152" y="1089930"/>
                  <a:pt x="411096" y="1078147"/>
                </a:cubicBezTo>
                <a:cubicBezTo>
                  <a:pt x="400623" y="1069637"/>
                  <a:pt x="389494" y="1061127"/>
                  <a:pt x="379020" y="1052617"/>
                </a:cubicBezTo>
                <a:cubicBezTo>
                  <a:pt x="416987" y="1020541"/>
                  <a:pt x="452991" y="986501"/>
                  <a:pt x="481794" y="950498"/>
                </a:cubicBezTo>
                <a:lnTo>
                  <a:pt x="240242" y="950498"/>
                </a:lnTo>
                <a:cubicBezTo>
                  <a:pt x="270354" y="986501"/>
                  <a:pt x="307668" y="1019886"/>
                  <a:pt x="346944" y="1052617"/>
                </a:cubicBezTo>
                <a:cubicBezTo>
                  <a:pt x="349563" y="1054580"/>
                  <a:pt x="352181" y="1057199"/>
                  <a:pt x="354800" y="1059163"/>
                </a:cubicBezTo>
                <a:cubicBezTo>
                  <a:pt x="357418" y="1061127"/>
                  <a:pt x="360037" y="1063745"/>
                  <a:pt x="362655" y="1065709"/>
                </a:cubicBezTo>
                <a:cubicBezTo>
                  <a:pt x="373783" y="1074219"/>
                  <a:pt x="384912" y="1083383"/>
                  <a:pt x="396040" y="1092548"/>
                </a:cubicBezTo>
                <a:cubicBezTo>
                  <a:pt x="410441" y="1104331"/>
                  <a:pt x="424843" y="1115460"/>
                  <a:pt x="439244" y="1127243"/>
                </a:cubicBezTo>
                <a:cubicBezTo>
                  <a:pt x="441863" y="1129207"/>
                  <a:pt x="444481" y="1131825"/>
                  <a:pt x="447100" y="1133789"/>
                </a:cubicBezTo>
                <a:cubicBezTo>
                  <a:pt x="449718" y="1135753"/>
                  <a:pt x="452337" y="1138371"/>
                  <a:pt x="454955" y="1140335"/>
                </a:cubicBezTo>
                <a:cubicBezTo>
                  <a:pt x="532200" y="1205141"/>
                  <a:pt x="602898" y="1275839"/>
                  <a:pt x="632355" y="1368795"/>
                </a:cubicBezTo>
                <a:lnTo>
                  <a:pt x="631700" y="1368795"/>
                </a:lnTo>
                <a:cubicBezTo>
                  <a:pt x="640865" y="1398253"/>
                  <a:pt x="646102" y="1429674"/>
                  <a:pt x="646102" y="1463714"/>
                </a:cubicBezTo>
                <a:cubicBezTo>
                  <a:pt x="646102" y="1504300"/>
                  <a:pt x="637592" y="1542267"/>
                  <a:pt x="623191" y="1578270"/>
                </a:cubicBezTo>
                <a:lnTo>
                  <a:pt x="623845" y="1578271"/>
                </a:lnTo>
                <a:cubicBezTo>
                  <a:pt x="586532" y="1671226"/>
                  <a:pt x="507979" y="1749779"/>
                  <a:pt x="424189" y="1820477"/>
                </a:cubicBezTo>
                <a:cubicBezTo>
                  <a:pt x="421570" y="1822441"/>
                  <a:pt x="418952" y="1825060"/>
                  <a:pt x="416333" y="1827023"/>
                </a:cubicBezTo>
                <a:cubicBezTo>
                  <a:pt x="413715" y="1828988"/>
                  <a:pt x="411097" y="1831606"/>
                  <a:pt x="408478" y="1833570"/>
                </a:cubicBezTo>
                <a:cubicBezTo>
                  <a:pt x="386875" y="1851245"/>
                  <a:pt x="365273" y="1868264"/>
                  <a:pt x="344326" y="1885284"/>
                </a:cubicBezTo>
                <a:cubicBezTo>
                  <a:pt x="339743" y="1888557"/>
                  <a:pt x="335816" y="1891830"/>
                  <a:pt x="331888" y="1895103"/>
                </a:cubicBezTo>
                <a:cubicBezTo>
                  <a:pt x="328615" y="1897067"/>
                  <a:pt x="325997" y="1899686"/>
                  <a:pt x="323378" y="1901649"/>
                </a:cubicBezTo>
                <a:cubicBezTo>
                  <a:pt x="320760" y="1903613"/>
                  <a:pt x="318141" y="1906232"/>
                  <a:pt x="315523" y="1908195"/>
                </a:cubicBezTo>
                <a:cubicBezTo>
                  <a:pt x="271009" y="1944854"/>
                  <a:pt x="228459" y="1980203"/>
                  <a:pt x="193110" y="2016207"/>
                </a:cubicBezTo>
                <a:lnTo>
                  <a:pt x="454301" y="2016207"/>
                </a:lnTo>
                <a:cubicBezTo>
                  <a:pt x="423534" y="1980858"/>
                  <a:pt x="386875" y="1945509"/>
                  <a:pt x="348908" y="1909504"/>
                </a:cubicBezTo>
                <a:cubicBezTo>
                  <a:pt x="352836" y="1906886"/>
                  <a:pt x="356763" y="1903613"/>
                  <a:pt x="360691" y="1900340"/>
                </a:cubicBezTo>
                <a:cubicBezTo>
                  <a:pt x="381638" y="1883320"/>
                  <a:pt x="403241" y="1865646"/>
                  <a:pt x="424843" y="1847971"/>
                </a:cubicBezTo>
                <a:cubicBezTo>
                  <a:pt x="541364" y="1959255"/>
                  <a:pt x="648066" y="2065302"/>
                  <a:pt x="648066" y="2196225"/>
                </a:cubicBezTo>
                <a:cubicBezTo>
                  <a:pt x="648066" y="2328456"/>
                  <a:pt x="542673" y="2439741"/>
                  <a:pt x="422879" y="2544479"/>
                </a:cubicBezTo>
                <a:cubicBezTo>
                  <a:pt x="413715" y="2536623"/>
                  <a:pt x="404550" y="2529423"/>
                  <a:pt x="395386" y="2521568"/>
                </a:cubicBezTo>
                <a:cubicBezTo>
                  <a:pt x="379675" y="2508475"/>
                  <a:pt x="363309" y="2495383"/>
                  <a:pt x="347598" y="2482291"/>
                </a:cubicBezTo>
                <a:cubicBezTo>
                  <a:pt x="383603" y="2450870"/>
                  <a:pt x="417642" y="2418793"/>
                  <a:pt x="447755" y="2386717"/>
                </a:cubicBezTo>
                <a:lnTo>
                  <a:pt x="210785" y="2386718"/>
                </a:lnTo>
                <a:cubicBezTo>
                  <a:pt x="242206" y="2418793"/>
                  <a:pt x="278210" y="2450870"/>
                  <a:pt x="315523" y="2482291"/>
                </a:cubicBezTo>
                <a:cubicBezTo>
                  <a:pt x="318141" y="2484254"/>
                  <a:pt x="320760" y="2486873"/>
                  <a:pt x="323378" y="2488837"/>
                </a:cubicBezTo>
                <a:cubicBezTo>
                  <a:pt x="325997" y="2490800"/>
                  <a:pt x="328615" y="2493419"/>
                  <a:pt x="331234" y="2495383"/>
                </a:cubicBezTo>
                <a:cubicBezTo>
                  <a:pt x="346944" y="2509129"/>
                  <a:pt x="363309" y="2522877"/>
                  <a:pt x="379675" y="2535969"/>
                </a:cubicBezTo>
                <a:cubicBezTo>
                  <a:pt x="388840" y="2543170"/>
                  <a:pt x="397349" y="2551025"/>
                  <a:pt x="406514" y="2558226"/>
                </a:cubicBezTo>
                <a:cubicBezTo>
                  <a:pt x="409132" y="2560190"/>
                  <a:pt x="411751" y="2562808"/>
                  <a:pt x="414369" y="2564772"/>
                </a:cubicBezTo>
                <a:cubicBezTo>
                  <a:pt x="416988" y="2566736"/>
                  <a:pt x="419606" y="2569354"/>
                  <a:pt x="422224" y="2571318"/>
                </a:cubicBezTo>
                <a:cubicBezTo>
                  <a:pt x="549874" y="2678020"/>
                  <a:pt x="669014" y="2788649"/>
                  <a:pt x="668359" y="2914335"/>
                </a:cubicBezTo>
                <a:lnTo>
                  <a:pt x="565585" y="2914335"/>
                </a:lnTo>
                <a:cubicBezTo>
                  <a:pt x="565585" y="2823998"/>
                  <a:pt x="459538" y="2727770"/>
                  <a:pt x="346289" y="2633506"/>
                </a:cubicBezTo>
                <a:cubicBezTo>
                  <a:pt x="343671" y="2631543"/>
                  <a:pt x="341052" y="2628924"/>
                  <a:pt x="338434" y="2626960"/>
                </a:cubicBezTo>
                <a:cubicBezTo>
                  <a:pt x="335815" y="2624996"/>
                  <a:pt x="333197" y="2622378"/>
                  <a:pt x="330579" y="2620414"/>
                </a:cubicBezTo>
                <a:cubicBezTo>
                  <a:pt x="323378" y="2614522"/>
                  <a:pt x="316177" y="2608631"/>
                  <a:pt x="308977" y="2602739"/>
                </a:cubicBezTo>
                <a:cubicBezTo>
                  <a:pt x="291302" y="2588338"/>
                  <a:pt x="272973" y="2573282"/>
                  <a:pt x="255298" y="2558226"/>
                </a:cubicBezTo>
                <a:cubicBezTo>
                  <a:pt x="252680" y="2556262"/>
                  <a:pt x="250062" y="2553643"/>
                  <a:pt x="247443" y="2551680"/>
                </a:cubicBezTo>
                <a:cubicBezTo>
                  <a:pt x="244825" y="2549716"/>
                  <a:pt x="242206" y="2547097"/>
                  <a:pt x="239588" y="2545134"/>
                </a:cubicBezTo>
                <a:cubicBezTo>
                  <a:pt x="176091" y="2491128"/>
                  <a:pt x="116194" y="2435813"/>
                  <a:pt x="72171" y="2377144"/>
                </a:cubicBezTo>
                <a:close/>
                <a:moveTo>
                  <a:pt x="0" y="2915645"/>
                </a:moveTo>
                <a:cubicBezTo>
                  <a:pt x="0" y="2787995"/>
                  <a:pt x="116521" y="2678020"/>
                  <a:pt x="240242" y="2572628"/>
                </a:cubicBezTo>
                <a:cubicBezTo>
                  <a:pt x="257917" y="2587683"/>
                  <a:pt x="276246" y="2602740"/>
                  <a:pt x="295229" y="2617796"/>
                </a:cubicBezTo>
                <a:cubicBezTo>
                  <a:pt x="301776" y="2623687"/>
                  <a:pt x="308977" y="2628925"/>
                  <a:pt x="315523" y="2634816"/>
                </a:cubicBezTo>
                <a:cubicBezTo>
                  <a:pt x="202275" y="2731698"/>
                  <a:pt x="102773" y="2823999"/>
                  <a:pt x="102773" y="2915645"/>
                </a:cubicBezTo>
                <a:close/>
              </a:path>
            </a:pathLst>
          </a:custGeom>
          <a:solidFill>
            <a:schemeClr val="accent4">
              <a:alpha val="28000"/>
            </a:schemeClr>
          </a:solidFill>
          <a:ln w="9525" cap="flat">
            <a:noFill/>
            <a:prstDash val="solid"/>
            <a:miter/>
          </a:ln>
        </p:spPr>
        <p:txBody>
          <a:bodyPr wrap="square" rtlCol="0" anchor="ctr">
            <a:noAutofit/>
          </a:bodyPr>
          <a:lstStyle/>
          <a:p>
            <a:endParaRPr lang="en-US" dirty="0"/>
          </a:p>
        </p:txBody>
      </p:sp>
      <p:sp>
        <p:nvSpPr>
          <p:cNvPr id="32" name="Freeform: Shape 31">
            <a:extLst>
              <a:ext uri="{FF2B5EF4-FFF2-40B4-BE49-F238E27FC236}">
                <a16:creationId xmlns:a16="http://schemas.microsoft.com/office/drawing/2014/main" xmlns="" id="{57278C10-63C6-47B3-B402-85698C8991BF}"/>
              </a:ext>
            </a:extLst>
          </p:cNvPr>
          <p:cNvSpPr/>
          <p:nvPr userDrawn="1"/>
        </p:nvSpPr>
        <p:spPr>
          <a:xfrm rot="2700000">
            <a:off x="5357021" y="-2166980"/>
            <a:ext cx="3185171" cy="11865198"/>
          </a:xfrm>
          <a:custGeom>
            <a:avLst/>
            <a:gdLst>
              <a:gd name="connsiteX0" fmla="*/ 580433 w 3185171"/>
              <a:gd name="connsiteY0" fmla="*/ 10991076 h 11865198"/>
              <a:gd name="connsiteX1" fmla="*/ 730150 w 3185171"/>
              <a:gd name="connsiteY1" fmla="*/ 10841979 h 11865198"/>
              <a:gd name="connsiteX2" fmla="*/ 1165461 w 3185171"/>
              <a:gd name="connsiteY2" fmla="*/ 10453358 h 11865198"/>
              <a:gd name="connsiteX3" fmla="*/ 1318996 w 3185171"/>
              <a:gd name="connsiteY3" fmla="*/ 10579476 h 11865198"/>
              <a:gd name="connsiteX4" fmla="*/ 33274 w 3185171"/>
              <a:gd name="connsiteY4" fmla="*/ 11865198 h 11865198"/>
              <a:gd name="connsiteX5" fmla="*/ 43303 w 3185171"/>
              <a:gd name="connsiteY5" fmla="*/ 11819253 h 11865198"/>
              <a:gd name="connsiteX6" fmla="*/ 580433 w 3185171"/>
              <a:gd name="connsiteY6" fmla="*/ 10991076 h 11865198"/>
              <a:gd name="connsiteX7" fmla="*/ 520806 w 3185171"/>
              <a:gd name="connsiteY7" fmla="*/ 8767093 h 11865198"/>
              <a:gd name="connsiteX8" fmla="*/ 622428 w 3185171"/>
              <a:gd name="connsiteY8" fmla="*/ 9033846 h 11865198"/>
              <a:gd name="connsiteX9" fmla="*/ 765331 w 3185171"/>
              <a:gd name="connsiteY9" fmla="*/ 9256143 h 11865198"/>
              <a:gd name="connsiteX10" fmla="*/ 809789 w 3185171"/>
              <a:gd name="connsiteY10" fmla="*/ 9313305 h 11865198"/>
              <a:gd name="connsiteX11" fmla="*/ 2365855 w 3185171"/>
              <a:gd name="connsiteY11" fmla="*/ 9313305 h 11865198"/>
              <a:gd name="connsiteX12" fmla="*/ 2407139 w 3185171"/>
              <a:gd name="connsiteY12" fmla="*/ 9256143 h 11865198"/>
              <a:gd name="connsiteX13" fmla="*/ 2540515 w 3185171"/>
              <a:gd name="connsiteY13" fmla="*/ 9033846 h 11865198"/>
              <a:gd name="connsiteX14" fmla="*/ 2632610 w 3185171"/>
              <a:gd name="connsiteY14" fmla="*/ 8767093 h 11865198"/>
              <a:gd name="connsiteX15" fmla="*/ 733574 w 3185171"/>
              <a:gd name="connsiteY15" fmla="*/ 7985884 h 11865198"/>
              <a:gd name="connsiteX16" fmla="*/ 612899 w 3185171"/>
              <a:gd name="connsiteY16" fmla="*/ 8173246 h 11865198"/>
              <a:gd name="connsiteX17" fmla="*/ 504928 w 3185171"/>
              <a:gd name="connsiteY17" fmla="*/ 8490812 h 11865198"/>
              <a:gd name="connsiteX18" fmla="*/ 501754 w 3185171"/>
              <a:gd name="connsiteY18" fmla="*/ 8528920 h 11865198"/>
              <a:gd name="connsiteX19" fmla="*/ 2635785 w 3185171"/>
              <a:gd name="connsiteY19" fmla="*/ 8528920 h 11865198"/>
              <a:gd name="connsiteX20" fmla="*/ 2629433 w 3185171"/>
              <a:gd name="connsiteY20" fmla="*/ 8490812 h 11865198"/>
              <a:gd name="connsiteX21" fmla="*/ 2508761 w 3185171"/>
              <a:gd name="connsiteY21" fmla="*/ 8173247 h 11865198"/>
              <a:gd name="connsiteX22" fmla="*/ 2388085 w 3185171"/>
              <a:gd name="connsiteY22" fmla="*/ 7985884 h 11865198"/>
              <a:gd name="connsiteX23" fmla="*/ 819317 w 3185171"/>
              <a:gd name="connsiteY23" fmla="*/ 1841012 h 11865198"/>
              <a:gd name="connsiteX24" fmla="*/ 889180 w 3185171"/>
              <a:gd name="connsiteY24" fmla="*/ 2126820 h 11865198"/>
              <a:gd name="connsiteX25" fmla="*/ 997152 w 3185171"/>
              <a:gd name="connsiteY25" fmla="*/ 2349114 h 11865198"/>
              <a:gd name="connsiteX26" fmla="*/ 1003503 w 3185171"/>
              <a:gd name="connsiteY26" fmla="*/ 2355466 h 11865198"/>
              <a:gd name="connsiteX27" fmla="*/ 2489705 w 3185171"/>
              <a:gd name="connsiteY27" fmla="*/ 2355467 h 11865198"/>
              <a:gd name="connsiteX28" fmla="*/ 2492882 w 3185171"/>
              <a:gd name="connsiteY28" fmla="*/ 2349114 h 11865198"/>
              <a:gd name="connsiteX29" fmla="*/ 2600854 w 3185171"/>
              <a:gd name="connsiteY29" fmla="*/ 2126820 h 11865198"/>
              <a:gd name="connsiteX30" fmla="*/ 2673893 w 3185171"/>
              <a:gd name="connsiteY30" fmla="*/ 1841011 h 11865198"/>
              <a:gd name="connsiteX31" fmla="*/ 1865672 w 3185171"/>
              <a:gd name="connsiteY31" fmla="*/ 334123 h 11865198"/>
              <a:gd name="connsiteX32" fmla="*/ 2199795 w 3185171"/>
              <a:gd name="connsiteY32" fmla="*/ 0 h 11865198"/>
              <a:gd name="connsiteX33" fmla="*/ 2312620 w 3185171"/>
              <a:gd name="connsiteY33" fmla="*/ 111270 h 11865198"/>
              <a:gd name="connsiteX34" fmla="*/ 3185171 w 3185171"/>
              <a:gd name="connsiteY34" fmla="*/ 1682228 h 11865198"/>
              <a:gd name="connsiteX35" fmla="*/ 2210249 w 3185171"/>
              <a:gd name="connsiteY35" fmla="*/ 3378023 h 11865198"/>
              <a:gd name="connsiteX36" fmla="*/ 1994304 w 3185171"/>
              <a:gd name="connsiteY36" fmla="*/ 3203364 h 11865198"/>
              <a:gd name="connsiteX37" fmla="*/ 1838699 w 3185171"/>
              <a:gd name="connsiteY37" fmla="*/ 3079514 h 11865198"/>
              <a:gd name="connsiteX38" fmla="*/ 2337274 w 3185171"/>
              <a:gd name="connsiteY38" fmla="*/ 2584112 h 11865198"/>
              <a:gd name="connsiteX39" fmla="*/ 1165462 w 3185171"/>
              <a:gd name="connsiteY39" fmla="*/ 2584113 h 11865198"/>
              <a:gd name="connsiteX40" fmla="*/ 1683091 w 3185171"/>
              <a:gd name="connsiteY40" fmla="*/ 3079514 h 11865198"/>
              <a:gd name="connsiteX41" fmla="*/ 1721199 w 3185171"/>
              <a:gd name="connsiteY41" fmla="*/ 3111269 h 11865198"/>
              <a:gd name="connsiteX42" fmla="*/ 1759308 w 3185171"/>
              <a:gd name="connsiteY42" fmla="*/ 3143025 h 11865198"/>
              <a:gd name="connsiteX43" fmla="*/ 1921266 w 3185171"/>
              <a:gd name="connsiteY43" fmla="*/ 3273227 h 11865198"/>
              <a:gd name="connsiteX44" fmla="*/ 2130857 w 3185171"/>
              <a:gd name="connsiteY44" fmla="*/ 3441537 h 11865198"/>
              <a:gd name="connsiteX45" fmla="*/ 2168965 w 3185171"/>
              <a:gd name="connsiteY45" fmla="*/ 3473294 h 11865198"/>
              <a:gd name="connsiteX46" fmla="*/ 2207075 w 3185171"/>
              <a:gd name="connsiteY46" fmla="*/ 3505050 h 11865198"/>
              <a:gd name="connsiteX47" fmla="*/ 3067672 w 3185171"/>
              <a:gd name="connsiteY47" fmla="*/ 4613349 h 11865198"/>
              <a:gd name="connsiteX48" fmla="*/ 2540515 w 3185171"/>
              <a:gd name="connsiteY48" fmla="*/ 4613348 h 11865198"/>
              <a:gd name="connsiteX49" fmla="*/ 2483353 w 3185171"/>
              <a:gd name="connsiteY49" fmla="*/ 4499025 h 11865198"/>
              <a:gd name="connsiteX50" fmla="*/ 908236 w 3185171"/>
              <a:gd name="connsiteY50" fmla="*/ 4499025 h 11865198"/>
              <a:gd name="connsiteX51" fmla="*/ 828844 w 3185171"/>
              <a:gd name="connsiteY51" fmla="*/ 4629227 h 11865198"/>
              <a:gd name="connsiteX52" fmla="*/ 746278 w 3185171"/>
              <a:gd name="connsiteY52" fmla="*/ 4946792 h 11865198"/>
              <a:gd name="connsiteX53" fmla="*/ 749453 w 3185171"/>
              <a:gd name="connsiteY53" fmla="*/ 5016657 h 11865198"/>
              <a:gd name="connsiteX54" fmla="*/ 1816469 w 3185171"/>
              <a:gd name="connsiteY54" fmla="*/ 5016657 h 11865198"/>
              <a:gd name="connsiteX55" fmla="*/ 1816469 w 3185171"/>
              <a:gd name="connsiteY55" fmla="*/ 5238952 h 11865198"/>
              <a:gd name="connsiteX56" fmla="*/ 778035 w 3185171"/>
              <a:gd name="connsiteY56" fmla="*/ 5238952 h 11865198"/>
              <a:gd name="connsiteX57" fmla="*/ 857424 w 3185171"/>
              <a:gd name="connsiteY57" fmla="*/ 5486652 h 11865198"/>
              <a:gd name="connsiteX58" fmla="*/ 965396 w 3185171"/>
              <a:gd name="connsiteY58" fmla="*/ 5708948 h 11865198"/>
              <a:gd name="connsiteX59" fmla="*/ 993977 w 3185171"/>
              <a:gd name="connsiteY59" fmla="*/ 5753406 h 11865198"/>
              <a:gd name="connsiteX60" fmla="*/ 2413490 w 3185171"/>
              <a:gd name="connsiteY60" fmla="*/ 5753406 h 11865198"/>
              <a:gd name="connsiteX61" fmla="*/ 2442071 w 3185171"/>
              <a:gd name="connsiteY61" fmla="*/ 5708948 h 11865198"/>
              <a:gd name="connsiteX62" fmla="*/ 2489705 w 3185171"/>
              <a:gd name="connsiteY62" fmla="*/ 5626379 h 11865198"/>
              <a:gd name="connsiteX63" fmla="*/ 3029565 w 3185171"/>
              <a:gd name="connsiteY63" fmla="*/ 5626379 h 11865198"/>
              <a:gd name="connsiteX64" fmla="*/ 2060994 w 3185171"/>
              <a:gd name="connsiteY64" fmla="*/ 6801368 h 11865198"/>
              <a:gd name="connsiteX65" fmla="*/ 2022886 w 3185171"/>
              <a:gd name="connsiteY65" fmla="*/ 6833124 h 11865198"/>
              <a:gd name="connsiteX66" fmla="*/ 1984777 w 3185171"/>
              <a:gd name="connsiteY66" fmla="*/ 6864882 h 11865198"/>
              <a:gd name="connsiteX67" fmla="*/ 1673564 w 3185171"/>
              <a:gd name="connsiteY67" fmla="*/ 7115758 h 11865198"/>
              <a:gd name="connsiteX68" fmla="*/ 1613228 w 3185171"/>
              <a:gd name="connsiteY68" fmla="*/ 7163392 h 11865198"/>
              <a:gd name="connsiteX69" fmla="*/ 1571945 w 3185171"/>
              <a:gd name="connsiteY69" fmla="*/ 7195148 h 11865198"/>
              <a:gd name="connsiteX70" fmla="*/ 1530661 w 3185171"/>
              <a:gd name="connsiteY70" fmla="*/ 7223729 h 11865198"/>
              <a:gd name="connsiteX71" fmla="*/ 936816 w 3185171"/>
              <a:gd name="connsiteY71" fmla="*/ 7747710 h 11865198"/>
              <a:gd name="connsiteX72" fmla="*/ 2200722 w 3185171"/>
              <a:gd name="connsiteY72" fmla="*/ 7747710 h 11865198"/>
              <a:gd name="connsiteX73" fmla="*/ 1689443 w 3185171"/>
              <a:gd name="connsiteY73" fmla="*/ 7230082 h 11865198"/>
              <a:gd name="connsiteX74" fmla="*/ 1746604 w 3185171"/>
              <a:gd name="connsiteY74" fmla="*/ 7185621 h 11865198"/>
              <a:gd name="connsiteX75" fmla="*/ 2057817 w 3185171"/>
              <a:gd name="connsiteY75" fmla="*/ 6931570 h 11865198"/>
              <a:gd name="connsiteX76" fmla="*/ 3140712 w 3185171"/>
              <a:gd name="connsiteY76" fmla="*/ 8621014 h 11865198"/>
              <a:gd name="connsiteX77" fmla="*/ 3134828 w 3185171"/>
              <a:gd name="connsiteY77" fmla="*/ 8740118 h 11865198"/>
              <a:gd name="connsiteX78" fmla="*/ 3130761 w 3185171"/>
              <a:gd name="connsiteY78" fmla="*/ 8767711 h 11865198"/>
              <a:gd name="connsiteX79" fmla="*/ 1796494 w 3185171"/>
              <a:gd name="connsiteY79" fmla="*/ 10101978 h 11865198"/>
              <a:gd name="connsiteX80" fmla="*/ 1683091 w 3185171"/>
              <a:gd name="connsiteY80" fmla="*/ 10008771 h 11865198"/>
              <a:gd name="connsiteX81" fmla="*/ 2168966 w 3185171"/>
              <a:gd name="connsiteY81" fmla="*/ 9545126 h 11865198"/>
              <a:gd name="connsiteX82" fmla="*/ 1019382 w 3185171"/>
              <a:gd name="connsiteY82" fmla="*/ 9545126 h 11865198"/>
              <a:gd name="connsiteX83" fmla="*/ 1527485 w 3185171"/>
              <a:gd name="connsiteY83" fmla="*/ 10008771 h 11865198"/>
              <a:gd name="connsiteX84" fmla="*/ 1565593 w 3185171"/>
              <a:gd name="connsiteY84" fmla="*/ 10040527 h 11865198"/>
              <a:gd name="connsiteX85" fmla="*/ 1603702 w 3185171"/>
              <a:gd name="connsiteY85" fmla="*/ 10072284 h 11865198"/>
              <a:gd name="connsiteX86" fmla="*/ 1724760 w 3185171"/>
              <a:gd name="connsiteY86" fmla="*/ 10173712 h 11865198"/>
              <a:gd name="connsiteX87" fmla="*/ 1389641 w 3185171"/>
              <a:gd name="connsiteY87" fmla="*/ 10508831 h 11865198"/>
              <a:gd name="connsiteX88" fmla="*/ 1238502 w 3185171"/>
              <a:gd name="connsiteY88" fmla="*/ 10383497 h 11865198"/>
              <a:gd name="connsiteX89" fmla="*/ 1200393 w 3185171"/>
              <a:gd name="connsiteY89" fmla="*/ 10351740 h 11865198"/>
              <a:gd name="connsiteX90" fmla="*/ 1162287 w 3185171"/>
              <a:gd name="connsiteY90" fmla="*/ 10319984 h 11865198"/>
              <a:gd name="connsiteX91" fmla="*/ 0 w 3185171"/>
              <a:gd name="connsiteY91" fmla="*/ 8592432 h 11865198"/>
              <a:gd name="connsiteX92" fmla="*/ 1200393 w 3185171"/>
              <a:gd name="connsiteY92" fmla="*/ 6890287 h 11865198"/>
              <a:gd name="connsiteX93" fmla="*/ 1238501 w 3185171"/>
              <a:gd name="connsiteY93" fmla="*/ 6858530 h 11865198"/>
              <a:gd name="connsiteX94" fmla="*/ 1276610 w 3185171"/>
              <a:gd name="connsiteY94" fmla="*/ 6826773 h 11865198"/>
              <a:gd name="connsiteX95" fmla="*/ 1343298 w 3185171"/>
              <a:gd name="connsiteY95" fmla="*/ 6772789 h 11865198"/>
              <a:gd name="connsiteX96" fmla="*/ 1648159 w 3185171"/>
              <a:gd name="connsiteY96" fmla="*/ 6528264 h 11865198"/>
              <a:gd name="connsiteX97" fmla="*/ 1686268 w 3185171"/>
              <a:gd name="connsiteY97" fmla="*/ 6496507 h 11865198"/>
              <a:gd name="connsiteX98" fmla="*/ 1724374 w 3185171"/>
              <a:gd name="connsiteY98" fmla="*/ 6464750 h 11865198"/>
              <a:gd name="connsiteX99" fmla="*/ 2245180 w 3185171"/>
              <a:gd name="connsiteY99" fmla="*/ 5966174 h 11865198"/>
              <a:gd name="connsiteX100" fmla="*/ 1146409 w 3185171"/>
              <a:gd name="connsiteY100" fmla="*/ 5966174 h 11865198"/>
              <a:gd name="connsiteX101" fmla="*/ 1575119 w 3185171"/>
              <a:gd name="connsiteY101" fmla="*/ 6458399 h 11865198"/>
              <a:gd name="connsiteX102" fmla="*/ 1270259 w 3185171"/>
              <a:gd name="connsiteY102" fmla="*/ 6702924 h 11865198"/>
              <a:gd name="connsiteX103" fmla="*/ 1203570 w 3185171"/>
              <a:gd name="connsiteY103" fmla="*/ 6756910 h 11865198"/>
              <a:gd name="connsiteX104" fmla="*/ 247702 w 3185171"/>
              <a:gd name="connsiteY104" fmla="*/ 4934090 h 11865198"/>
              <a:gd name="connsiteX105" fmla="*/ 1298838 w 3185171"/>
              <a:gd name="connsiteY105" fmla="*/ 3485995 h 11865198"/>
              <a:gd name="connsiteX106" fmla="*/ 1517958 w 3185171"/>
              <a:gd name="connsiteY106" fmla="*/ 3663832 h 11865198"/>
              <a:gd name="connsiteX107" fmla="*/ 1673565 w 3185171"/>
              <a:gd name="connsiteY107" fmla="*/ 3787681 h 11865198"/>
              <a:gd name="connsiteX108" fmla="*/ 1105126 w 3185171"/>
              <a:gd name="connsiteY108" fmla="*/ 4264030 h 11865198"/>
              <a:gd name="connsiteX109" fmla="*/ 2334099 w 3185171"/>
              <a:gd name="connsiteY109" fmla="*/ 4264030 h 11865198"/>
              <a:gd name="connsiteX110" fmla="*/ 1838697 w 3185171"/>
              <a:gd name="connsiteY110" fmla="*/ 3790858 h 11865198"/>
              <a:gd name="connsiteX111" fmla="*/ 1800591 w 3185171"/>
              <a:gd name="connsiteY111" fmla="*/ 3759102 h 11865198"/>
              <a:gd name="connsiteX112" fmla="*/ 1759308 w 3185171"/>
              <a:gd name="connsiteY112" fmla="*/ 3727345 h 11865198"/>
              <a:gd name="connsiteX113" fmla="*/ 1594175 w 3185171"/>
              <a:gd name="connsiteY113" fmla="*/ 3593968 h 11865198"/>
              <a:gd name="connsiteX114" fmla="*/ 1384582 w 3185171"/>
              <a:gd name="connsiteY114" fmla="*/ 3425658 h 11865198"/>
              <a:gd name="connsiteX115" fmla="*/ 1346473 w 3185171"/>
              <a:gd name="connsiteY115" fmla="*/ 3393902 h 11865198"/>
              <a:gd name="connsiteX116" fmla="*/ 1308367 w 3185171"/>
              <a:gd name="connsiteY116" fmla="*/ 3362145 h 11865198"/>
              <a:gd name="connsiteX117" fmla="*/ 339298 w 3185171"/>
              <a:gd name="connsiteY117" fmla="*/ 1943624 h 11865198"/>
              <a:gd name="connsiteX118" fmla="*/ 330348 w 3185171"/>
              <a:gd name="connsiteY118" fmla="*/ 1869447 h 11865198"/>
              <a:gd name="connsiteX119" fmla="*/ 899326 w 3185171"/>
              <a:gd name="connsiteY119" fmla="*/ 1300469 h 11865198"/>
              <a:gd name="connsiteX120" fmla="*/ 859012 w 3185171"/>
              <a:gd name="connsiteY120" fmla="*/ 1395627 h 11865198"/>
              <a:gd name="connsiteX121" fmla="*/ 819318 w 3185171"/>
              <a:gd name="connsiteY121" fmla="*/ 1552026 h 11865198"/>
              <a:gd name="connsiteX122" fmla="*/ 809790 w 3185171"/>
              <a:gd name="connsiteY122" fmla="*/ 1615540 h 11865198"/>
              <a:gd name="connsiteX123" fmla="*/ 2683420 w 3185171"/>
              <a:gd name="connsiteY123" fmla="*/ 1615540 h 11865198"/>
              <a:gd name="connsiteX124" fmla="*/ 2677068 w 3185171"/>
              <a:gd name="connsiteY124" fmla="*/ 1552027 h 11865198"/>
              <a:gd name="connsiteX125" fmla="*/ 2578624 w 3185171"/>
              <a:gd name="connsiteY125" fmla="*/ 1234464 h 11865198"/>
              <a:gd name="connsiteX126" fmla="*/ 2508760 w 3185171"/>
              <a:gd name="connsiteY126" fmla="*/ 1097910 h 11865198"/>
              <a:gd name="connsiteX127" fmla="*/ 1101885 w 3185171"/>
              <a:gd name="connsiteY127" fmla="*/ 1097910 h 11865198"/>
              <a:gd name="connsiteX128" fmla="*/ 1314652 w 3185171"/>
              <a:gd name="connsiteY128" fmla="*/ 885143 h 11865198"/>
              <a:gd name="connsiteX129" fmla="*/ 2362680 w 3185171"/>
              <a:gd name="connsiteY129" fmla="*/ 885143 h 11865198"/>
              <a:gd name="connsiteX130" fmla="*/ 1946472 w 3185171"/>
              <a:gd name="connsiteY130" fmla="*/ 414899 h 1186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3185171" h="11865198">
                <a:moveTo>
                  <a:pt x="580433" y="10991076"/>
                </a:moveTo>
                <a:cubicBezTo>
                  <a:pt x="628575" y="10941007"/>
                  <a:pt x="678626" y="10891325"/>
                  <a:pt x="730150" y="10841979"/>
                </a:cubicBezTo>
                <a:cubicBezTo>
                  <a:pt x="867546" y="10710387"/>
                  <a:pt x="1015412" y="10581178"/>
                  <a:pt x="1165461" y="10453358"/>
                </a:cubicBezTo>
                <a:lnTo>
                  <a:pt x="1318996" y="10579476"/>
                </a:lnTo>
                <a:lnTo>
                  <a:pt x="33274" y="11865198"/>
                </a:lnTo>
                <a:lnTo>
                  <a:pt x="43303" y="11819253"/>
                </a:lnTo>
                <a:cubicBezTo>
                  <a:pt x="127566" y="11527471"/>
                  <a:pt x="327687" y="11253936"/>
                  <a:pt x="580433" y="10991076"/>
                </a:cubicBezTo>
                <a:close/>
                <a:moveTo>
                  <a:pt x="520806" y="8767093"/>
                </a:moveTo>
                <a:cubicBezTo>
                  <a:pt x="539859" y="8856012"/>
                  <a:pt x="574793" y="8944930"/>
                  <a:pt x="622428" y="9033846"/>
                </a:cubicBezTo>
                <a:cubicBezTo>
                  <a:pt x="660534" y="9106888"/>
                  <a:pt x="711345" y="9183103"/>
                  <a:pt x="765331" y="9256143"/>
                </a:cubicBezTo>
                <a:cubicBezTo>
                  <a:pt x="778034" y="9275196"/>
                  <a:pt x="793913" y="9294249"/>
                  <a:pt x="809789" y="9313305"/>
                </a:cubicBezTo>
                <a:lnTo>
                  <a:pt x="2365855" y="9313305"/>
                </a:lnTo>
                <a:cubicBezTo>
                  <a:pt x="2378559" y="9294249"/>
                  <a:pt x="2394437" y="9275196"/>
                  <a:pt x="2407139" y="9256143"/>
                </a:cubicBezTo>
                <a:cubicBezTo>
                  <a:pt x="2461125" y="9183103"/>
                  <a:pt x="2505583" y="9110063"/>
                  <a:pt x="2540515" y="9033846"/>
                </a:cubicBezTo>
                <a:cubicBezTo>
                  <a:pt x="2581800" y="8944930"/>
                  <a:pt x="2613554" y="8856012"/>
                  <a:pt x="2632610" y="8767093"/>
                </a:cubicBezTo>
                <a:close/>
                <a:moveTo>
                  <a:pt x="733574" y="7985884"/>
                </a:moveTo>
                <a:cubicBezTo>
                  <a:pt x="689116" y="8046223"/>
                  <a:pt x="647833" y="8109736"/>
                  <a:pt x="612899" y="8173246"/>
                </a:cubicBezTo>
                <a:cubicBezTo>
                  <a:pt x="555737" y="8274868"/>
                  <a:pt x="520806" y="8382841"/>
                  <a:pt x="504928" y="8490812"/>
                </a:cubicBezTo>
                <a:cubicBezTo>
                  <a:pt x="504927" y="8503515"/>
                  <a:pt x="501753" y="8516217"/>
                  <a:pt x="501754" y="8528920"/>
                </a:cubicBezTo>
                <a:lnTo>
                  <a:pt x="2635785" y="8528920"/>
                </a:lnTo>
                <a:cubicBezTo>
                  <a:pt x="2632610" y="8516217"/>
                  <a:pt x="2632610" y="8503515"/>
                  <a:pt x="2629433" y="8490812"/>
                </a:cubicBezTo>
                <a:cubicBezTo>
                  <a:pt x="2607205" y="8386015"/>
                  <a:pt x="2565922" y="8278044"/>
                  <a:pt x="2508761" y="8173247"/>
                </a:cubicBezTo>
                <a:cubicBezTo>
                  <a:pt x="2473827" y="8109736"/>
                  <a:pt x="2432543" y="8049397"/>
                  <a:pt x="2388085" y="7985884"/>
                </a:cubicBezTo>
                <a:close/>
                <a:moveTo>
                  <a:pt x="819317" y="1841012"/>
                </a:moveTo>
                <a:cubicBezTo>
                  <a:pt x="832019" y="1939456"/>
                  <a:pt x="854249" y="2034726"/>
                  <a:pt x="889180" y="2126820"/>
                </a:cubicBezTo>
                <a:cubicBezTo>
                  <a:pt x="917762" y="2203034"/>
                  <a:pt x="955868" y="2279252"/>
                  <a:pt x="997152" y="2349114"/>
                </a:cubicBezTo>
                <a:cubicBezTo>
                  <a:pt x="1000329" y="2352290"/>
                  <a:pt x="1000329" y="2352290"/>
                  <a:pt x="1003503" y="2355466"/>
                </a:cubicBezTo>
                <a:lnTo>
                  <a:pt x="2489705" y="2355467"/>
                </a:lnTo>
                <a:cubicBezTo>
                  <a:pt x="2489705" y="2352289"/>
                  <a:pt x="2492882" y="2352290"/>
                  <a:pt x="2492882" y="2349114"/>
                </a:cubicBezTo>
                <a:cubicBezTo>
                  <a:pt x="2534165" y="2279251"/>
                  <a:pt x="2572271" y="2203035"/>
                  <a:pt x="2600854" y="2126820"/>
                </a:cubicBezTo>
                <a:cubicBezTo>
                  <a:pt x="2635785" y="2037901"/>
                  <a:pt x="2661190" y="1939456"/>
                  <a:pt x="2673893" y="1841011"/>
                </a:cubicBezTo>
                <a:close/>
                <a:moveTo>
                  <a:pt x="1865672" y="334123"/>
                </a:moveTo>
                <a:lnTo>
                  <a:pt x="2199795" y="0"/>
                </a:lnTo>
                <a:lnTo>
                  <a:pt x="2312620" y="111270"/>
                </a:lnTo>
                <a:cubicBezTo>
                  <a:pt x="2798587" y="602708"/>
                  <a:pt x="3185171" y="1098705"/>
                  <a:pt x="3185171" y="1682228"/>
                </a:cubicBezTo>
                <a:cubicBezTo>
                  <a:pt x="3185171" y="2415803"/>
                  <a:pt x="2731055" y="2936609"/>
                  <a:pt x="2210249" y="3378023"/>
                </a:cubicBezTo>
                <a:cubicBezTo>
                  <a:pt x="2137210" y="3317687"/>
                  <a:pt x="2067344" y="3260525"/>
                  <a:pt x="1994304" y="3203364"/>
                </a:cubicBezTo>
                <a:cubicBezTo>
                  <a:pt x="1943494" y="3162080"/>
                  <a:pt x="1889509" y="3120797"/>
                  <a:pt x="1838699" y="3079514"/>
                </a:cubicBezTo>
                <a:cubicBezTo>
                  <a:pt x="2022885" y="2923905"/>
                  <a:pt x="2197545" y="2758772"/>
                  <a:pt x="2337274" y="2584112"/>
                </a:cubicBezTo>
                <a:lnTo>
                  <a:pt x="1165462" y="2584113"/>
                </a:lnTo>
                <a:cubicBezTo>
                  <a:pt x="1311542" y="2758772"/>
                  <a:pt x="1492553" y="2920731"/>
                  <a:pt x="1683091" y="3079514"/>
                </a:cubicBezTo>
                <a:cubicBezTo>
                  <a:pt x="1695794" y="3089041"/>
                  <a:pt x="1708496" y="3101742"/>
                  <a:pt x="1721199" y="3111269"/>
                </a:cubicBezTo>
                <a:cubicBezTo>
                  <a:pt x="1733903" y="3120797"/>
                  <a:pt x="1746604" y="3133499"/>
                  <a:pt x="1759308" y="3143025"/>
                </a:cubicBezTo>
                <a:cubicBezTo>
                  <a:pt x="1813292" y="3184309"/>
                  <a:pt x="1867279" y="3228769"/>
                  <a:pt x="1921266" y="3273227"/>
                </a:cubicBezTo>
                <a:cubicBezTo>
                  <a:pt x="1991129" y="3330388"/>
                  <a:pt x="2060994" y="3384376"/>
                  <a:pt x="2130857" y="3441537"/>
                </a:cubicBezTo>
                <a:cubicBezTo>
                  <a:pt x="2143560" y="3451064"/>
                  <a:pt x="2156262" y="3463765"/>
                  <a:pt x="2168965" y="3473294"/>
                </a:cubicBezTo>
                <a:cubicBezTo>
                  <a:pt x="2181667" y="3482821"/>
                  <a:pt x="2194370" y="3495522"/>
                  <a:pt x="2207075" y="3505050"/>
                </a:cubicBezTo>
                <a:cubicBezTo>
                  <a:pt x="2581800" y="3819438"/>
                  <a:pt x="2924768" y="4162407"/>
                  <a:pt x="3067672" y="4613349"/>
                </a:cubicBezTo>
                <a:lnTo>
                  <a:pt x="2540515" y="4613348"/>
                </a:lnTo>
                <a:cubicBezTo>
                  <a:pt x="2524637" y="4575243"/>
                  <a:pt x="2505583" y="4537134"/>
                  <a:pt x="2483353" y="4499025"/>
                </a:cubicBezTo>
                <a:lnTo>
                  <a:pt x="908236" y="4499025"/>
                </a:lnTo>
                <a:cubicBezTo>
                  <a:pt x="879654" y="4543486"/>
                  <a:pt x="851072" y="4584769"/>
                  <a:pt x="828844" y="4629227"/>
                </a:cubicBezTo>
                <a:cubicBezTo>
                  <a:pt x="778036" y="4730849"/>
                  <a:pt x="746278" y="4835646"/>
                  <a:pt x="746278" y="4946792"/>
                </a:cubicBezTo>
                <a:cubicBezTo>
                  <a:pt x="746277" y="4969022"/>
                  <a:pt x="749452" y="4994427"/>
                  <a:pt x="749453" y="5016657"/>
                </a:cubicBezTo>
                <a:lnTo>
                  <a:pt x="1816469" y="5016657"/>
                </a:lnTo>
                <a:lnTo>
                  <a:pt x="1816469" y="5238952"/>
                </a:lnTo>
                <a:lnTo>
                  <a:pt x="778035" y="5238952"/>
                </a:lnTo>
                <a:cubicBezTo>
                  <a:pt x="797089" y="5321518"/>
                  <a:pt x="825667" y="5404085"/>
                  <a:pt x="857424" y="5486652"/>
                </a:cubicBezTo>
                <a:cubicBezTo>
                  <a:pt x="886006" y="5562868"/>
                  <a:pt x="924112" y="5635908"/>
                  <a:pt x="965396" y="5708948"/>
                </a:cubicBezTo>
                <a:cubicBezTo>
                  <a:pt x="974925" y="5721650"/>
                  <a:pt x="984451" y="5737528"/>
                  <a:pt x="993977" y="5753406"/>
                </a:cubicBezTo>
                <a:lnTo>
                  <a:pt x="2413490" y="5753406"/>
                </a:lnTo>
                <a:cubicBezTo>
                  <a:pt x="2423016" y="5740702"/>
                  <a:pt x="2432543" y="5724824"/>
                  <a:pt x="2442071" y="5708948"/>
                </a:cubicBezTo>
                <a:cubicBezTo>
                  <a:pt x="2457948" y="5680366"/>
                  <a:pt x="2473826" y="5654962"/>
                  <a:pt x="2489705" y="5626379"/>
                </a:cubicBezTo>
                <a:lnTo>
                  <a:pt x="3029565" y="5626379"/>
                </a:lnTo>
                <a:cubicBezTo>
                  <a:pt x="2848553" y="6077321"/>
                  <a:pt x="2467475" y="6458399"/>
                  <a:pt x="2060994" y="6801368"/>
                </a:cubicBezTo>
                <a:cubicBezTo>
                  <a:pt x="2048290" y="6810895"/>
                  <a:pt x="2035589" y="6823599"/>
                  <a:pt x="2022886" y="6833124"/>
                </a:cubicBezTo>
                <a:cubicBezTo>
                  <a:pt x="2010182" y="6842652"/>
                  <a:pt x="1997481" y="6855355"/>
                  <a:pt x="1984777" y="6864882"/>
                </a:cubicBezTo>
                <a:cubicBezTo>
                  <a:pt x="1879983" y="6950625"/>
                  <a:pt x="1775186" y="7033190"/>
                  <a:pt x="1673564" y="7115758"/>
                </a:cubicBezTo>
                <a:cubicBezTo>
                  <a:pt x="1651337" y="7131637"/>
                  <a:pt x="1632282" y="7147514"/>
                  <a:pt x="1613228" y="7163392"/>
                </a:cubicBezTo>
                <a:cubicBezTo>
                  <a:pt x="1597349" y="7172920"/>
                  <a:pt x="1584646" y="7185621"/>
                  <a:pt x="1571945" y="7195148"/>
                </a:cubicBezTo>
                <a:cubicBezTo>
                  <a:pt x="1559241" y="7207852"/>
                  <a:pt x="1546540" y="7217378"/>
                  <a:pt x="1530661" y="7223729"/>
                </a:cubicBezTo>
                <a:cubicBezTo>
                  <a:pt x="1314717" y="7401566"/>
                  <a:pt x="1108300" y="7573051"/>
                  <a:pt x="936816" y="7747710"/>
                </a:cubicBezTo>
                <a:lnTo>
                  <a:pt x="2200722" y="7747710"/>
                </a:lnTo>
                <a:cubicBezTo>
                  <a:pt x="2051465" y="7576226"/>
                  <a:pt x="1873631" y="7404741"/>
                  <a:pt x="1689443" y="7230082"/>
                </a:cubicBezTo>
                <a:cubicBezTo>
                  <a:pt x="1708496" y="7217378"/>
                  <a:pt x="1727551" y="7201500"/>
                  <a:pt x="1746604" y="7185621"/>
                </a:cubicBezTo>
                <a:cubicBezTo>
                  <a:pt x="1848226" y="7103055"/>
                  <a:pt x="1953021" y="7017313"/>
                  <a:pt x="2057817" y="6931570"/>
                </a:cubicBezTo>
                <a:cubicBezTo>
                  <a:pt x="2623081" y="7471429"/>
                  <a:pt x="3140712" y="7985884"/>
                  <a:pt x="3140712" y="8621014"/>
                </a:cubicBezTo>
                <a:cubicBezTo>
                  <a:pt x="3140712" y="8661107"/>
                  <a:pt x="3138715" y="8700802"/>
                  <a:pt x="3134828" y="8740118"/>
                </a:cubicBezTo>
                <a:lnTo>
                  <a:pt x="3130761" y="8767711"/>
                </a:lnTo>
                <a:lnTo>
                  <a:pt x="1796494" y="10101978"/>
                </a:lnTo>
                <a:lnTo>
                  <a:pt x="1683091" y="10008771"/>
                </a:lnTo>
                <a:cubicBezTo>
                  <a:pt x="1857752" y="9856339"/>
                  <a:pt x="2022886" y="9700732"/>
                  <a:pt x="2168966" y="9545126"/>
                </a:cubicBezTo>
                <a:lnTo>
                  <a:pt x="1019382" y="9545126"/>
                </a:lnTo>
                <a:cubicBezTo>
                  <a:pt x="1171813" y="9700733"/>
                  <a:pt x="1346473" y="9856338"/>
                  <a:pt x="1527485" y="10008771"/>
                </a:cubicBezTo>
                <a:cubicBezTo>
                  <a:pt x="1540188" y="10018297"/>
                  <a:pt x="1552890" y="10031001"/>
                  <a:pt x="1565593" y="10040527"/>
                </a:cubicBezTo>
                <a:cubicBezTo>
                  <a:pt x="1578297" y="10050054"/>
                  <a:pt x="1590998" y="10062757"/>
                  <a:pt x="1603702" y="10072284"/>
                </a:cubicBezTo>
                <a:lnTo>
                  <a:pt x="1724760" y="10173712"/>
                </a:lnTo>
                <a:lnTo>
                  <a:pt x="1389641" y="10508831"/>
                </a:lnTo>
                <a:lnTo>
                  <a:pt x="1238502" y="10383497"/>
                </a:lnTo>
                <a:cubicBezTo>
                  <a:pt x="1225798" y="10373970"/>
                  <a:pt x="1213097" y="10361267"/>
                  <a:pt x="1200393" y="10351740"/>
                </a:cubicBezTo>
                <a:cubicBezTo>
                  <a:pt x="1187692" y="10342214"/>
                  <a:pt x="1174988" y="10329510"/>
                  <a:pt x="1162287" y="10319984"/>
                </a:cubicBezTo>
                <a:cubicBezTo>
                  <a:pt x="546211" y="9796003"/>
                  <a:pt x="0" y="9246617"/>
                  <a:pt x="0" y="8592432"/>
                </a:cubicBezTo>
                <a:cubicBezTo>
                  <a:pt x="1" y="7912844"/>
                  <a:pt x="584319" y="7392040"/>
                  <a:pt x="1200393" y="6890287"/>
                </a:cubicBezTo>
                <a:cubicBezTo>
                  <a:pt x="1213096" y="6880760"/>
                  <a:pt x="1225798" y="6868059"/>
                  <a:pt x="1238501" y="6858530"/>
                </a:cubicBezTo>
                <a:cubicBezTo>
                  <a:pt x="1251205" y="6849003"/>
                  <a:pt x="1263906" y="6836302"/>
                  <a:pt x="1276610" y="6826773"/>
                </a:cubicBezTo>
                <a:cubicBezTo>
                  <a:pt x="1298838" y="6807720"/>
                  <a:pt x="1321068" y="6791842"/>
                  <a:pt x="1343298" y="6772789"/>
                </a:cubicBezTo>
                <a:cubicBezTo>
                  <a:pt x="1444918" y="6693397"/>
                  <a:pt x="1549714" y="6610830"/>
                  <a:pt x="1648159" y="6528264"/>
                </a:cubicBezTo>
                <a:cubicBezTo>
                  <a:pt x="1660864" y="6518737"/>
                  <a:pt x="1673564" y="6506034"/>
                  <a:pt x="1686268" y="6496507"/>
                </a:cubicBezTo>
                <a:cubicBezTo>
                  <a:pt x="1698969" y="6486981"/>
                  <a:pt x="1711673" y="6474277"/>
                  <a:pt x="1724374" y="6464750"/>
                </a:cubicBezTo>
                <a:cubicBezTo>
                  <a:pt x="1914914" y="6302792"/>
                  <a:pt x="2095925" y="6137659"/>
                  <a:pt x="2245180" y="5966174"/>
                </a:cubicBezTo>
                <a:lnTo>
                  <a:pt x="1146409" y="5966174"/>
                </a:lnTo>
                <a:cubicBezTo>
                  <a:pt x="1270259" y="6134484"/>
                  <a:pt x="1419513" y="6299618"/>
                  <a:pt x="1575119" y="6458399"/>
                </a:cubicBezTo>
                <a:cubicBezTo>
                  <a:pt x="1473499" y="6540965"/>
                  <a:pt x="1371878" y="6620356"/>
                  <a:pt x="1270259" y="6702924"/>
                </a:cubicBezTo>
                <a:cubicBezTo>
                  <a:pt x="1248028" y="6721979"/>
                  <a:pt x="1225798" y="6737857"/>
                  <a:pt x="1203570" y="6756910"/>
                </a:cubicBezTo>
                <a:cubicBezTo>
                  <a:pt x="698642" y="6242456"/>
                  <a:pt x="247701" y="5658136"/>
                  <a:pt x="247702" y="4934090"/>
                </a:cubicBezTo>
                <a:cubicBezTo>
                  <a:pt x="247701" y="4337067"/>
                  <a:pt x="743101" y="3917883"/>
                  <a:pt x="1298838" y="3485995"/>
                </a:cubicBezTo>
                <a:cubicBezTo>
                  <a:pt x="1371878" y="3546333"/>
                  <a:pt x="1444918" y="3606670"/>
                  <a:pt x="1517958" y="3663832"/>
                </a:cubicBezTo>
                <a:cubicBezTo>
                  <a:pt x="1571944" y="3705115"/>
                  <a:pt x="1622754" y="3746399"/>
                  <a:pt x="1673565" y="3787681"/>
                </a:cubicBezTo>
                <a:cubicBezTo>
                  <a:pt x="1460796" y="3952817"/>
                  <a:pt x="1263906" y="4108421"/>
                  <a:pt x="1105126" y="4264030"/>
                </a:cubicBezTo>
                <a:lnTo>
                  <a:pt x="2334099" y="4264030"/>
                </a:lnTo>
                <a:cubicBezTo>
                  <a:pt x="2197545" y="4102071"/>
                  <a:pt x="2026060" y="3946465"/>
                  <a:pt x="1838697" y="3790858"/>
                </a:cubicBezTo>
                <a:cubicBezTo>
                  <a:pt x="1825996" y="3781329"/>
                  <a:pt x="1813292" y="3768628"/>
                  <a:pt x="1800591" y="3759102"/>
                </a:cubicBezTo>
                <a:cubicBezTo>
                  <a:pt x="1784713" y="3749573"/>
                  <a:pt x="1772009" y="3736871"/>
                  <a:pt x="1759308" y="3727345"/>
                </a:cubicBezTo>
                <a:cubicBezTo>
                  <a:pt x="1705321" y="3682884"/>
                  <a:pt x="1651336" y="3638427"/>
                  <a:pt x="1594175" y="3593968"/>
                </a:cubicBezTo>
                <a:cubicBezTo>
                  <a:pt x="1524310" y="3539982"/>
                  <a:pt x="1454445" y="3482820"/>
                  <a:pt x="1384582" y="3425658"/>
                </a:cubicBezTo>
                <a:cubicBezTo>
                  <a:pt x="1371878" y="3416132"/>
                  <a:pt x="1359177" y="3403428"/>
                  <a:pt x="1346473" y="3393902"/>
                </a:cubicBezTo>
                <a:cubicBezTo>
                  <a:pt x="1333772" y="3384375"/>
                  <a:pt x="1321068" y="3371671"/>
                  <a:pt x="1308367" y="3362145"/>
                </a:cubicBezTo>
                <a:cubicBezTo>
                  <a:pt x="863776" y="2989801"/>
                  <a:pt x="438636" y="2556672"/>
                  <a:pt x="339298" y="1943624"/>
                </a:cubicBezTo>
                <a:lnTo>
                  <a:pt x="330348" y="1869447"/>
                </a:lnTo>
                <a:lnTo>
                  <a:pt x="899326" y="1300469"/>
                </a:lnTo>
                <a:lnTo>
                  <a:pt x="859012" y="1395627"/>
                </a:lnTo>
                <a:cubicBezTo>
                  <a:pt x="840752" y="1448819"/>
                  <a:pt x="827256" y="1501217"/>
                  <a:pt x="819318" y="1552026"/>
                </a:cubicBezTo>
                <a:cubicBezTo>
                  <a:pt x="816140" y="1574257"/>
                  <a:pt x="812965" y="1596487"/>
                  <a:pt x="809790" y="1615540"/>
                </a:cubicBezTo>
                <a:lnTo>
                  <a:pt x="2683420" y="1615540"/>
                </a:lnTo>
                <a:cubicBezTo>
                  <a:pt x="2683420" y="1593312"/>
                  <a:pt x="2680245" y="1574257"/>
                  <a:pt x="2677068" y="1552027"/>
                </a:cubicBezTo>
                <a:cubicBezTo>
                  <a:pt x="2661190" y="1447232"/>
                  <a:pt x="2626259" y="1339258"/>
                  <a:pt x="2578624" y="1234464"/>
                </a:cubicBezTo>
                <a:cubicBezTo>
                  <a:pt x="2559570" y="1186829"/>
                  <a:pt x="2534165" y="1142369"/>
                  <a:pt x="2508760" y="1097910"/>
                </a:cubicBezTo>
                <a:lnTo>
                  <a:pt x="1101885" y="1097910"/>
                </a:lnTo>
                <a:lnTo>
                  <a:pt x="1314652" y="885143"/>
                </a:lnTo>
                <a:lnTo>
                  <a:pt x="2362680" y="885143"/>
                </a:lnTo>
                <a:cubicBezTo>
                  <a:pt x="2243592" y="727949"/>
                  <a:pt x="2101285" y="572541"/>
                  <a:pt x="1946472" y="414899"/>
                </a:cubicBezTo>
                <a:close/>
              </a:path>
            </a:pathLst>
          </a:custGeom>
          <a:solidFill>
            <a:schemeClr val="accent3">
              <a:alpha val="16000"/>
            </a:schemeClr>
          </a:solidFill>
          <a:ln w="15387" cap="flat">
            <a:noFill/>
            <a:prstDash val="solid"/>
            <a:miter/>
          </a:ln>
        </p:spPr>
        <p:txBody>
          <a:bodyPr wrap="square" rtlCol="0" anchor="ctr">
            <a:noAutofit/>
          </a:bodyPr>
          <a:lstStyle/>
          <a:p>
            <a:endParaRPr lang="en-US" dirty="0"/>
          </a:p>
        </p:txBody>
      </p:sp>
      <p:sp>
        <p:nvSpPr>
          <p:cNvPr id="35" name="Freeform: Shape 34">
            <a:extLst>
              <a:ext uri="{FF2B5EF4-FFF2-40B4-BE49-F238E27FC236}">
                <a16:creationId xmlns:a16="http://schemas.microsoft.com/office/drawing/2014/main" xmlns="" id="{BF911EF6-C546-4CF0-9282-B87CD7E0EC34}"/>
              </a:ext>
            </a:extLst>
          </p:cNvPr>
          <p:cNvSpPr/>
          <p:nvPr userDrawn="1"/>
        </p:nvSpPr>
        <p:spPr>
          <a:xfrm rot="2700000">
            <a:off x="10611807" y="3783420"/>
            <a:ext cx="826822" cy="3671652"/>
          </a:xfrm>
          <a:custGeom>
            <a:avLst/>
            <a:gdLst>
              <a:gd name="connsiteX0" fmla="*/ 189536 w 826822"/>
              <a:gd name="connsiteY0" fmla="*/ 3340572 h 3671652"/>
              <a:gd name="connsiteX1" fmla="*/ 302537 w 826822"/>
              <a:gd name="connsiteY1" fmla="*/ 3239692 h 3671652"/>
              <a:gd name="connsiteX2" fmla="*/ 371781 w 826822"/>
              <a:gd name="connsiteY2" fmla="*/ 3296572 h 3671652"/>
              <a:gd name="connsiteX3" fmla="*/ 397337 w 826822"/>
              <a:gd name="connsiteY3" fmla="*/ 3318005 h 3671652"/>
              <a:gd name="connsiteX4" fmla="*/ 129423 w 826822"/>
              <a:gd name="connsiteY4" fmla="*/ 3671652 h 3671652"/>
              <a:gd name="connsiteX5" fmla="*/ 1 w 826822"/>
              <a:gd name="connsiteY5" fmla="*/ 3671652 h 3671652"/>
              <a:gd name="connsiteX6" fmla="*/ 189536 w 826822"/>
              <a:gd name="connsiteY6" fmla="*/ 3340572 h 3671652"/>
              <a:gd name="connsiteX7" fmla="*/ 135194 w 826822"/>
              <a:gd name="connsiteY7" fmla="*/ 2801963 h 3671652"/>
              <a:gd name="connsiteX8" fmla="*/ 161573 w 826822"/>
              <a:gd name="connsiteY8" fmla="*/ 2871208 h 3671652"/>
              <a:gd name="connsiteX9" fmla="*/ 198669 w 826822"/>
              <a:gd name="connsiteY9" fmla="*/ 2928913 h 3671652"/>
              <a:gd name="connsiteX10" fmla="*/ 210209 w 826822"/>
              <a:gd name="connsiteY10" fmla="*/ 2943752 h 3671652"/>
              <a:gd name="connsiteX11" fmla="*/ 614141 w 826822"/>
              <a:gd name="connsiteY11" fmla="*/ 2943752 h 3671652"/>
              <a:gd name="connsiteX12" fmla="*/ 624857 w 826822"/>
              <a:gd name="connsiteY12" fmla="*/ 2928913 h 3671652"/>
              <a:gd name="connsiteX13" fmla="*/ 659479 w 826822"/>
              <a:gd name="connsiteY13" fmla="*/ 2871208 h 3671652"/>
              <a:gd name="connsiteX14" fmla="*/ 683386 w 826822"/>
              <a:gd name="connsiteY14" fmla="*/ 2801964 h 3671652"/>
              <a:gd name="connsiteX15" fmla="*/ 190425 w 826822"/>
              <a:gd name="connsiteY15" fmla="*/ 2599174 h 3671652"/>
              <a:gd name="connsiteX16" fmla="*/ 159100 w 826822"/>
              <a:gd name="connsiteY16" fmla="*/ 2647810 h 3671652"/>
              <a:gd name="connsiteX17" fmla="*/ 131072 w 826822"/>
              <a:gd name="connsiteY17" fmla="*/ 2730245 h 3671652"/>
              <a:gd name="connsiteX18" fmla="*/ 130248 w 826822"/>
              <a:gd name="connsiteY18" fmla="*/ 2740137 h 3671652"/>
              <a:gd name="connsiteX19" fmla="*/ 684211 w 826822"/>
              <a:gd name="connsiteY19" fmla="*/ 2740137 h 3671652"/>
              <a:gd name="connsiteX20" fmla="*/ 682562 w 826822"/>
              <a:gd name="connsiteY20" fmla="*/ 2730245 h 3671652"/>
              <a:gd name="connsiteX21" fmla="*/ 651237 w 826822"/>
              <a:gd name="connsiteY21" fmla="*/ 2647810 h 3671652"/>
              <a:gd name="connsiteX22" fmla="*/ 619911 w 826822"/>
              <a:gd name="connsiteY22" fmla="*/ 2599173 h 3671652"/>
              <a:gd name="connsiteX23" fmla="*/ 212682 w 826822"/>
              <a:gd name="connsiteY23" fmla="*/ 1004057 h 3671652"/>
              <a:gd name="connsiteX24" fmla="*/ 230818 w 826822"/>
              <a:gd name="connsiteY24" fmla="*/ 1078248 h 3671652"/>
              <a:gd name="connsiteX25" fmla="*/ 258846 w 826822"/>
              <a:gd name="connsiteY25" fmla="*/ 1135953 h 3671652"/>
              <a:gd name="connsiteX26" fmla="*/ 260494 w 826822"/>
              <a:gd name="connsiteY26" fmla="*/ 1137602 h 3671652"/>
              <a:gd name="connsiteX27" fmla="*/ 646290 w 826822"/>
              <a:gd name="connsiteY27" fmla="*/ 1137602 h 3671652"/>
              <a:gd name="connsiteX28" fmla="*/ 647115 w 826822"/>
              <a:gd name="connsiteY28" fmla="*/ 1135953 h 3671652"/>
              <a:gd name="connsiteX29" fmla="*/ 675143 w 826822"/>
              <a:gd name="connsiteY29" fmla="*/ 1078248 h 3671652"/>
              <a:gd name="connsiteX30" fmla="*/ 694103 w 826822"/>
              <a:gd name="connsiteY30" fmla="*/ 1004057 h 3671652"/>
              <a:gd name="connsiteX31" fmla="*/ 259670 w 826822"/>
              <a:gd name="connsiteY31" fmla="*/ 811159 h 3671652"/>
              <a:gd name="connsiteX32" fmla="*/ 240710 w 826822"/>
              <a:gd name="connsiteY32" fmla="*/ 846607 h 3671652"/>
              <a:gd name="connsiteX33" fmla="*/ 212683 w 826822"/>
              <a:gd name="connsiteY33" fmla="*/ 929041 h 3671652"/>
              <a:gd name="connsiteX34" fmla="*/ 210210 w 826822"/>
              <a:gd name="connsiteY34" fmla="*/ 945528 h 3671652"/>
              <a:gd name="connsiteX35" fmla="*/ 696576 w 826822"/>
              <a:gd name="connsiteY35" fmla="*/ 945528 h 3671652"/>
              <a:gd name="connsiteX36" fmla="*/ 694927 w 826822"/>
              <a:gd name="connsiteY36" fmla="*/ 929041 h 3671652"/>
              <a:gd name="connsiteX37" fmla="*/ 669372 w 826822"/>
              <a:gd name="connsiteY37" fmla="*/ 846606 h 3671652"/>
              <a:gd name="connsiteX38" fmla="*/ 651236 w 826822"/>
              <a:gd name="connsiteY38" fmla="*/ 811159 h 3671652"/>
              <a:gd name="connsiteX39" fmla="*/ 520365 w 826822"/>
              <a:gd name="connsiteY39" fmla="*/ 292702 h 3671652"/>
              <a:gd name="connsiteX40" fmla="*/ 610158 w 826822"/>
              <a:gd name="connsiteY40" fmla="*/ 382495 h 3671652"/>
              <a:gd name="connsiteX41" fmla="*/ 540773 w 826822"/>
              <a:gd name="connsiteY41" fmla="*/ 463284 h 3671652"/>
              <a:gd name="connsiteX42" fmla="*/ 532529 w 826822"/>
              <a:gd name="connsiteY42" fmla="*/ 473176 h 3671652"/>
              <a:gd name="connsiteX43" fmla="*/ 524287 w 826822"/>
              <a:gd name="connsiteY43" fmla="*/ 483068 h 3671652"/>
              <a:gd name="connsiteX44" fmla="*/ 472353 w 826822"/>
              <a:gd name="connsiteY44" fmla="*/ 542421 h 3671652"/>
              <a:gd name="connsiteX45" fmla="*/ 443500 w 826822"/>
              <a:gd name="connsiteY45" fmla="*/ 574571 h 3671652"/>
              <a:gd name="connsiteX46" fmla="*/ 435257 w 826822"/>
              <a:gd name="connsiteY46" fmla="*/ 584463 h 3671652"/>
              <a:gd name="connsiteX47" fmla="*/ 427013 w 826822"/>
              <a:gd name="connsiteY47" fmla="*/ 594355 h 3671652"/>
              <a:gd name="connsiteX48" fmla="*/ 296766 w 826822"/>
              <a:gd name="connsiteY48" fmla="*/ 755928 h 3671652"/>
              <a:gd name="connsiteX49" fmla="*/ 613316 w 826822"/>
              <a:gd name="connsiteY49" fmla="*/ 755928 h 3671652"/>
              <a:gd name="connsiteX50" fmla="*/ 464109 w 826822"/>
              <a:gd name="connsiteY50" fmla="*/ 592707 h 3671652"/>
              <a:gd name="connsiteX51" fmla="*/ 495435 w 826822"/>
              <a:gd name="connsiteY51" fmla="*/ 557259 h 3671652"/>
              <a:gd name="connsiteX52" fmla="*/ 544895 w 826822"/>
              <a:gd name="connsiteY52" fmla="*/ 500379 h 3671652"/>
              <a:gd name="connsiteX53" fmla="*/ 826822 w 826822"/>
              <a:gd name="connsiteY53" fmla="*/ 962839 h 3671652"/>
              <a:gd name="connsiteX54" fmla="*/ 573748 w 826822"/>
              <a:gd name="connsiteY54" fmla="*/ 1403042 h 3671652"/>
              <a:gd name="connsiteX55" fmla="*/ 517692 w 826822"/>
              <a:gd name="connsiteY55" fmla="*/ 1357703 h 3671652"/>
              <a:gd name="connsiteX56" fmla="*/ 477299 w 826822"/>
              <a:gd name="connsiteY56" fmla="*/ 1325553 h 3671652"/>
              <a:gd name="connsiteX57" fmla="*/ 606721 w 826822"/>
              <a:gd name="connsiteY57" fmla="*/ 1196955 h 3671652"/>
              <a:gd name="connsiteX58" fmla="*/ 302536 w 826822"/>
              <a:gd name="connsiteY58" fmla="*/ 1196955 h 3671652"/>
              <a:gd name="connsiteX59" fmla="*/ 436905 w 826822"/>
              <a:gd name="connsiteY59" fmla="*/ 1325554 h 3671652"/>
              <a:gd name="connsiteX60" fmla="*/ 446798 w 826822"/>
              <a:gd name="connsiteY60" fmla="*/ 1333796 h 3671652"/>
              <a:gd name="connsiteX61" fmla="*/ 456690 w 826822"/>
              <a:gd name="connsiteY61" fmla="*/ 1342040 h 3671652"/>
              <a:gd name="connsiteX62" fmla="*/ 498732 w 826822"/>
              <a:gd name="connsiteY62" fmla="*/ 1375838 h 3671652"/>
              <a:gd name="connsiteX63" fmla="*/ 553139 w 826822"/>
              <a:gd name="connsiteY63" fmla="*/ 1419529 h 3671652"/>
              <a:gd name="connsiteX64" fmla="*/ 563031 w 826822"/>
              <a:gd name="connsiteY64" fmla="*/ 1427773 h 3671652"/>
              <a:gd name="connsiteX65" fmla="*/ 572924 w 826822"/>
              <a:gd name="connsiteY65" fmla="*/ 1436016 h 3671652"/>
              <a:gd name="connsiteX66" fmla="*/ 796322 w 826822"/>
              <a:gd name="connsiteY66" fmla="*/ 1723714 h 3671652"/>
              <a:gd name="connsiteX67" fmla="*/ 659479 w 826822"/>
              <a:gd name="connsiteY67" fmla="*/ 1723714 h 3671652"/>
              <a:gd name="connsiteX68" fmla="*/ 644642 w 826822"/>
              <a:gd name="connsiteY68" fmla="*/ 1694037 h 3671652"/>
              <a:gd name="connsiteX69" fmla="*/ 235764 w 826822"/>
              <a:gd name="connsiteY69" fmla="*/ 1694037 h 3671652"/>
              <a:gd name="connsiteX70" fmla="*/ 215155 w 826822"/>
              <a:gd name="connsiteY70" fmla="*/ 1727836 h 3671652"/>
              <a:gd name="connsiteX71" fmla="*/ 193722 w 826822"/>
              <a:gd name="connsiteY71" fmla="*/ 1810271 h 3671652"/>
              <a:gd name="connsiteX72" fmla="*/ 194546 w 826822"/>
              <a:gd name="connsiteY72" fmla="*/ 1828407 h 3671652"/>
              <a:gd name="connsiteX73" fmla="*/ 471528 w 826822"/>
              <a:gd name="connsiteY73" fmla="*/ 1828406 h 3671652"/>
              <a:gd name="connsiteX74" fmla="*/ 471529 w 826822"/>
              <a:gd name="connsiteY74" fmla="*/ 1886111 h 3671652"/>
              <a:gd name="connsiteX75" fmla="*/ 201966 w 826822"/>
              <a:gd name="connsiteY75" fmla="*/ 1886111 h 3671652"/>
              <a:gd name="connsiteX76" fmla="*/ 222574 w 826822"/>
              <a:gd name="connsiteY76" fmla="*/ 1950411 h 3671652"/>
              <a:gd name="connsiteX77" fmla="*/ 250602 w 826822"/>
              <a:gd name="connsiteY77" fmla="*/ 2008115 h 3671652"/>
              <a:gd name="connsiteX78" fmla="*/ 258021 w 826822"/>
              <a:gd name="connsiteY78" fmla="*/ 2019656 h 3671652"/>
              <a:gd name="connsiteX79" fmla="*/ 626506 w 826822"/>
              <a:gd name="connsiteY79" fmla="*/ 2019656 h 3671652"/>
              <a:gd name="connsiteX80" fmla="*/ 633925 w 826822"/>
              <a:gd name="connsiteY80" fmla="*/ 2008115 h 3671652"/>
              <a:gd name="connsiteX81" fmla="*/ 646290 w 826822"/>
              <a:gd name="connsiteY81" fmla="*/ 1986682 h 3671652"/>
              <a:gd name="connsiteX82" fmla="*/ 786429 w 826822"/>
              <a:gd name="connsiteY82" fmla="*/ 1986682 h 3671652"/>
              <a:gd name="connsiteX83" fmla="*/ 535003 w 826822"/>
              <a:gd name="connsiteY83" fmla="*/ 2291691 h 3671652"/>
              <a:gd name="connsiteX84" fmla="*/ 525111 w 826822"/>
              <a:gd name="connsiteY84" fmla="*/ 2299934 h 3671652"/>
              <a:gd name="connsiteX85" fmla="*/ 515219 w 826822"/>
              <a:gd name="connsiteY85" fmla="*/ 2308178 h 3671652"/>
              <a:gd name="connsiteX86" fmla="*/ 434432 w 826822"/>
              <a:gd name="connsiteY86" fmla="*/ 2373302 h 3671652"/>
              <a:gd name="connsiteX87" fmla="*/ 418770 w 826822"/>
              <a:gd name="connsiteY87" fmla="*/ 2385667 h 3671652"/>
              <a:gd name="connsiteX88" fmla="*/ 408053 w 826822"/>
              <a:gd name="connsiteY88" fmla="*/ 2393910 h 3671652"/>
              <a:gd name="connsiteX89" fmla="*/ 397337 w 826822"/>
              <a:gd name="connsiteY89" fmla="*/ 2401329 h 3671652"/>
              <a:gd name="connsiteX90" fmla="*/ 243183 w 826822"/>
              <a:gd name="connsiteY90" fmla="*/ 2537347 h 3671652"/>
              <a:gd name="connsiteX91" fmla="*/ 571274 w 826822"/>
              <a:gd name="connsiteY91" fmla="*/ 2537346 h 3671652"/>
              <a:gd name="connsiteX92" fmla="*/ 438554 w 826822"/>
              <a:gd name="connsiteY92" fmla="*/ 2402978 h 3671652"/>
              <a:gd name="connsiteX93" fmla="*/ 453392 w 826822"/>
              <a:gd name="connsiteY93" fmla="*/ 2391437 h 3671652"/>
              <a:gd name="connsiteX94" fmla="*/ 534179 w 826822"/>
              <a:gd name="connsiteY94" fmla="*/ 2325489 h 3671652"/>
              <a:gd name="connsiteX95" fmla="*/ 815282 w 826822"/>
              <a:gd name="connsiteY95" fmla="*/ 2764044 h 3671652"/>
              <a:gd name="connsiteX96" fmla="*/ 531706 w 826822"/>
              <a:gd name="connsiteY96" fmla="*/ 3202597 h 3671652"/>
              <a:gd name="connsiteX97" fmla="*/ 497083 w 826822"/>
              <a:gd name="connsiteY97" fmla="*/ 3173745 h 3671652"/>
              <a:gd name="connsiteX98" fmla="*/ 436906 w 826822"/>
              <a:gd name="connsiteY98" fmla="*/ 3124284 h 3671652"/>
              <a:gd name="connsiteX99" fmla="*/ 563031 w 826822"/>
              <a:gd name="connsiteY99" fmla="*/ 3003929 h 3671652"/>
              <a:gd name="connsiteX100" fmla="*/ 264616 w 826822"/>
              <a:gd name="connsiteY100" fmla="*/ 3003929 h 3671652"/>
              <a:gd name="connsiteX101" fmla="*/ 396512 w 826822"/>
              <a:gd name="connsiteY101" fmla="*/ 3124284 h 3671652"/>
              <a:gd name="connsiteX102" fmla="*/ 406404 w 826822"/>
              <a:gd name="connsiteY102" fmla="*/ 3132528 h 3671652"/>
              <a:gd name="connsiteX103" fmla="*/ 416297 w 826822"/>
              <a:gd name="connsiteY103" fmla="*/ 3140771 h 3671652"/>
              <a:gd name="connsiteX104" fmla="*/ 477298 w 826822"/>
              <a:gd name="connsiteY104" fmla="*/ 3191881 h 3671652"/>
              <a:gd name="connsiteX105" fmla="*/ 511097 w 826822"/>
              <a:gd name="connsiteY105" fmla="*/ 3219909 h 3671652"/>
              <a:gd name="connsiteX106" fmla="*/ 520989 w 826822"/>
              <a:gd name="connsiteY106" fmla="*/ 3228152 h 3671652"/>
              <a:gd name="connsiteX107" fmla="*/ 530881 w 826822"/>
              <a:gd name="connsiteY107" fmla="*/ 3236396 h 3671652"/>
              <a:gd name="connsiteX108" fmla="*/ 647256 w 826822"/>
              <a:gd name="connsiteY108" fmla="*/ 3338345 h 3671652"/>
              <a:gd name="connsiteX109" fmla="*/ 655663 w 826822"/>
              <a:gd name="connsiteY109" fmla="*/ 3347259 h 3671652"/>
              <a:gd name="connsiteX110" fmla="*/ 568132 w 826822"/>
              <a:gd name="connsiteY110" fmla="*/ 3434790 h 3671652"/>
              <a:gd name="connsiteX111" fmla="*/ 539395 w 826822"/>
              <a:gd name="connsiteY111" fmla="*/ 3405697 h 3671652"/>
              <a:gd name="connsiteX112" fmla="*/ 436081 w 826822"/>
              <a:gd name="connsiteY112" fmla="*/ 3316357 h 3671652"/>
              <a:gd name="connsiteX113" fmla="*/ 426189 w 826822"/>
              <a:gd name="connsiteY113" fmla="*/ 3308114 h 3671652"/>
              <a:gd name="connsiteX114" fmla="*/ 416297 w 826822"/>
              <a:gd name="connsiteY114" fmla="*/ 3299871 h 3671652"/>
              <a:gd name="connsiteX115" fmla="*/ 389093 w 826822"/>
              <a:gd name="connsiteY115" fmla="*/ 3277613 h 3671652"/>
              <a:gd name="connsiteX116" fmla="*/ 321497 w 826822"/>
              <a:gd name="connsiteY116" fmla="*/ 3221557 h 3671652"/>
              <a:gd name="connsiteX117" fmla="*/ 311604 w 826822"/>
              <a:gd name="connsiteY117" fmla="*/ 3213314 h 3671652"/>
              <a:gd name="connsiteX118" fmla="*/ 301712 w 826822"/>
              <a:gd name="connsiteY118" fmla="*/ 3205071 h 3671652"/>
              <a:gd name="connsiteX119" fmla="*/ 0 w 826822"/>
              <a:gd name="connsiteY119" fmla="*/ 2756624 h 3671652"/>
              <a:gd name="connsiteX120" fmla="*/ 311604 w 826822"/>
              <a:gd name="connsiteY120" fmla="*/ 2314772 h 3671652"/>
              <a:gd name="connsiteX121" fmla="*/ 321496 w 826822"/>
              <a:gd name="connsiteY121" fmla="*/ 2306529 h 3671652"/>
              <a:gd name="connsiteX122" fmla="*/ 331389 w 826822"/>
              <a:gd name="connsiteY122" fmla="*/ 2298285 h 3671652"/>
              <a:gd name="connsiteX123" fmla="*/ 348700 w 826822"/>
              <a:gd name="connsiteY123" fmla="*/ 2284272 h 3671652"/>
              <a:gd name="connsiteX124" fmla="*/ 427838 w 826822"/>
              <a:gd name="connsiteY124" fmla="*/ 2220797 h 3671652"/>
              <a:gd name="connsiteX125" fmla="*/ 437730 w 826822"/>
              <a:gd name="connsiteY125" fmla="*/ 2212553 h 3671652"/>
              <a:gd name="connsiteX126" fmla="*/ 447622 w 826822"/>
              <a:gd name="connsiteY126" fmla="*/ 2204310 h 3671652"/>
              <a:gd name="connsiteX127" fmla="*/ 582815 w 826822"/>
              <a:gd name="connsiteY127" fmla="*/ 2074887 h 3671652"/>
              <a:gd name="connsiteX128" fmla="*/ 297591 w 826822"/>
              <a:gd name="connsiteY128" fmla="*/ 2074887 h 3671652"/>
              <a:gd name="connsiteX129" fmla="*/ 408878 w 826822"/>
              <a:gd name="connsiteY129" fmla="*/ 2202661 h 3671652"/>
              <a:gd name="connsiteX130" fmla="*/ 329740 w 826822"/>
              <a:gd name="connsiteY130" fmla="*/ 2266136 h 3671652"/>
              <a:gd name="connsiteX131" fmla="*/ 312429 w 826822"/>
              <a:gd name="connsiteY131" fmla="*/ 2280150 h 3671652"/>
              <a:gd name="connsiteX132" fmla="*/ 64300 w 826822"/>
              <a:gd name="connsiteY132" fmla="*/ 1806974 h 3671652"/>
              <a:gd name="connsiteX133" fmla="*/ 337159 w 826822"/>
              <a:gd name="connsiteY133" fmla="*/ 1431070 h 3671652"/>
              <a:gd name="connsiteX134" fmla="*/ 394039 w 826822"/>
              <a:gd name="connsiteY134" fmla="*/ 1477234 h 3671652"/>
              <a:gd name="connsiteX135" fmla="*/ 434432 w 826822"/>
              <a:gd name="connsiteY135" fmla="*/ 1509383 h 3671652"/>
              <a:gd name="connsiteX136" fmla="*/ 286874 w 826822"/>
              <a:gd name="connsiteY136" fmla="*/ 1633036 h 3671652"/>
              <a:gd name="connsiteX137" fmla="*/ 605897 w 826822"/>
              <a:gd name="connsiteY137" fmla="*/ 1633036 h 3671652"/>
              <a:gd name="connsiteX138" fmla="*/ 477298 w 826822"/>
              <a:gd name="connsiteY138" fmla="*/ 1510208 h 3671652"/>
              <a:gd name="connsiteX139" fmla="*/ 467407 w 826822"/>
              <a:gd name="connsiteY139" fmla="*/ 1501964 h 3671652"/>
              <a:gd name="connsiteX140" fmla="*/ 456690 w 826822"/>
              <a:gd name="connsiteY140" fmla="*/ 1493721 h 3671652"/>
              <a:gd name="connsiteX141" fmla="*/ 413824 w 826822"/>
              <a:gd name="connsiteY141" fmla="*/ 1459098 h 3671652"/>
              <a:gd name="connsiteX142" fmla="*/ 359417 w 826822"/>
              <a:gd name="connsiteY142" fmla="*/ 1415408 h 3671652"/>
              <a:gd name="connsiteX143" fmla="*/ 349525 w 826822"/>
              <a:gd name="connsiteY143" fmla="*/ 1407164 h 3671652"/>
              <a:gd name="connsiteX144" fmla="*/ 339632 w 826822"/>
              <a:gd name="connsiteY144" fmla="*/ 1398920 h 3671652"/>
              <a:gd name="connsiteX145" fmla="*/ 82435 w 826822"/>
              <a:gd name="connsiteY145" fmla="*/ 959542 h 3671652"/>
              <a:gd name="connsiteX146" fmla="*/ 339633 w 826822"/>
              <a:gd name="connsiteY146" fmla="*/ 505326 h 3671652"/>
              <a:gd name="connsiteX147" fmla="*/ 347877 w 826822"/>
              <a:gd name="connsiteY147" fmla="*/ 495433 h 3671652"/>
              <a:gd name="connsiteX148" fmla="*/ 356119 w 826822"/>
              <a:gd name="connsiteY148" fmla="*/ 485541 h 3671652"/>
              <a:gd name="connsiteX149" fmla="*/ 372606 w 826822"/>
              <a:gd name="connsiteY149" fmla="*/ 467406 h 3671652"/>
              <a:gd name="connsiteX150" fmla="*/ 436905 w 826822"/>
              <a:gd name="connsiteY150" fmla="*/ 394038 h 3671652"/>
              <a:gd name="connsiteX151" fmla="*/ 445149 w 826822"/>
              <a:gd name="connsiteY151" fmla="*/ 384146 h 3671652"/>
              <a:gd name="connsiteX152" fmla="*/ 453392 w 826822"/>
              <a:gd name="connsiteY152" fmla="*/ 374254 h 3671652"/>
              <a:gd name="connsiteX153" fmla="*/ 74191 w 826822"/>
              <a:gd name="connsiteY153" fmla="*/ 0 h 3671652"/>
              <a:gd name="connsiteX154" fmla="*/ 217628 w 826822"/>
              <a:gd name="connsiteY154" fmla="*/ 0 h 3671652"/>
              <a:gd name="connsiteX155" fmla="*/ 244008 w 826822"/>
              <a:gd name="connsiteY155" fmla="*/ 185478 h 3671652"/>
              <a:gd name="connsiteX156" fmla="*/ 416297 w 826822"/>
              <a:gd name="connsiteY156" fmla="*/ 375903 h 3671652"/>
              <a:gd name="connsiteX157" fmla="*/ 349524 w 826822"/>
              <a:gd name="connsiteY157" fmla="*/ 452567 h 3671652"/>
              <a:gd name="connsiteX158" fmla="*/ 336334 w 826822"/>
              <a:gd name="connsiteY158" fmla="*/ 468230 h 3671652"/>
              <a:gd name="connsiteX159" fmla="*/ 136842 w 826822"/>
              <a:gd name="connsiteY159" fmla="*/ 248953 h 3671652"/>
              <a:gd name="connsiteX160" fmla="*/ 74191 w 826822"/>
              <a:gd name="connsiteY160" fmla="*/ 0 h 367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826822" h="3671652">
                <a:moveTo>
                  <a:pt x="189536" y="3340572"/>
                </a:moveTo>
                <a:cubicBezTo>
                  <a:pt x="225202" y="3306414"/>
                  <a:pt x="263586" y="3272872"/>
                  <a:pt x="302537" y="3239692"/>
                </a:cubicBezTo>
                <a:cubicBezTo>
                  <a:pt x="324793" y="3258652"/>
                  <a:pt x="347876" y="3277612"/>
                  <a:pt x="371781" y="3296572"/>
                </a:cubicBezTo>
                <a:cubicBezTo>
                  <a:pt x="380025" y="3303991"/>
                  <a:pt x="389093" y="3310586"/>
                  <a:pt x="397337" y="3318005"/>
                </a:cubicBezTo>
                <a:cubicBezTo>
                  <a:pt x="254723" y="3440010"/>
                  <a:pt x="129423" y="3556243"/>
                  <a:pt x="129423" y="3671652"/>
                </a:cubicBezTo>
                <a:lnTo>
                  <a:pt x="1" y="3671652"/>
                </a:lnTo>
                <a:cubicBezTo>
                  <a:pt x="1" y="3551090"/>
                  <a:pt x="82538" y="3443050"/>
                  <a:pt x="189536" y="3340572"/>
                </a:cubicBezTo>
                <a:close/>
                <a:moveTo>
                  <a:pt x="135194" y="2801963"/>
                </a:moveTo>
                <a:cubicBezTo>
                  <a:pt x="140139" y="2825046"/>
                  <a:pt x="149208" y="2848127"/>
                  <a:pt x="161573" y="2871208"/>
                </a:cubicBezTo>
                <a:cubicBezTo>
                  <a:pt x="171465" y="2890170"/>
                  <a:pt x="184654" y="2909953"/>
                  <a:pt x="198669" y="2928913"/>
                </a:cubicBezTo>
                <a:cubicBezTo>
                  <a:pt x="201967" y="2933859"/>
                  <a:pt x="206088" y="2938805"/>
                  <a:pt x="210209" y="2943752"/>
                </a:cubicBezTo>
                <a:lnTo>
                  <a:pt x="614141" y="2943752"/>
                </a:lnTo>
                <a:cubicBezTo>
                  <a:pt x="617438" y="2938805"/>
                  <a:pt x="621560" y="2933859"/>
                  <a:pt x="624857" y="2928913"/>
                </a:cubicBezTo>
                <a:cubicBezTo>
                  <a:pt x="638871" y="2909953"/>
                  <a:pt x="650412" y="2890993"/>
                  <a:pt x="659479" y="2871208"/>
                </a:cubicBezTo>
                <a:cubicBezTo>
                  <a:pt x="670196" y="2848127"/>
                  <a:pt x="678439" y="2825045"/>
                  <a:pt x="683386" y="2801964"/>
                </a:cubicBezTo>
                <a:close/>
                <a:moveTo>
                  <a:pt x="190425" y="2599174"/>
                </a:moveTo>
                <a:cubicBezTo>
                  <a:pt x="178885" y="2614836"/>
                  <a:pt x="168168" y="2631323"/>
                  <a:pt x="159100" y="2647810"/>
                </a:cubicBezTo>
                <a:cubicBezTo>
                  <a:pt x="144261" y="2674190"/>
                  <a:pt x="135194" y="2702217"/>
                  <a:pt x="131072" y="2730245"/>
                </a:cubicBezTo>
                <a:cubicBezTo>
                  <a:pt x="131072" y="2733543"/>
                  <a:pt x="130248" y="2736839"/>
                  <a:pt x="130248" y="2740137"/>
                </a:cubicBezTo>
                <a:lnTo>
                  <a:pt x="684211" y="2740137"/>
                </a:lnTo>
                <a:cubicBezTo>
                  <a:pt x="683386" y="2736839"/>
                  <a:pt x="683386" y="2733543"/>
                  <a:pt x="682562" y="2730245"/>
                </a:cubicBezTo>
                <a:cubicBezTo>
                  <a:pt x="676791" y="2703042"/>
                  <a:pt x="666075" y="2675014"/>
                  <a:pt x="651237" y="2647810"/>
                </a:cubicBezTo>
                <a:cubicBezTo>
                  <a:pt x="642169" y="2631323"/>
                  <a:pt x="631452" y="2615660"/>
                  <a:pt x="619911" y="2599173"/>
                </a:cubicBezTo>
                <a:close/>
                <a:moveTo>
                  <a:pt x="212682" y="1004057"/>
                </a:moveTo>
                <a:cubicBezTo>
                  <a:pt x="215980" y="1029612"/>
                  <a:pt x="221750" y="1054343"/>
                  <a:pt x="230818" y="1078248"/>
                </a:cubicBezTo>
                <a:cubicBezTo>
                  <a:pt x="238238" y="1098033"/>
                  <a:pt x="248129" y="1117818"/>
                  <a:pt x="258846" y="1135953"/>
                </a:cubicBezTo>
                <a:cubicBezTo>
                  <a:pt x="259671" y="1136777"/>
                  <a:pt x="259671" y="1136777"/>
                  <a:pt x="260494" y="1137602"/>
                </a:cubicBezTo>
                <a:lnTo>
                  <a:pt x="646290" y="1137602"/>
                </a:lnTo>
                <a:cubicBezTo>
                  <a:pt x="646290" y="1136777"/>
                  <a:pt x="647115" y="1136777"/>
                  <a:pt x="647115" y="1135953"/>
                </a:cubicBezTo>
                <a:cubicBezTo>
                  <a:pt x="657831" y="1117818"/>
                  <a:pt x="667723" y="1098033"/>
                  <a:pt x="675143" y="1078248"/>
                </a:cubicBezTo>
                <a:cubicBezTo>
                  <a:pt x="684211" y="1055167"/>
                  <a:pt x="690805" y="1029612"/>
                  <a:pt x="694103" y="1004057"/>
                </a:cubicBezTo>
                <a:close/>
                <a:moveTo>
                  <a:pt x="259670" y="811159"/>
                </a:moveTo>
                <a:cubicBezTo>
                  <a:pt x="253075" y="823525"/>
                  <a:pt x="246481" y="835065"/>
                  <a:pt x="240710" y="846607"/>
                </a:cubicBezTo>
                <a:cubicBezTo>
                  <a:pt x="226696" y="874635"/>
                  <a:pt x="216804" y="902662"/>
                  <a:pt x="212683" y="929041"/>
                </a:cubicBezTo>
                <a:cubicBezTo>
                  <a:pt x="211858" y="934812"/>
                  <a:pt x="211034" y="940582"/>
                  <a:pt x="210210" y="945528"/>
                </a:cubicBezTo>
                <a:lnTo>
                  <a:pt x="696576" y="945528"/>
                </a:lnTo>
                <a:cubicBezTo>
                  <a:pt x="696576" y="939758"/>
                  <a:pt x="695752" y="934811"/>
                  <a:pt x="694927" y="929041"/>
                </a:cubicBezTo>
                <a:cubicBezTo>
                  <a:pt x="690805" y="901838"/>
                  <a:pt x="681737" y="873810"/>
                  <a:pt x="669372" y="846606"/>
                </a:cubicBezTo>
                <a:cubicBezTo>
                  <a:pt x="664426" y="834241"/>
                  <a:pt x="657832" y="822700"/>
                  <a:pt x="651236" y="811159"/>
                </a:cubicBezTo>
                <a:close/>
                <a:moveTo>
                  <a:pt x="520365" y="292702"/>
                </a:moveTo>
                <a:lnTo>
                  <a:pt x="610158" y="382495"/>
                </a:lnTo>
                <a:lnTo>
                  <a:pt x="540773" y="463284"/>
                </a:lnTo>
                <a:cubicBezTo>
                  <a:pt x="538300" y="466581"/>
                  <a:pt x="535004" y="469878"/>
                  <a:pt x="532529" y="473176"/>
                </a:cubicBezTo>
                <a:cubicBezTo>
                  <a:pt x="530057" y="476473"/>
                  <a:pt x="526760" y="479771"/>
                  <a:pt x="524287" y="483068"/>
                </a:cubicBezTo>
                <a:cubicBezTo>
                  <a:pt x="506975" y="502852"/>
                  <a:pt x="489664" y="522637"/>
                  <a:pt x="472353" y="542421"/>
                </a:cubicBezTo>
                <a:cubicBezTo>
                  <a:pt x="462460" y="553137"/>
                  <a:pt x="452569" y="563854"/>
                  <a:pt x="443500" y="574571"/>
                </a:cubicBezTo>
                <a:cubicBezTo>
                  <a:pt x="441027" y="577869"/>
                  <a:pt x="437730" y="581166"/>
                  <a:pt x="435257" y="584463"/>
                </a:cubicBezTo>
                <a:cubicBezTo>
                  <a:pt x="432783" y="587761"/>
                  <a:pt x="429486" y="591058"/>
                  <a:pt x="427013" y="594355"/>
                </a:cubicBezTo>
                <a:cubicBezTo>
                  <a:pt x="378377" y="649587"/>
                  <a:pt x="333862" y="703994"/>
                  <a:pt x="296766" y="755928"/>
                </a:cubicBezTo>
                <a:lnTo>
                  <a:pt x="613316" y="755928"/>
                </a:lnTo>
                <a:cubicBezTo>
                  <a:pt x="572099" y="701520"/>
                  <a:pt x="520165" y="647938"/>
                  <a:pt x="464109" y="592707"/>
                </a:cubicBezTo>
                <a:cubicBezTo>
                  <a:pt x="474826" y="581165"/>
                  <a:pt x="484718" y="568801"/>
                  <a:pt x="495435" y="557259"/>
                </a:cubicBezTo>
                <a:cubicBezTo>
                  <a:pt x="511922" y="538299"/>
                  <a:pt x="528408" y="519340"/>
                  <a:pt x="544895" y="500379"/>
                </a:cubicBezTo>
                <a:cubicBezTo>
                  <a:pt x="695752" y="646289"/>
                  <a:pt x="826823" y="789726"/>
                  <a:pt x="826822" y="962839"/>
                </a:cubicBezTo>
                <a:cubicBezTo>
                  <a:pt x="826823" y="1153264"/>
                  <a:pt x="708941" y="1288458"/>
                  <a:pt x="573748" y="1403042"/>
                </a:cubicBezTo>
                <a:cubicBezTo>
                  <a:pt x="554787" y="1387380"/>
                  <a:pt x="536651" y="1372542"/>
                  <a:pt x="517692" y="1357703"/>
                </a:cubicBezTo>
                <a:cubicBezTo>
                  <a:pt x="504502" y="1346987"/>
                  <a:pt x="490489" y="1336270"/>
                  <a:pt x="477299" y="1325553"/>
                </a:cubicBezTo>
                <a:cubicBezTo>
                  <a:pt x="525111" y="1285160"/>
                  <a:pt x="570450" y="1242294"/>
                  <a:pt x="606721" y="1196955"/>
                </a:cubicBezTo>
                <a:lnTo>
                  <a:pt x="302536" y="1196955"/>
                </a:lnTo>
                <a:cubicBezTo>
                  <a:pt x="340457" y="1242294"/>
                  <a:pt x="387445" y="1284336"/>
                  <a:pt x="436905" y="1325554"/>
                </a:cubicBezTo>
                <a:cubicBezTo>
                  <a:pt x="440203" y="1328026"/>
                  <a:pt x="443500" y="1331324"/>
                  <a:pt x="446798" y="1333796"/>
                </a:cubicBezTo>
                <a:cubicBezTo>
                  <a:pt x="450095" y="1336271"/>
                  <a:pt x="453392" y="1339567"/>
                  <a:pt x="456690" y="1342040"/>
                </a:cubicBezTo>
                <a:cubicBezTo>
                  <a:pt x="470704" y="1352757"/>
                  <a:pt x="484718" y="1364297"/>
                  <a:pt x="498732" y="1375838"/>
                </a:cubicBezTo>
                <a:cubicBezTo>
                  <a:pt x="516867" y="1390677"/>
                  <a:pt x="535003" y="1404691"/>
                  <a:pt x="553139" y="1419529"/>
                </a:cubicBezTo>
                <a:cubicBezTo>
                  <a:pt x="556436" y="1422002"/>
                  <a:pt x="559733" y="1425299"/>
                  <a:pt x="563031" y="1427773"/>
                </a:cubicBezTo>
                <a:cubicBezTo>
                  <a:pt x="566328" y="1430245"/>
                  <a:pt x="569626" y="1433543"/>
                  <a:pt x="572924" y="1436016"/>
                </a:cubicBezTo>
                <a:cubicBezTo>
                  <a:pt x="670197" y="1517627"/>
                  <a:pt x="759226" y="1606656"/>
                  <a:pt x="796322" y="1723714"/>
                </a:cubicBezTo>
                <a:lnTo>
                  <a:pt x="659479" y="1723714"/>
                </a:lnTo>
                <a:cubicBezTo>
                  <a:pt x="655358" y="1713822"/>
                  <a:pt x="650412" y="1703930"/>
                  <a:pt x="644642" y="1694037"/>
                </a:cubicBezTo>
                <a:lnTo>
                  <a:pt x="235764" y="1694037"/>
                </a:lnTo>
                <a:cubicBezTo>
                  <a:pt x="228345" y="1705579"/>
                  <a:pt x="220926" y="1716295"/>
                  <a:pt x="215155" y="1727836"/>
                </a:cubicBezTo>
                <a:cubicBezTo>
                  <a:pt x="201967" y="1754215"/>
                  <a:pt x="193723" y="1781419"/>
                  <a:pt x="193722" y="1810271"/>
                </a:cubicBezTo>
                <a:cubicBezTo>
                  <a:pt x="193723" y="1816041"/>
                  <a:pt x="194547" y="1822636"/>
                  <a:pt x="194546" y="1828407"/>
                </a:cubicBezTo>
                <a:lnTo>
                  <a:pt x="471528" y="1828406"/>
                </a:lnTo>
                <a:lnTo>
                  <a:pt x="471529" y="1886111"/>
                </a:lnTo>
                <a:lnTo>
                  <a:pt x="201966" y="1886111"/>
                </a:lnTo>
                <a:cubicBezTo>
                  <a:pt x="206912" y="1907544"/>
                  <a:pt x="214331" y="1928977"/>
                  <a:pt x="222574" y="1950411"/>
                </a:cubicBezTo>
                <a:cubicBezTo>
                  <a:pt x="229994" y="1970195"/>
                  <a:pt x="239885" y="1989155"/>
                  <a:pt x="250602" y="2008115"/>
                </a:cubicBezTo>
                <a:cubicBezTo>
                  <a:pt x="253076" y="2011412"/>
                  <a:pt x="255549" y="2015534"/>
                  <a:pt x="258021" y="2019656"/>
                </a:cubicBezTo>
                <a:lnTo>
                  <a:pt x="626506" y="2019656"/>
                </a:lnTo>
                <a:cubicBezTo>
                  <a:pt x="628979" y="2016358"/>
                  <a:pt x="631452" y="2012236"/>
                  <a:pt x="633925" y="2008115"/>
                </a:cubicBezTo>
                <a:cubicBezTo>
                  <a:pt x="638046" y="2000696"/>
                  <a:pt x="642168" y="1994101"/>
                  <a:pt x="646290" y="1986682"/>
                </a:cubicBezTo>
                <a:lnTo>
                  <a:pt x="786429" y="1986682"/>
                </a:lnTo>
                <a:cubicBezTo>
                  <a:pt x="739442" y="2103739"/>
                  <a:pt x="640520" y="2202661"/>
                  <a:pt x="535003" y="2291691"/>
                </a:cubicBezTo>
                <a:cubicBezTo>
                  <a:pt x="531705" y="2294164"/>
                  <a:pt x="528408" y="2297462"/>
                  <a:pt x="525111" y="2299934"/>
                </a:cubicBezTo>
                <a:cubicBezTo>
                  <a:pt x="521813" y="2302408"/>
                  <a:pt x="518516" y="2305705"/>
                  <a:pt x="515219" y="2308178"/>
                </a:cubicBezTo>
                <a:cubicBezTo>
                  <a:pt x="488016" y="2330435"/>
                  <a:pt x="460812" y="2351868"/>
                  <a:pt x="434432" y="2373302"/>
                </a:cubicBezTo>
                <a:cubicBezTo>
                  <a:pt x="428662" y="2377424"/>
                  <a:pt x="423716" y="2381546"/>
                  <a:pt x="418770" y="2385667"/>
                </a:cubicBezTo>
                <a:cubicBezTo>
                  <a:pt x="414648" y="2388140"/>
                  <a:pt x="411351" y="2391437"/>
                  <a:pt x="408053" y="2393910"/>
                </a:cubicBezTo>
                <a:cubicBezTo>
                  <a:pt x="404756" y="2397208"/>
                  <a:pt x="401458" y="2399681"/>
                  <a:pt x="397337" y="2401329"/>
                </a:cubicBezTo>
                <a:cubicBezTo>
                  <a:pt x="341281" y="2447493"/>
                  <a:pt x="287698" y="2492008"/>
                  <a:pt x="243183" y="2537347"/>
                </a:cubicBezTo>
                <a:lnTo>
                  <a:pt x="571274" y="2537346"/>
                </a:lnTo>
                <a:cubicBezTo>
                  <a:pt x="532529" y="2492832"/>
                  <a:pt x="486367" y="2448317"/>
                  <a:pt x="438554" y="2402978"/>
                </a:cubicBezTo>
                <a:cubicBezTo>
                  <a:pt x="443500" y="2399681"/>
                  <a:pt x="448446" y="2395559"/>
                  <a:pt x="453392" y="2391437"/>
                </a:cubicBezTo>
                <a:cubicBezTo>
                  <a:pt x="479772" y="2370004"/>
                  <a:pt x="506975" y="2347747"/>
                  <a:pt x="534179" y="2325489"/>
                </a:cubicBezTo>
                <a:cubicBezTo>
                  <a:pt x="680913" y="2465629"/>
                  <a:pt x="815282" y="2599173"/>
                  <a:pt x="815282" y="2764044"/>
                </a:cubicBezTo>
                <a:cubicBezTo>
                  <a:pt x="815282" y="2930562"/>
                  <a:pt x="682561" y="3070702"/>
                  <a:pt x="531706" y="3202597"/>
                </a:cubicBezTo>
                <a:cubicBezTo>
                  <a:pt x="520165" y="3192705"/>
                  <a:pt x="508624" y="3183637"/>
                  <a:pt x="497083" y="3173745"/>
                </a:cubicBezTo>
                <a:cubicBezTo>
                  <a:pt x="477299" y="3157258"/>
                  <a:pt x="456690" y="3140771"/>
                  <a:pt x="436906" y="3124284"/>
                </a:cubicBezTo>
                <a:cubicBezTo>
                  <a:pt x="482245" y="3084715"/>
                  <a:pt x="525111" y="3044322"/>
                  <a:pt x="563031" y="3003929"/>
                </a:cubicBezTo>
                <a:lnTo>
                  <a:pt x="264616" y="3003929"/>
                </a:lnTo>
                <a:cubicBezTo>
                  <a:pt x="304185" y="3044322"/>
                  <a:pt x="349524" y="3084715"/>
                  <a:pt x="396512" y="3124284"/>
                </a:cubicBezTo>
                <a:cubicBezTo>
                  <a:pt x="399810" y="3126757"/>
                  <a:pt x="403107" y="3130055"/>
                  <a:pt x="406404" y="3132528"/>
                </a:cubicBezTo>
                <a:cubicBezTo>
                  <a:pt x="409702" y="3135000"/>
                  <a:pt x="412999" y="3138298"/>
                  <a:pt x="416297" y="3140771"/>
                </a:cubicBezTo>
                <a:cubicBezTo>
                  <a:pt x="436081" y="3158082"/>
                  <a:pt x="456690" y="3175393"/>
                  <a:pt x="477298" y="3191881"/>
                </a:cubicBezTo>
                <a:cubicBezTo>
                  <a:pt x="488840" y="3200949"/>
                  <a:pt x="499556" y="3210841"/>
                  <a:pt x="511097" y="3219909"/>
                </a:cubicBezTo>
                <a:cubicBezTo>
                  <a:pt x="514394" y="3222382"/>
                  <a:pt x="517691" y="3225679"/>
                  <a:pt x="520989" y="3228152"/>
                </a:cubicBezTo>
                <a:cubicBezTo>
                  <a:pt x="524287" y="3230626"/>
                  <a:pt x="527584" y="3233922"/>
                  <a:pt x="530881" y="3236396"/>
                </a:cubicBezTo>
                <a:cubicBezTo>
                  <a:pt x="571068" y="3269989"/>
                  <a:pt x="610585" y="3303890"/>
                  <a:pt x="647256" y="3338345"/>
                </a:cubicBezTo>
                <a:lnTo>
                  <a:pt x="655663" y="3347259"/>
                </a:lnTo>
                <a:lnTo>
                  <a:pt x="568132" y="3434790"/>
                </a:lnTo>
                <a:lnTo>
                  <a:pt x="539395" y="3405697"/>
                </a:lnTo>
                <a:cubicBezTo>
                  <a:pt x="506820" y="3375866"/>
                  <a:pt x="471734" y="3346034"/>
                  <a:pt x="436081" y="3316357"/>
                </a:cubicBezTo>
                <a:cubicBezTo>
                  <a:pt x="432784" y="3313884"/>
                  <a:pt x="429487" y="3310587"/>
                  <a:pt x="426189" y="3308114"/>
                </a:cubicBezTo>
                <a:cubicBezTo>
                  <a:pt x="422891" y="3305641"/>
                  <a:pt x="419594" y="3302344"/>
                  <a:pt x="416297" y="3299871"/>
                </a:cubicBezTo>
                <a:cubicBezTo>
                  <a:pt x="407229" y="3292451"/>
                  <a:pt x="398161" y="3285032"/>
                  <a:pt x="389093" y="3277613"/>
                </a:cubicBezTo>
                <a:cubicBezTo>
                  <a:pt x="366836" y="3259478"/>
                  <a:pt x="343753" y="3240518"/>
                  <a:pt x="321497" y="3221557"/>
                </a:cubicBezTo>
                <a:cubicBezTo>
                  <a:pt x="318199" y="3219084"/>
                  <a:pt x="314902" y="3215787"/>
                  <a:pt x="311604" y="3213314"/>
                </a:cubicBezTo>
                <a:cubicBezTo>
                  <a:pt x="308307" y="3210841"/>
                  <a:pt x="305009" y="3207543"/>
                  <a:pt x="301712" y="3205071"/>
                </a:cubicBezTo>
                <a:cubicBezTo>
                  <a:pt x="141788" y="3069053"/>
                  <a:pt x="0" y="2926440"/>
                  <a:pt x="0" y="2756624"/>
                </a:cubicBezTo>
                <a:cubicBezTo>
                  <a:pt x="1" y="2580213"/>
                  <a:pt x="151681" y="2445020"/>
                  <a:pt x="311604" y="2314772"/>
                </a:cubicBezTo>
                <a:cubicBezTo>
                  <a:pt x="314902" y="2312300"/>
                  <a:pt x="318199" y="2309002"/>
                  <a:pt x="321496" y="2306529"/>
                </a:cubicBezTo>
                <a:cubicBezTo>
                  <a:pt x="324794" y="2304056"/>
                  <a:pt x="328091" y="2300759"/>
                  <a:pt x="331389" y="2298285"/>
                </a:cubicBezTo>
                <a:cubicBezTo>
                  <a:pt x="337159" y="2293340"/>
                  <a:pt x="342930" y="2289218"/>
                  <a:pt x="348700" y="2284272"/>
                </a:cubicBezTo>
                <a:cubicBezTo>
                  <a:pt x="375079" y="2263663"/>
                  <a:pt x="402282" y="2242230"/>
                  <a:pt x="427838" y="2220797"/>
                </a:cubicBezTo>
                <a:cubicBezTo>
                  <a:pt x="431135" y="2218324"/>
                  <a:pt x="434432" y="2215027"/>
                  <a:pt x="437730" y="2212553"/>
                </a:cubicBezTo>
                <a:cubicBezTo>
                  <a:pt x="441027" y="2210081"/>
                  <a:pt x="444325" y="2206783"/>
                  <a:pt x="447622" y="2204310"/>
                </a:cubicBezTo>
                <a:cubicBezTo>
                  <a:pt x="497083" y="2162268"/>
                  <a:pt x="544071" y="2119402"/>
                  <a:pt x="582815" y="2074887"/>
                </a:cubicBezTo>
                <a:lnTo>
                  <a:pt x="297591" y="2074887"/>
                </a:lnTo>
                <a:cubicBezTo>
                  <a:pt x="329740" y="2118578"/>
                  <a:pt x="368485" y="2161444"/>
                  <a:pt x="408878" y="2202661"/>
                </a:cubicBezTo>
                <a:cubicBezTo>
                  <a:pt x="382499" y="2224094"/>
                  <a:pt x="356119" y="2244703"/>
                  <a:pt x="329740" y="2266136"/>
                </a:cubicBezTo>
                <a:cubicBezTo>
                  <a:pt x="323970" y="2271082"/>
                  <a:pt x="318199" y="2275204"/>
                  <a:pt x="312429" y="2280150"/>
                </a:cubicBezTo>
                <a:cubicBezTo>
                  <a:pt x="181357" y="2146606"/>
                  <a:pt x="64300" y="1994925"/>
                  <a:pt x="64300" y="1806974"/>
                </a:cubicBezTo>
                <a:cubicBezTo>
                  <a:pt x="64300" y="1651996"/>
                  <a:pt x="192898" y="1543181"/>
                  <a:pt x="337159" y="1431070"/>
                </a:cubicBezTo>
                <a:cubicBezTo>
                  <a:pt x="356119" y="1446733"/>
                  <a:pt x="375079" y="1462395"/>
                  <a:pt x="394039" y="1477234"/>
                </a:cubicBezTo>
                <a:cubicBezTo>
                  <a:pt x="408053" y="1487950"/>
                  <a:pt x="421243" y="1498667"/>
                  <a:pt x="434432" y="1509383"/>
                </a:cubicBezTo>
                <a:cubicBezTo>
                  <a:pt x="379201" y="1552250"/>
                  <a:pt x="328091" y="1592642"/>
                  <a:pt x="286874" y="1633036"/>
                </a:cubicBezTo>
                <a:lnTo>
                  <a:pt x="605897" y="1633036"/>
                </a:lnTo>
                <a:cubicBezTo>
                  <a:pt x="570450" y="1590994"/>
                  <a:pt x="525935" y="1550601"/>
                  <a:pt x="477298" y="1510208"/>
                </a:cubicBezTo>
                <a:cubicBezTo>
                  <a:pt x="474001" y="1507734"/>
                  <a:pt x="470704" y="1504437"/>
                  <a:pt x="467407" y="1501964"/>
                </a:cubicBezTo>
                <a:cubicBezTo>
                  <a:pt x="463285" y="1499491"/>
                  <a:pt x="459987" y="1496194"/>
                  <a:pt x="456690" y="1493721"/>
                </a:cubicBezTo>
                <a:cubicBezTo>
                  <a:pt x="442676" y="1482179"/>
                  <a:pt x="428662" y="1470639"/>
                  <a:pt x="413824" y="1459098"/>
                </a:cubicBezTo>
                <a:cubicBezTo>
                  <a:pt x="395688" y="1445084"/>
                  <a:pt x="377552" y="1430246"/>
                  <a:pt x="359417" y="1415408"/>
                </a:cubicBezTo>
                <a:cubicBezTo>
                  <a:pt x="356119" y="1412935"/>
                  <a:pt x="352822" y="1409637"/>
                  <a:pt x="349525" y="1407164"/>
                </a:cubicBezTo>
                <a:cubicBezTo>
                  <a:pt x="346228" y="1404691"/>
                  <a:pt x="342930" y="1401393"/>
                  <a:pt x="339632" y="1398920"/>
                </a:cubicBezTo>
                <a:cubicBezTo>
                  <a:pt x="207736" y="1288458"/>
                  <a:pt x="82435" y="1157386"/>
                  <a:pt x="82435" y="959542"/>
                </a:cubicBezTo>
                <a:cubicBezTo>
                  <a:pt x="82435" y="810335"/>
                  <a:pt x="203614" y="661952"/>
                  <a:pt x="339633" y="505326"/>
                </a:cubicBezTo>
                <a:cubicBezTo>
                  <a:pt x="342105" y="502028"/>
                  <a:pt x="344578" y="498731"/>
                  <a:pt x="347877" y="495433"/>
                </a:cubicBezTo>
                <a:cubicBezTo>
                  <a:pt x="350349" y="492136"/>
                  <a:pt x="352822" y="488839"/>
                  <a:pt x="356119" y="485541"/>
                </a:cubicBezTo>
                <a:cubicBezTo>
                  <a:pt x="361890" y="479771"/>
                  <a:pt x="366836" y="474000"/>
                  <a:pt x="372606" y="467406"/>
                </a:cubicBezTo>
                <a:cubicBezTo>
                  <a:pt x="394039" y="443499"/>
                  <a:pt x="415472" y="418768"/>
                  <a:pt x="436905" y="394038"/>
                </a:cubicBezTo>
                <a:cubicBezTo>
                  <a:pt x="439379" y="390741"/>
                  <a:pt x="442676" y="387443"/>
                  <a:pt x="445149" y="384146"/>
                </a:cubicBezTo>
                <a:cubicBezTo>
                  <a:pt x="447622" y="380849"/>
                  <a:pt x="450920" y="377551"/>
                  <a:pt x="453392" y="374254"/>
                </a:cubicBezTo>
                <a:close/>
                <a:moveTo>
                  <a:pt x="74191" y="0"/>
                </a:moveTo>
                <a:lnTo>
                  <a:pt x="217628" y="0"/>
                </a:lnTo>
                <a:cubicBezTo>
                  <a:pt x="211033" y="62650"/>
                  <a:pt x="217628" y="125300"/>
                  <a:pt x="244008" y="185478"/>
                </a:cubicBezTo>
                <a:cubicBezTo>
                  <a:pt x="276157" y="258846"/>
                  <a:pt x="352821" y="314077"/>
                  <a:pt x="416297" y="375903"/>
                </a:cubicBezTo>
                <a:cubicBezTo>
                  <a:pt x="394038" y="401458"/>
                  <a:pt x="371781" y="427013"/>
                  <a:pt x="349524" y="452567"/>
                </a:cubicBezTo>
                <a:cubicBezTo>
                  <a:pt x="345402" y="457514"/>
                  <a:pt x="340456" y="463284"/>
                  <a:pt x="336334" y="468230"/>
                </a:cubicBezTo>
                <a:cubicBezTo>
                  <a:pt x="264616" y="398985"/>
                  <a:pt x="182181" y="333037"/>
                  <a:pt x="136842" y="248953"/>
                </a:cubicBezTo>
                <a:cubicBezTo>
                  <a:pt x="90678" y="163221"/>
                  <a:pt x="73367" y="79138"/>
                  <a:pt x="74191" y="0"/>
                </a:cubicBezTo>
                <a:close/>
              </a:path>
            </a:pathLst>
          </a:custGeom>
          <a:solidFill>
            <a:schemeClr val="accent3">
              <a:alpha val="24000"/>
            </a:schemeClr>
          </a:solidFill>
          <a:ln w="15387" cap="flat">
            <a:noFill/>
            <a:prstDash val="solid"/>
            <a:miter/>
          </a:ln>
        </p:spPr>
        <p:txBody>
          <a:bodyPr wrap="square" rtlCol="0" anchor="ctr">
            <a:noAutofit/>
          </a:bodyPr>
          <a:lstStyle/>
          <a:p>
            <a:endParaRPr lang="en-US" dirty="0"/>
          </a:p>
        </p:txBody>
      </p:sp>
      <p:sp>
        <p:nvSpPr>
          <p:cNvPr id="39" name="Freeform: Shape 38">
            <a:extLst>
              <a:ext uri="{FF2B5EF4-FFF2-40B4-BE49-F238E27FC236}">
                <a16:creationId xmlns:a16="http://schemas.microsoft.com/office/drawing/2014/main" xmlns="" id="{A5ADFF98-A988-4C56-849B-E56B01758860}"/>
              </a:ext>
            </a:extLst>
          </p:cNvPr>
          <p:cNvSpPr/>
          <p:nvPr userDrawn="1"/>
        </p:nvSpPr>
        <p:spPr>
          <a:xfrm rot="2700000">
            <a:off x="1031037" y="-1094186"/>
            <a:ext cx="1169612" cy="5100012"/>
          </a:xfrm>
          <a:custGeom>
            <a:avLst/>
            <a:gdLst>
              <a:gd name="connsiteX0" fmla="*/ 324707 w 1169612"/>
              <a:gd name="connsiteY0" fmla="*/ 4587477 h 5100012"/>
              <a:gd name="connsiteX1" fmla="*/ 420418 w 1169612"/>
              <a:gd name="connsiteY1" fmla="*/ 4502032 h 5100012"/>
              <a:gd name="connsiteX2" fmla="*/ 516645 w 1169612"/>
              <a:gd name="connsiteY2" fmla="*/ 4581075 h 5100012"/>
              <a:gd name="connsiteX3" fmla="*/ 552157 w 1169612"/>
              <a:gd name="connsiteY3" fmla="*/ 4610860 h 5100012"/>
              <a:gd name="connsiteX4" fmla="*/ 444014 w 1169612"/>
              <a:gd name="connsiteY4" fmla="*/ 4706784 h 5100012"/>
              <a:gd name="connsiteX5" fmla="*/ 187871 w 1169612"/>
              <a:gd name="connsiteY5" fmla="*/ 3893742 h 5100012"/>
              <a:gd name="connsiteX6" fmla="*/ 224529 w 1169612"/>
              <a:gd name="connsiteY6" fmla="*/ 3989969 h 5100012"/>
              <a:gd name="connsiteX7" fmla="*/ 276079 w 1169612"/>
              <a:gd name="connsiteY7" fmla="*/ 4070158 h 5100012"/>
              <a:gd name="connsiteX8" fmla="*/ 292116 w 1169612"/>
              <a:gd name="connsiteY8" fmla="*/ 4090778 h 5100012"/>
              <a:gd name="connsiteX9" fmla="*/ 853439 w 1169612"/>
              <a:gd name="connsiteY9" fmla="*/ 4090778 h 5100012"/>
              <a:gd name="connsiteX10" fmla="*/ 868331 w 1169612"/>
              <a:gd name="connsiteY10" fmla="*/ 4070158 h 5100012"/>
              <a:gd name="connsiteX11" fmla="*/ 916444 w 1169612"/>
              <a:gd name="connsiteY11" fmla="*/ 3989969 h 5100012"/>
              <a:gd name="connsiteX12" fmla="*/ 949666 w 1169612"/>
              <a:gd name="connsiteY12" fmla="*/ 3893742 h 5100012"/>
              <a:gd name="connsiteX13" fmla="*/ 264623 w 1169612"/>
              <a:gd name="connsiteY13" fmla="*/ 3611936 h 5100012"/>
              <a:gd name="connsiteX14" fmla="*/ 221092 w 1169612"/>
              <a:gd name="connsiteY14" fmla="*/ 3679523 h 5100012"/>
              <a:gd name="connsiteX15" fmla="*/ 182143 w 1169612"/>
              <a:gd name="connsiteY15" fmla="*/ 3794079 h 5100012"/>
              <a:gd name="connsiteX16" fmla="*/ 180998 w 1169612"/>
              <a:gd name="connsiteY16" fmla="*/ 3807826 h 5100012"/>
              <a:gd name="connsiteX17" fmla="*/ 950811 w 1169612"/>
              <a:gd name="connsiteY17" fmla="*/ 3807826 h 5100012"/>
              <a:gd name="connsiteX18" fmla="*/ 948519 w 1169612"/>
              <a:gd name="connsiteY18" fmla="*/ 3794079 h 5100012"/>
              <a:gd name="connsiteX19" fmla="*/ 904989 w 1169612"/>
              <a:gd name="connsiteY19" fmla="*/ 3679523 h 5100012"/>
              <a:gd name="connsiteX20" fmla="*/ 861458 w 1169612"/>
              <a:gd name="connsiteY20" fmla="*/ 3611936 h 5100012"/>
              <a:gd name="connsiteX21" fmla="*/ 295554 w 1169612"/>
              <a:gd name="connsiteY21" fmla="*/ 1395287 h 5100012"/>
              <a:gd name="connsiteX22" fmla="*/ 320755 w 1169612"/>
              <a:gd name="connsiteY22" fmla="*/ 1498387 h 5100012"/>
              <a:gd name="connsiteX23" fmla="*/ 359704 w 1169612"/>
              <a:gd name="connsiteY23" fmla="*/ 1578575 h 5100012"/>
              <a:gd name="connsiteX24" fmla="*/ 361995 w 1169612"/>
              <a:gd name="connsiteY24" fmla="*/ 1580867 h 5100012"/>
              <a:gd name="connsiteX25" fmla="*/ 898115 w 1169612"/>
              <a:gd name="connsiteY25" fmla="*/ 1580867 h 5100012"/>
              <a:gd name="connsiteX26" fmla="*/ 899261 w 1169612"/>
              <a:gd name="connsiteY26" fmla="*/ 1578575 h 5100012"/>
              <a:gd name="connsiteX27" fmla="*/ 938210 w 1169612"/>
              <a:gd name="connsiteY27" fmla="*/ 1498387 h 5100012"/>
              <a:gd name="connsiteX28" fmla="*/ 964558 w 1169612"/>
              <a:gd name="connsiteY28" fmla="*/ 1395287 h 5100012"/>
              <a:gd name="connsiteX29" fmla="*/ 360850 w 1169612"/>
              <a:gd name="connsiteY29" fmla="*/ 1127227 h 5100012"/>
              <a:gd name="connsiteX30" fmla="*/ 334502 w 1169612"/>
              <a:gd name="connsiteY30" fmla="*/ 1176486 h 5100012"/>
              <a:gd name="connsiteX31" fmla="*/ 295554 w 1169612"/>
              <a:gd name="connsiteY31" fmla="*/ 1291041 h 5100012"/>
              <a:gd name="connsiteX32" fmla="*/ 292116 w 1169612"/>
              <a:gd name="connsiteY32" fmla="*/ 1313952 h 5100012"/>
              <a:gd name="connsiteX33" fmla="*/ 967994 w 1169612"/>
              <a:gd name="connsiteY33" fmla="*/ 1313952 h 5100012"/>
              <a:gd name="connsiteX34" fmla="*/ 965703 w 1169612"/>
              <a:gd name="connsiteY34" fmla="*/ 1291041 h 5100012"/>
              <a:gd name="connsiteX35" fmla="*/ 930191 w 1169612"/>
              <a:gd name="connsiteY35" fmla="*/ 1176486 h 5100012"/>
              <a:gd name="connsiteX36" fmla="*/ 904989 w 1169612"/>
              <a:gd name="connsiteY36" fmla="*/ 1127227 h 5100012"/>
              <a:gd name="connsiteX37" fmla="*/ 842523 w 1169612"/>
              <a:gd name="connsiteY37" fmla="*/ 233449 h 5100012"/>
              <a:gd name="connsiteX38" fmla="*/ 1075972 w 1169612"/>
              <a:gd name="connsiteY38" fmla="*/ 0 h 5100012"/>
              <a:gd name="connsiteX39" fmla="*/ 1087132 w 1169612"/>
              <a:gd name="connsiteY39" fmla="*/ 0 h 5100012"/>
              <a:gd name="connsiteX40" fmla="*/ 981741 w 1169612"/>
              <a:gd name="connsiteY40" fmla="*/ 347104 h 5100012"/>
              <a:gd name="connsiteX41" fmla="*/ 751484 w 1169612"/>
              <a:gd name="connsiteY41" fmla="*/ 643802 h 5100012"/>
              <a:gd name="connsiteX42" fmla="*/ 740028 w 1169612"/>
              <a:gd name="connsiteY42" fmla="*/ 657549 h 5100012"/>
              <a:gd name="connsiteX43" fmla="*/ 728573 w 1169612"/>
              <a:gd name="connsiteY43" fmla="*/ 671296 h 5100012"/>
              <a:gd name="connsiteX44" fmla="*/ 656403 w 1169612"/>
              <a:gd name="connsiteY44" fmla="*/ 753775 h 5100012"/>
              <a:gd name="connsiteX45" fmla="*/ 616308 w 1169612"/>
              <a:gd name="connsiteY45" fmla="*/ 798452 h 5100012"/>
              <a:gd name="connsiteX46" fmla="*/ 604853 w 1169612"/>
              <a:gd name="connsiteY46" fmla="*/ 812199 h 5100012"/>
              <a:gd name="connsiteX47" fmla="*/ 593398 w 1169612"/>
              <a:gd name="connsiteY47" fmla="*/ 825946 h 5100012"/>
              <a:gd name="connsiteX48" fmla="*/ 412400 w 1169612"/>
              <a:gd name="connsiteY48" fmla="*/ 1050475 h 5100012"/>
              <a:gd name="connsiteX49" fmla="*/ 852293 w 1169612"/>
              <a:gd name="connsiteY49" fmla="*/ 1050475 h 5100012"/>
              <a:gd name="connsiteX50" fmla="*/ 644947 w 1169612"/>
              <a:gd name="connsiteY50" fmla="*/ 823655 h 5100012"/>
              <a:gd name="connsiteX51" fmla="*/ 688479 w 1169612"/>
              <a:gd name="connsiteY51" fmla="*/ 774396 h 5100012"/>
              <a:gd name="connsiteX52" fmla="*/ 757212 w 1169612"/>
              <a:gd name="connsiteY52" fmla="*/ 695352 h 5100012"/>
              <a:gd name="connsiteX53" fmla="*/ 1148992 w 1169612"/>
              <a:gd name="connsiteY53" fmla="*/ 1338008 h 5100012"/>
              <a:gd name="connsiteX54" fmla="*/ 797306 w 1169612"/>
              <a:gd name="connsiteY54" fmla="*/ 1949735 h 5100012"/>
              <a:gd name="connsiteX55" fmla="*/ 719408 w 1169612"/>
              <a:gd name="connsiteY55" fmla="*/ 1886730 h 5100012"/>
              <a:gd name="connsiteX56" fmla="*/ 663276 w 1169612"/>
              <a:gd name="connsiteY56" fmla="*/ 1842053 h 5100012"/>
              <a:gd name="connsiteX57" fmla="*/ 843128 w 1169612"/>
              <a:gd name="connsiteY57" fmla="*/ 1663347 h 5100012"/>
              <a:gd name="connsiteX58" fmla="*/ 420419 w 1169612"/>
              <a:gd name="connsiteY58" fmla="*/ 1663347 h 5100012"/>
              <a:gd name="connsiteX59" fmla="*/ 607144 w 1169612"/>
              <a:gd name="connsiteY59" fmla="*/ 1842053 h 5100012"/>
              <a:gd name="connsiteX60" fmla="*/ 620891 w 1169612"/>
              <a:gd name="connsiteY60" fmla="*/ 1853508 h 5100012"/>
              <a:gd name="connsiteX61" fmla="*/ 634638 w 1169612"/>
              <a:gd name="connsiteY61" fmla="*/ 1864964 h 5100012"/>
              <a:gd name="connsiteX62" fmla="*/ 693061 w 1169612"/>
              <a:gd name="connsiteY62" fmla="*/ 1911932 h 5100012"/>
              <a:gd name="connsiteX63" fmla="*/ 768667 w 1169612"/>
              <a:gd name="connsiteY63" fmla="*/ 1972646 h 5100012"/>
              <a:gd name="connsiteX64" fmla="*/ 782414 w 1169612"/>
              <a:gd name="connsiteY64" fmla="*/ 1984102 h 5100012"/>
              <a:gd name="connsiteX65" fmla="*/ 796161 w 1169612"/>
              <a:gd name="connsiteY65" fmla="*/ 1995558 h 5100012"/>
              <a:gd name="connsiteX66" fmla="*/ 1106606 w 1169612"/>
              <a:gd name="connsiteY66" fmla="*/ 2395356 h 5100012"/>
              <a:gd name="connsiteX67" fmla="*/ 916444 w 1169612"/>
              <a:gd name="connsiteY67" fmla="*/ 2395356 h 5100012"/>
              <a:gd name="connsiteX68" fmla="*/ 895824 w 1169612"/>
              <a:gd name="connsiteY68" fmla="*/ 2354116 h 5100012"/>
              <a:gd name="connsiteX69" fmla="*/ 327629 w 1169612"/>
              <a:gd name="connsiteY69" fmla="*/ 2354116 h 5100012"/>
              <a:gd name="connsiteX70" fmla="*/ 298990 w 1169612"/>
              <a:gd name="connsiteY70" fmla="*/ 2401084 h 5100012"/>
              <a:gd name="connsiteX71" fmla="*/ 269206 w 1169612"/>
              <a:gd name="connsiteY71" fmla="*/ 2515639 h 5100012"/>
              <a:gd name="connsiteX72" fmla="*/ 270351 w 1169612"/>
              <a:gd name="connsiteY72" fmla="*/ 2540842 h 5100012"/>
              <a:gd name="connsiteX73" fmla="*/ 655258 w 1169612"/>
              <a:gd name="connsiteY73" fmla="*/ 2540842 h 5100012"/>
              <a:gd name="connsiteX74" fmla="*/ 655258 w 1169612"/>
              <a:gd name="connsiteY74" fmla="*/ 2621031 h 5100012"/>
              <a:gd name="connsiteX75" fmla="*/ 280661 w 1169612"/>
              <a:gd name="connsiteY75" fmla="*/ 2621031 h 5100012"/>
              <a:gd name="connsiteX76" fmla="*/ 309300 w 1169612"/>
              <a:gd name="connsiteY76" fmla="*/ 2710384 h 5100012"/>
              <a:gd name="connsiteX77" fmla="*/ 348249 w 1169612"/>
              <a:gd name="connsiteY77" fmla="*/ 2790573 h 5100012"/>
              <a:gd name="connsiteX78" fmla="*/ 358559 w 1169612"/>
              <a:gd name="connsiteY78" fmla="*/ 2806611 h 5100012"/>
              <a:gd name="connsiteX79" fmla="*/ 870622 w 1169612"/>
              <a:gd name="connsiteY79" fmla="*/ 2806611 h 5100012"/>
              <a:gd name="connsiteX80" fmla="*/ 880932 w 1169612"/>
              <a:gd name="connsiteY80" fmla="*/ 2790573 h 5100012"/>
              <a:gd name="connsiteX81" fmla="*/ 898115 w 1169612"/>
              <a:gd name="connsiteY81" fmla="*/ 2760788 h 5100012"/>
              <a:gd name="connsiteX82" fmla="*/ 1092859 w 1169612"/>
              <a:gd name="connsiteY82" fmla="*/ 2760788 h 5100012"/>
              <a:gd name="connsiteX83" fmla="*/ 743466 w 1169612"/>
              <a:gd name="connsiteY83" fmla="*/ 3184644 h 5100012"/>
              <a:gd name="connsiteX84" fmla="*/ 729719 w 1169612"/>
              <a:gd name="connsiteY84" fmla="*/ 3196099 h 5100012"/>
              <a:gd name="connsiteX85" fmla="*/ 715972 w 1169612"/>
              <a:gd name="connsiteY85" fmla="*/ 3207555 h 5100012"/>
              <a:gd name="connsiteX86" fmla="*/ 603708 w 1169612"/>
              <a:gd name="connsiteY86" fmla="*/ 3298054 h 5100012"/>
              <a:gd name="connsiteX87" fmla="*/ 581942 w 1169612"/>
              <a:gd name="connsiteY87" fmla="*/ 3315237 h 5100012"/>
              <a:gd name="connsiteX88" fmla="*/ 567050 w 1169612"/>
              <a:gd name="connsiteY88" fmla="*/ 3326692 h 5100012"/>
              <a:gd name="connsiteX89" fmla="*/ 552158 w 1169612"/>
              <a:gd name="connsiteY89" fmla="*/ 3337003 h 5100012"/>
              <a:gd name="connsiteX90" fmla="*/ 337939 w 1169612"/>
              <a:gd name="connsiteY90" fmla="*/ 3526019 h 5100012"/>
              <a:gd name="connsiteX91" fmla="*/ 793870 w 1169612"/>
              <a:gd name="connsiteY91" fmla="*/ 3526019 h 5100012"/>
              <a:gd name="connsiteX92" fmla="*/ 609435 w 1169612"/>
              <a:gd name="connsiteY92" fmla="*/ 3339294 h 5100012"/>
              <a:gd name="connsiteX93" fmla="*/ 630055 w 1169612"/>
              <a:gd name="connsiteY93" fmla="*/ 3323256 h 5100012"/>
              <a:gd name="connsiteX94" fmla="*/ 742320 w 1169612"/>
              <a:gd name="connsiteY94" fmla="*/ 3231611 h 5100012"/>
              <a:gd name="connsiteX95" fmla="*/ 1132954 w 1169612"/>
              <a:gd name="connsiteY95" fmla="*/ 3841047 h 5100012"/>
              <a:gd name="connsiteX96" fmla="*/ 738883 w 1169612"/>
              <a:gd name="connsiteY96" fmla="*/ 4450482 h 5100012"/>
              <a:gd name="connsiteX97" fmla="*/ 690770 w 1169612"/>
              <a:gd name="connsiteY97" fmla="*/ 4410387 h 5100012"/>
              <a:gd name="connsiteX98" fmla="*/ 607144 w 1169612"/>
              <a:gd name="connsiteY98" fmla="*/ 4341654 h 5100012"/>
              <a:gd name="connsiteX99" fmla="*/ 782414 w 1169612"/>
              <a:gd name="connsiteY99" fmla="*/ 4174403 h 5100012"/>
              <a:gd name="connsiteX100" fmla="*/ 367723 w 1169612"/>
              <a:gd name="connsiteY100" fmla="*/ 4174403 h 5100012"/>
              <a:gd name="connsiteX101" fmla="*/ 551012 w 1169612"/>
              <a:gd name="connsiteY101" fmla="*/ 4341654 h 5100012"/>
              <a:gd name="connsiteX102" fmla="*/ 564759 w 1169612"/>
              <a:gd name="connsiteY102" fmla="*/ 4353110 h 5100012"/>
              <a:gd name="connsiteX103" fmla="*/ 578506 w 1169612"/>
              <a:gd name="connsiteY103" fmla="*/ 4364566 h 5100012"/>
              <a:gd name="connsiteX104" fmla="*/ 663276 w 1169612"/>
              <a:gd name="connsiteY104" fmla="*/ 4435590 h 5100012"/>
              <a:gd name="connsiteX105" fmla="*/ 710244 w 1169612"/>
              <a:gd name="connsiteY105" fmla="*/ 4474539 h 5100012"/>
              <a:gd name="connsiteX106" fmla="*/ 723991 w 1169612"/>
              <a:gd name="connsiteY106" fmla="*/ 4485994 h 5100012"/>
              <a:gd name="connsiteX107" fmla="*/ 737738 w 1169612"/>
              <a:gd name="connsiteY107" fmla="*/ 4497450 h 5100012"/>
              <a:gd name="connsiteX108" fmla="*/ 1169612 w 1169612"/>
              <a:gd name="connsiteY108" fmla="*/ 5100012 h 5100012"/>
              <a:gd name="connsiteX109" fmla="*/ 989759 w 1169612"/>
              <a:gd name="connsiteY109" fmla="*/ 5100012 h 5100012"/>
              <a:gd name="connsiteX110" fmla="*/ 605999 w 1169612"/>
              <a:gd name="connsiteY110" fmla="*/ 4608568 h 5100012"/>
              <a:gd name="connsiteX111" fmla="*/ 592252 w 1169612"/>
              <a:gd name="connsiteY111" fmla="*/ 4597113 h 5100012"/>
              <a:gd name="connsiteX112" fmla="*/ 578506 w 1169612"/>
              <a:gd name="connsiteY112" fmla="*/ 4585658 h 5100012"/>
              <a:gd name="connsiteX113" fmla="*/ 540702 w 1169612"/>
              <a:gd name="connsiteY113" fmla="*/ 4554727 h 5100012"/>
              <a:gd name="connsiteX114" fmla="*/ 446767 w 1169612"/>
              <a:gd name="connsiteY114" fmla="*/ 4476830 h 5100012"/>
              <a:gd name="connsiteX115" fmla="*/ 433020 w 1169612"/>
              <a:gd name="connsiteY115" fmla="*/ 4465374 h 5100012"/>
              <a:gd name="connsiteX116" fmla="*/ 419274 w 1169612"/>
              <a:gd name="connsiteY116" fmla="*/ 4453919 h 5100012"/>
              <a:gd name="connsiteX117" fmla="*/ 0 w 1169612"/>
              <a:gd name="connsiteY117" fmla="*/ 3830736 h 5100012"/>
              <a:gd name="connsiteX118" fmla="*/ 433020 w 1169612"/>
              <a:gd name="connsiteY118" fmla="*/ 3216719 h 5100012"/>
              <a:gd name="connsiteX119" fmla="*/ 446767 w 1169612"/>
              <a:gd name="connsiteY119" fmla="*/ 3205264 h 5100012"/>
              <a:gd name="connsiteX120" fmla="*/ 460513 w 1169612"/>
              <a:gd name="connsiteY120" fmla="*/ 3193808 h 5100012"/>
              <a:gd name="connsiteX121" fmla="*/ 484570 w 1169612"/>
              <a:gd name="connsiteY121" fmla="*/ 3174334 h 5100012"/>
              <a:gd name="connsiteX122" fmla="*/ 594543 w 1169612"/>
              <a:gd name="connsiteY122" fmla="*/ 3086126 h 5100012"/>
              <a:gd name="connsiteX123" fmla="*/ 608290 w 1169612"/>
              <a:gd name="connsiteY123" fmla="*/ 3074670 h 5100012"/>
              <a:gd name="connsiteX124" fmla="*/ 622036 w 1169612"/>
              <a:gd name="connsiteY124" fmla="*/ 3063215 h 5100012"/>
              <a:gd name="connsiteX125" fmla="*/ 809907 w 1169612"/>
              <a:gd name="connsiteY125" fmla="*/ 2883363 h 5100012"/>
              <a:gd name="connsiteX126" fmla="*/ 413546 w 1169612"/>
              <a:gd name="connsiteY126" fmla="*/ 2883363 h 5100012"/>
              <a:gd name="connsiteX127" fmla="*/ 568195 w 1169612"/>
              <a:gd name="connsiteY127" fmla="*/ 3060924 h 5100012"/>
              <a:gd name="connsiteX128" fmla="*/ 458222 w 1169612"/>
              <a:gd name="connsiteY128" fmla="*/ 3149131 h 5100012"/>
              <a:gd name="connsiteX129" fmla="*/ 434166 w 1169612"/>
              <a:gd name="connsiteY129" fmla="*/ 3168606 h 5100012"/>
              <a:gd name="connsiteX130" fmla="*/ 89354 w 1169612"/>
              <a:gd name="connsiteY130" fmla="*/ 2511058 h 5100012"/>
              <a:gd name="connsiteX131" fmla="*/ 468532 w 1169612"/>
              <a:gd name="connsiteY131" fmla="*/ 1988684 h 5100012"/>
              <a:gd name="connsiteX132" fmla="*/ 547575 w 1169612"/>
              <a:gd name="connsiteY132" fmla="*/ 2052835 h 5100012"/>
              <a:gd name="connsiteX133" fmla="*/ 603708 w 1169612"/>
              <a:gd name="connsiteY133" fmla="*/ 2097512 h 5100012"/>
              <a:gd name="connsiteX134" fmla="*/ 398654 w 1169612"/>
              <a:gd name="connsiteY134" fmla="*/ 2269346 h 5100012"/>
              <a:gd name="connsiteX135" fmla="*/ 841983 w 1169612"/>
              <a:gd name="connsiteY135" fmla="*/ 2269346 h 5100012"/>
              <a:gd name="connsiteX136" fmla="*/ 663276 w 1169612"/>
              <a:gd name="connsiteY136" fmla="*/ 2098658 h 5100012"/>
              <a:gd name="connsiteX137" fmla="*/ 649530 w 1169612"/>
              <a:gd name="connsiteY137" fmla="*/ 2087202 h 5100012"/>
              <a:gd name="connsiteX138" fmla="*/ 634638 w 1169612"/>
              <a:gd name="connsiteY138" fmla="*/ 2075746 h 5100012"/>
              <a:gd name="connsiteX139" fmla="*/ 575069 w 1169612"/>
              <a:gd name="connsiteY139" fmla="*/ 2027633 h 5100012"/>
              <a:gd name="connsiteX140" fmla="*/ 499462 w 1169612"/>
              <a:gd name="connsiteY140" fmla="*/ 1966919 h 5100012"/>
              <a:gd name="connsiteX141" fmla="*/ 485715 w 1169612"/>
              <a:gd name="connsiteY141" fmla="*/ 1955463 h 5100012"/>
              <a:gd name="connsiteX142" fmla="*/ 471969 w 1169612"/>
              <a:gd name="connsiteY142" fmla="*/ 1944007 h 5100012"/>
              <a:gd name="connsiteX143" fmla="*/ 114555 w 1169612"/>
              <a:gd name="connsiteY143" fmla="*/ 1333427 h 5100012"/>
              <a:gd name="connsiteX144" fmla="*/ 471969 w 1169612"/>
              <a:gd name="connsiteY144" fmla="*/ 702226 h 5100012"/>
              <a:gd name="connsiteX145" fmla="*/ 483424 w 1169612"/>
              <a:gd name="connsiteY145" fmla="*/ 688479 h 5100012"/>
              <a:gd name="connsiteX146" fmla="*/ 494880 w 1169612"/>
              <a:gd name="connsiteY146" fmla="*/ 674732 h 5100012"/>
              <a:gd name="connsiteX147" fmla="*/ 517791 w 1169612"/>
              <a:gd name="connsiteY147" fmla="*/ 649530 h 5100012"/>
              <a:gd name="connsiteX148" fmla="*/ 607144 w 1169612"/>
              <a:gd name="connsiteY148" fmla="*/ 547576 h 5100012"/>
              <a:gd name="connsiteX149" fmla="*/ 618600 w 1169612"/>
              <a:gd name="connsiteY149" fmla="*/ 533829 h 5100012"/>
              <a:gd name="connsiteX150" fmla="*/ 630055 w 1169612"/>
              <a:gd name="connsiteY150" fmla="*/ 520082 h 5100012"/>
              <a:gd name="connsiteX151" fmla="*/ 829382 w 1169612"/>
              <a:gd name="connsiteY151" fmla="*/ 261187 h 5100012"/>
              <a:gd name="connsiteX152" fmla="*/ 445671 w 1169612"/>
              <a:gd name="connsiteY152" fmla="*/ 630301 h 5100012"/>
              <a:gd name="connsiteX153" fmla="*/ 565571 w 1169612"/>
              <a:gd name="connsiteY153" fmla="*/ 510401 h 5100012"/>
              <a:gd name="connsiteX154" fmla="*/ 578506 w 1169612"/>
              <a:gd name="connsiteY154" fmla="*/ 522373 h 5100012"/>
              <a:gd name="connsiteX155" fmla="*/ 485715 w 1169612"/>
              <a:gd name="connsiteY155" fmla="*/ 628910 h 5100012"/>
              <a:gd name="connsiteX156" fmla="*/ 467386 w 1169612"/>
              <a:gd name="connsiteY156" fmla="*/ 650675 h 510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169612" h="5100012">
                <a:moveTo>
                  <a:pt x="324707" y="4587477"/>
                </a:moveTo>
                <a:lnTo>
                  <a:pt x="420418" y="4502032"/>
                </a:lnTo>
                <a:cubicBezTo>
                  <a:pt x="451349" y="4528379"/>
                  <a:pt x="483424" y="4554727"/>
                  <a:pt x="516645" y="4581075"/>
                </a:cubicBezTo>
                <a:cubicBezTo>
                  <a:pt x="528101" y="4591385"/>
                  <a:pt x="540702" y="4600550"/>
                  <a:pt x="552157" y="4610860"/>
                </a:cubicBezTo>
                <a:lnTo>
                  <a:pt x="444014" y="4706784"/>
                </a:lnTo>
                <a:close/>
                <a:moveTo>
                  <a:pt x="187871" y="3893742"/>
                </a:moveTo>
                <a:cubicBezTo>
                  <a:pt x="194744" y="3925818"/>
                  <a:pt x="207346" y="3957894"/>
                  <a:pt x="224529" y="3989969"/>
                </a:cubicBezTo>
                <a:cubicBezTo>
                  <a:pt x="238275" y="4016317"/>
                  <a:pt x="256604" y="4043810"/>
                  <a:pt x="276079" y="4070158"/>
                </a:cubicBezTo>
                <a:cubicBezTo>
                  <a:pt x="280661" y="4077031"/>
                  <a:pt x="286389" y="4083904"/>
                  <a:pt x="292116" y="4090778"/>
                </a:cubicBezTo>
                <a:lnTo>
                  <a:pt x="853439" y="4090778"/>
                </a:lnTo>
                <a:cubicBezTo>
                  <a:pt x="858021" y="4083904"/>
                  <a:pt x="863749" y="4077031"/>
                  <a:pt x="868331" y="4070158"/>
                </a:cubicBezTo>
                <a:cubicBezTo>
                  <a:pt x="887806" y="4043810"/>
                  <a:pt x="903843" y="4017462"/>
                  <a:pt x="916444" y="3989969"/>
                </a:cubicBezTo>
                <a:cubicBezTo>
                  <a:pt x="931337" y="3957894"/>
                  <a:pt x="942792" y="3925818"/>
                  <a:pt x="949666" y="3893742"/>
                </a:cubicBezTo>
                <a:close/>
                <a:moveTo>
                  <a:pt x="264623" y="3611936"/>
                </a:moveTo>
                <a:cubicBezTo>
                  <a:pt x="248586" y="3633702"/>
                  <a:pt x="233694" y="3656613"/>
                  <a:pt x="221092" y="3679523"/>
                </a:cubicBezTo>
                <a:cubicBezTo>
                  <a:pt x="200472" y="3716182"/>
                  <a:pt x="187871" y="3755130"/>
                  <a:pt x="182143" y="3794079"/>
                </a:cubicBezTo>
                <a:cubicBezTo>
                  <a:pt x="182143" y="3798662"/>
                  <a:pt x="180998" y="3803243"/>
                  <a:pt x="180998" y="3807826"/>
                </a:cubicBezTo>
                <a:lnTo>
                  <a:pt x="950811" y="3807826"/>
                </a:lnTo>
                <a:cubicBezTo>
                  <a:pt x="949666" y="3803243"/>
                  <a:pt x="949666" y="3798662"/>
                  <a:pt x="948519" y="3794079"/>
                </a:cubicBezTo>
                <a:cubicBezTo>
                  <a:pt x="940501" y="3756276"/>
                  <a:pt x="925609" y="3717327"/>
                  <a:pt x="904989" y="3679523"/>
                </a:cubicBezTo>
                <a:cubicBezTo>
                  <a:pt x="892387" y="3656613"/>
                  <a:pt x="877495" y="3634847"/>
                  <a:pt x="861458" y="3611936"/>
                </a:cubicBezTo>
                <a:close/>
                <a:moveTo>
                  <a:pt x="295554" y="1395287"/>
                </a:moveTo>
                <a:cubicBezTo>
                  <a:pt x="300135" y="1430799"/>
                  <a:pt x="308154" y="1465166"/>
                  <a:pt x="320755" y="1498387"/>
                </a:cubicBezTo>
                <a:cubicBezTo>
                  <a:pt x="331066" y="1525880"/>
                  <a:pt x="344812" y="1553373"/>
                  <a:pt x="359704" y="1578575"/>
                </a:cubicBezTo>
                <a:cubicBezTo>
                  <a:pt x="360850" y="1579721"/>
                  <a:pt x="360850" y="1579721"/>
                  <a:pt x="361995" y="1580867"/>
                </a:cubicBezTo>
                <a:lnTo>
                  <a:pt x="898115" y="1580867"/>
                </a:lnTo>
                <a:cubicBezTo>
                  <a:pt x="898115" y="1579721"/>
                  <a:pt x="899261" y="1579721"/>
                  <a:pt x="899261" y="1578575"/>
                </a:cubicBezTo>
                <a:cubicBezTo>
                  <a:pt x="914153" y="1553374"/>
                  <a:pt x="927899" y="1525880"/>
                  <a:pt x="938210" y="1498387"/>
                </a:cubicBezTo>
                <a:cubicBezTo>
                  <a:pt x="950811" y="1466311"/>
                  <a:pt x="959975" y="1430799"/>
                  <a:pt x="964558" y="1395287"/>
                </a:cubicBezTo>
                <a:close/>
                <a:moveTo>
                  <a:pt x="360850" y="1127227"/>
                </a:moveTo>
                <a:cubicBezTo>
                  <a:pt x="351686" y="1144410"/>
                  <a:pt x="342521" y="1160448"/>
                  <a:pt x="334502" y="1176486"/>
                </a:cubicBezTo>
                <a:cubicBezTo>
                  <a:pt x="315028" y="1215434"/>
                  <a:pt x="301281" y="1254383"/>
                  <a:pt x="295554" y="1291041"/>
                </a:cubicBezTo>
                <a:cubicBezTo>
                  <a:pt x="294408" y="1299060"/>
                  <a:pt x="293262" y="1307079"/>
                  <a:pt x="292116" y="1313952"/>
                </a:cubicBezTo>
                <a:lnTo>
                  <a:pt x="967994" y="1313952"/>
                </a:lnTo>
                <a:cubicBezTo>
                  <a:pt x="967994" y="1305934"/>
                  <a:pt x="966849" y="1299060"/>
                  <a:pt x="965703" y="1291041"/>
                </a:cubicBezTo>
                <a:cubicBezTo>
                  <a:pt x="959975" y="1253238"/>
                  <a:pt x="947374" y="1214289"/>
                  <a:pt x="930191" y="1176486"/>
                </a:cubicBezTo>
                <a:cubicBezTo>
                  <a:pt x="923318" y="1159302"/>
                  <a:pt x="914153" y="1143264"/>
                  <a:pt x="904989" y="1127227"/>
                </a:cubicBezTo>
                <a:close/>
                <a:moveTo>
                  <a:pt x="842523" y="233449"/>
                </a:moveTo>
                <a:lnTo>
                  <a:pt x="1075972" y="0"/>
                </a:lnTo>
                <a:lnTo>
                  <a:pt x="1087132" y="0"/>
                </a:lnTo>
                <a:cubicBezTo>
                  <a:pt x="1080259" y="107683"/>
                  <a:pt x="1049328" y="222238"/>
                  <a:pt x="981741" y="347104"/>
                </a:cubicBezTo>
                <a:cubicBezTo>
                  <a:pt x="922172" y="453640"/>
                  <a:pt x="833964" y="548722"/>
                  <a:pt x="751484" y="643802"/>
                </a:cubicBezTo>
                <a:cubicBezTo>
                  <a:pt x="748047" y="648384"/>
                  <a:pt x="743466" y="652967"/>
                  <a:pt x="740028" y="657549"/>
                </a:cubicBezTo>
                <a:cubicBezTo>
                  <a:pt x="736592" y="662131"/>
                  <a:pt x="732010" y="666714"/>
                  <a:pt x="728573" y="671296"/>
                </a:cubicBezTo>
                <a:cubicBezTo>
                  <a:pt x="704516" y="698789"/>
                  <a:pt x="680460" y="726283"/>
                  <a:pt x="656403" y="753775"/>
                </a:cubicBezTo>
                <a:cubicBezTo>
                  <a:pt x="642656" y="768668"/>
                  <a:pt x="628910" y="783560"/>
                  <a:pt x="616308" y="798452"/>
                </a:cubicBezTo>
                <a:cubicBezTo>
                  <a:pt x="612872" y="803035"/>
                  <a:pt x="608290" y="807616"/>
                  <a:pt x="604853" y="812199"/>
                </a:cubicBezTo>
                <a:cubicBezTo>
                  <a:pt x="601416" y="816781"/>
                  <a:pt x="596834" y="821363"/>
                  <a:pt x="593398" y="825946"/>
                </a:cubicBezTo>
                <a:cubicBezTo>
                  <a:pt x="525810" y="902698"/>
                  <a:pt x="463950" y="978304"/>
                  <a:pt x="412400" y="1050475"/>
                </a:cubicBezTo>
                <a:lnTo>
                  <a:pt x="852293" y="1050475"/>
                </a:lnTo>
                <a:cubicBezTo>
                  <a:pt x="795015" y="974868"/>
                  <a:pt x="722846" y="900407"/>
                  <a:pt x="644947" y="823655"/>
                </a:cubicBezTo>
                <a:cubicBezTo>
                  <a:pt x="659840" y="807616"/>
                  <a:pt x="673586" y="790434"/>
                  <a:pt x="688479" y="774396"/>
                </a:cubicBezTo>
                <a:cubicBezTo>
                  <a:pt x="711390" y="748048"/>
                  <a:pt x="734301" y="721700"/>
                  <a:pt x="757212" y="695352"/>
                </a:cubicBezTo>
                <a:cubicBezTo>
                  <a:pt x="966849" y="898115"/>
                  <a:pt x="1148992" y="1097442"/>
                  <a:pt x="1148992" y="1338008"/>
                </a:cubicBezTo>
                <a:cubicBezTo>
                  <a:pt x="1148992" y="1602632"/>
                  <a:pt x="985178" y="1790503"/>
                  <a:pt x="797306" y="1949735"/>
                </a:cubicBezTo>
                <a:cubicBezTo>
                  <a:pt x="770959" y="1927970"/>
                  <a:pt x="745756" y="1907350"/>
                  <a:pt x="719408" y="1886730"/>
                </a:cubicBezTo>
                <a:cubicBezTo>
                  <a:pt x="701080" y="1871838"/>
                  <a:pt x="681606" y="1856946"/>
                  <a:pt x="663276" y="1842053"/>
                </a:cubicBezTo>
                <a:cubicBezTo>
                  <a:pt x="729719" y="1785921"/>
                  <a:pt x="792724" y="1726352"/>
                  <a:pt x="843128" y="1663347"/>
                </a:cubicBezTo>
                <a:lnTo>
                  <a:pt x="420419" y="1663347"/>
                </a:lnTo>
                <a:cubicBezTo>
                  <a:pt x="473114" y="1726352"/>
                  <a:pt x="538411" y="1784775"/>
                  <a:pt x="607144" y="1842053"/>
                </a:cubicBezTo>
                <a:cubicBezTo>
                  <a:pt x="611727" y="1845490"/>
                  <a:pt x="616308" y="1850072"/>
                  <a:pt x="620891" y="1853508"/>
                </a:cubicBezTo>
                <a:cubicBezTo>
                  <a:pt x="625474" y="1856946"/>
                  <a:pt x="630055" y="1861527"/>
                  <a:pt x="634638" y="1864964"/>
                </a:cubicBezTo>
                <a:cubicBezTo>
                  <a:pt x="654112" y="1879856"/>
                  <a:pt x="673586" y="1895894"/>
                  <a:pt x="693061" y="1911932"/>
                </a:cubicBezTo>
                <a:cubicBezTo>
                  <a:pt x="718263" y="1932552"/>
                  <a:pt x="743466" y="1952026"/>
                  <a:pt x="768667" y="1972646"/>
                </a:cubicBezTo>
                <a:cubicBezTo>
                  <a:pt x="773250" y="1976083"/>
                  <a:pt x="777832" y="1980665"/>
                  <a:pt x="782414" y="1984102"/>
                </a:cubicBezTo>
                <a:cubicBezTo>
                  <a:pt x="786996" y="1987539"/>
                  <a:pt x="791579" y="1992120"/>
                  <a:pt x="796161" y="1995558"/>
                </a:cubicBezTo>
                <a:cubicBezTo>
                  <a:pt x="931337" y="2108967"/>
                  <a:pt x="1055056" y="2232687"/>
                  <a:pt x="1106606" y="2395356"/>
                </a:cubicBezTo>
                <a:lnTo>
                  <a:pt x="916444" y="2395356"/>
                </a:lnTo>
                <a:cubicBezTo>
                  <a:pt x="910716" y="2381610"/>
                  <a:pt x="903843" y="2367863"/>
                  <a:pt x="895824" y="2354116"/>
                </a:cubicBezTo>
                <a:lnTo>
                  <a:pt x="327629" y="2354116"/>
                </a:lnTo>
                <a:cubicBezTo>
                  <a:pt x="317319" y="2370154"/>
                  <a:pt x="307008" y="2385046"/>
                  <a:pt x="298990" y="2401084"/>
                </a:cubicBezTo>
                <a:cubicBezTo>
                  <a:pt x="280661" y="2437742"/>
                  <a:pt x="269206" y="2475545"/>
                  <a:pt x="269206" y="2515639"/>
                </a:cubicBezTo>
                <a:cubicBezTo>
                  <a:pt x="269206" y="2523658"/>
                  <a:pt x="270351" y="2532823"/>
                  <a:pt x="270351" y="2540842"/>
                </a:cubicBezTo>
                <a:lnTo>
                  <a:pt x="655258" y="2540842"/>
                </a:lnTo>
                <a:lnTo>
                  <a:pt x="655258" y="2621031"/>
                </a:lnTo>
                <a:lnTo>
                  <a:pt x="280661" y="2621031"/>
                </a:lnTo>
                <a:cubicBezTo>
                  <a:pt x="287534" y="2650815"/>
                  <a:pt x="297844" y="2680599"/>
                  <a:pt x="309300" y="2710384"/>
                </a:cubicBezTo>
                <a:cubicBezTo>
                  <a:pt x="319610" y="2737877"/>
                  <a:pt x="333356" y="2764225"/>
                  <a:pt x="348249" y="2790573"/>
                </a:cubicBezTo>
                <a:cubicBezTo>
                  <a:pt x="351686" y="2795155"/>
                  <a:pt x="355122" y="2800883"/>
                  <a:pt x="358559" y="2806611"/>
                </a:cubicBezTo>
                <a:lnTo>
                  <a:pt x="870622" y="2806611"/>
                </a:lnTo>
                <a:cubicBezTo>
                  <a:pt x="874058" y="2802028"/>
                  <a:pt x="877495" y="2796300"/>
                  <a:pt x="880932" y="2790573"/>
                </a:cubicBezTo>
                <a:cubicBezTo>
                  <a:pt x="886659" y="2780263"/>
                  <a:pt x="892387" y="2771098"/>
                  <a:pt x="898115" y="2760788"/>
                </a:cubicBezTo>
                <a:lnTo>
                  <a:pt x="1092859" y="2760788"/>
                </a:lnTo>
                <a:cubicBezTo>
                  <a:pt x="1027563" y="2923457"/>
                  <a:pt x="890096" y="3060924"/>
                  <a:pt x="743466" y="3184644"/>
                </a:cubicBezTo>
                <a:cubicBezTo>
                  <a:pt x="738883" y="3188080"/>
                  <a:pt x="734301" y="3192663"/>
                  <a:pt x="729719" y="3196099"/>
                </a:cubicBezTo>
                <a:cubicBezTo>
                  <a:pt x="725136" y="3199536"/>
                  <a:pt x="720554" y="3204118"/>
                  <a:pt x="715972" y="3207555"/>
                </a:cubicBezTo>
                <a:cubicBezTo>
                  <a:pt x="678169" y="3238485"/>
                  <a:pt x="640366" y="3268269"/>
                  <a:pt x="603708" y="3298054"/>
                </a:cubicBezTo>
                <a:cubicBezTo>
                  <a:pt x="595689" y="3303782"/>
                  <a:pt x="588815" y="3309510"/>
                  <a:pt x="581942" y="3315237"/>
                </a:cubicBezTo>
                <a:cubicBezTo>
                  <a:pt x="576214" y="3318674"/>
                  <a:pt x="571632" y="3323256"/>
                  <a:pt x="567050" y="3326692"/>
                </a:cubicBezTo>
                <a:cubicBezTo>
                  <a:pt x="562467" y="3331275"/>
                  <a:pt x="557886" y="3334711"/>
                  <a:pt x="552158" y="3337003"/>
                </a:cubicBezTo>
                <a:cubicBezTo>
                  <a:pt x="474260" y="3401154"/>
                  <a:pt x="399799" y="3463014"/>
                  <a:pt x="337939" y="3526019"/>
                </a:cubicBezTo>
                <a:lnTo>
                  <a:pt x="793870" y="3526019"/>
                </a:lnTo>
                <a:cubicBezTo>
                  <a:pt x="740028" y="3464159"/>
                  <a:pt x="675878" y="3402299"/>
                  <a:pt x="609435" y="3339294"/>
                </a:cubicBezTo>
                <a:cubicBezTo>
                  <a:pt x="616308" y="3334711"/>
                  <a:pt x="623182" y="3328983"/>
                  <a:pt x="630055" y="3323256"/>
                </a:cubicBezTo>
                <a:cubicBezTo>
                  <a:pt x="666713" y="3293471"/>
                  <a:pt x="704516" y="3262542"/>
                  <a:pt x="742320" y="3231611"/>
                </a:cubicBezTo>
                <a:cubicBezTo>
                  <a:pt x="946228" y="3426356"/>
                  <a:pt x="1132954" y="3611936"/>
                  <a:pt x="1132954" y="3841047"/>
                </a:cubicBezTo>
                <a:cubicBezTo>
                  <a:pt x="1132954" y="4072449"/>
                  <a:pt x="948519" y="4267193"/>
                  <a:pt x="738883" y="4450482"/>
                </a:cubicBezTo>
                <a:cubicBezTo>
                  <a:pt x="722846" y="4436735"/>
                  <a:pt x="706807" y="4424134"/>
                  <a:pt x="690770" y="4410387"/>
                </a:cubicBezTo>
                <a:cubicBezTo>
                  <a:pt x="663276" y="4387477"/>
                  <a:pt x="634638" y="4364566"/>
                  <a:pt x="607144" y="4341654"/>
                </a:cubicBezTo>
                <a:cubicBezTo>
                  <a:pt x="670150" y="4286667"/>
                  <a:pt x="729719" y="4230535"/>
                  <a:pt x="782414" y="4174403"/>
                </a:cubicBezTo>
                <a:lnTo>
                  <a:pt x="367723" y="4174403"/>
                </a:lnTo>
                <a:cubicBezTo>
                  <a:pt x="422710" y="4230535"/>
                  <a:pt x="485715" y="4286667"/>
                  <a:pt x="551012" y="4341654"/>
                </a:cubicBezTo>
                <a:cubicBezTo>
                  <a:pt x="555594" y="4345091"/>
                  <a:pt x="560176" y="4349673"/>
                  <a:pt x="564759" y="4353110"/>
                </a:cubicBezTo>
                <a:cubicBezTo>
                  <a:pt x="569341" y="4356547"/>
                  <a:pt x="573923" y="4361129"/>
                  <a:pt x="578506" y="4364566"/>
                </a:cubicBezTo>
                <a:cubicBezTo>
                  <a:pt x="605999" y="4388622"/>
                  <a:pt x="634638" y="4412679"/>
                  <a:pt x="663276" y="4435590"/>
                </a:cubicBezTo>
                <a:cubicBezTo>
                  <a:pt x="679314" y="4448191"/>
                  <a:pt x="694206" y="4461938"/>
                  <a:pt x="710244" y="4474539"/>
                </a:cubicBezTo>
                <a:cubicBezTo>
                  <a:pt x="714826" y="4477975"/>
                  <a:pt x="719408" y="4482558"/>
                  <a:pt x="723991" y="4485994"/>
                </a:cubicBezTo>
                <a:cubicBezTo>
                  <a:pt x="728573" y="4489431"/>
                  <a:pt x="733155" y="4494013"/>
                  <a:pt x="737738" y="4497450"/>
                </a:cubicBezTo>
                <a:cubicBezTo>
                  <a:pt x="961121" y="4684175"/>
                  <a:pt x="1169612" y="4877774"/>
                  <a:pt x="1169612" y="5100012"/>
                </a:cubicBezTo>
                <a:lnTo>
                  <a:pt x="989759" y="5100012"/>
                </a:lnTo>
                <a:cubicBezTo>
                  <a:pt x="989759" y="4941925"/>
                  <a:pt x="804179" y="4773529"/>
                  <a:pt x="605999" y="4608568"/>
                </a:cubicBezTo>
                <a:cubicBezTo>
                  <a:pt x="601416" y="4605132"/>
                  <a:pt x="596834" y="4600550"/>
                  <a:pt x="592252" y="4597113"/>
                </a:cubicBezTo>
                <a:cubicBezTo>
                  <a:pt x="587670" y="4593676"/>
                  <a:pt x="583087" y="4589094"/>
                  <a:pt x="578506" y="4585658"/>
                </a:cubicBezTo>
                <a:cubicBezTo>
                  <a:pt x="565904" y="4575347"/>
                  <a:pt x="553303" y="4565038"/>
                  <a:pt x="540702" y="4554727"/>
                </a:cubicBezTo>
                <a:cubicBezTo>
                  <a:pt x="509772" y="4529526"/>
                  <a:pt x="477696" y="4503178"/>
                  <a:pt x="446767" y="4476830"/>
                </a:cubicBezTo>
                <a:cubicBezTo>
                  <a:pt x="442184" y="4473393"/>
                  <a:pt x="437602" y="4468811"/>
                  <a:pt x="433020" y="4465374"/>
                </a:cubicBezTo>
                <a:cubicBezTo>
                  <a:pt x="428438" y="4461938"/>
                  <a:pt x="423855" y="4457355"/>
                  <a:pt x="419274" y="4453919"/>
                </a:cubicBezTo>
                <a:cubicBezTo>
                  <a:pt x="197035" y="4264902"/>
                  <a:pt x="0" y="4066721"/>
                  <a:pt x="0" y="3830736"/>
                </a:cubicBezTo>
                <a:cubicBezTo>
                  <a:pt x="0" y="3585588"/>
                  <a:pt x="210782" y="3397717"/>
                  <a:pt x="433020" y="3216719"/>
                </a:cubicBezTo>
                <a:cubicBezTo>
                  <a:pt x="437602" y="3213283"/>
                  <a:pt x="442184" y="3208701"/>
                  <a:pt x="446767" y="3205264"/>
                </a:cubicBezTo>
                <a:cubicBezTo>
                  <a:pt x="451349" y="3201827"/>
                  <a:pt x="455931" y="3197245"/>
                  <a:pt x="460513" y="3193808"/>
                </a:cubicBezTo>
                <a:cubicBezTo>
                  <a:pt x="468532" y="3186935"/>
                  <a:pt x="476551" y="3181207"/>
                  <a:pt x="484570" y="3174334"/>
                </a:cubicBezTo>
                <a:cubicBezTo>
                  <a:pt x="521227" y="3145695"/>
                  <a:pt x="559031" y="3115910"/>
                  <a:pt x="594543" y="3086126"/>
                </a:cubicBezTo>
                <a:cubicBezTo>
                  <a:pt x="599126" y="3082690"/>
                  <a:pt x="603707" y="3078107"/>
                  <a:pt x="608290" y="3074670"/>
                </a:cubicBezTo>
                <a:cubicBezTo>
                  <a:pt x="612872" y="3071234"/>
                  <a:pt x="617454" y="3066651"/>
                  <a:pt x="622036" y="3063215"/>
                </a:cubicBezTo>
                <a:cubicBezTo>
                  <a:pt x="690770" y="3004791"/>
                  <a:pt x="756067" y="2945223"/>
                  <a:pt x="809907" y="2883363"/>
                </a:cubicBezTo>
                <a:lnTo>
                  <a:pt x="413546" y="2883363"/>
                </a:lnTo>
                <a:cubicBezTo>
                  <a:pt x="458222" y="2944077"/>
                  <a:pt x="512063" y="3003646"/>
                  <a:pt x="568195" y="3060924"/>
                </a:cubicBezTo>
                <a:cubicBezTo>
                  <a:pt x="531538" y="3090708"/>
                  <a:pt x="494880" y="3119347"/>
                  <a:pt x="458222" y="3149131"/>
                </a:cubicBezTo>
                <a:cubicBezTo>
                  <a:pt x="450203" y="3156005"/>
                  <a:pt x="442184" y="3161733"/>
                  <a:pt x="434166" y="3168606"/>
                </a:cubicBezTo>
                <a:cubicBezTo>
                  <a:pt x="252022" y="2983026"/>
                  <a:pt x="89354" y="2772244"/>
                  <a:pt x="89354" y="2511058"/>
                </a:cubicBezTo>
                <a:cubicBezTo>
                  <a:pt x="89354" y="2295692"/>
                  <a:pt x="268060" y="2144479"/>
                  <a:pt x="468532" y="1988684"/>
                </a:cubicBezTo>
                <a:cubicBezTo>
                  <a:pt x="494880" y="2010450"/>
                  <a:pt x="521228" y="2032215"/>
                  <a:pt x="547575" y="2052835"/>
                </a:cubicBezTo>
                <a:cubicBezTo>
                  <a:pt x="567050" y="2067727"/>
                  <a:pt x="585379" y="2082619"/>
                  <a:pt x="603708" y="2097512"/>
                </a:cubicBezTo>
                <a:cubicBezTo>
                  <a:pt x="526955" y="2157081"/>
                  <a:pt x="455931" y="2213213"/>
                  <a:pt x="398654" y="2269346"/>
                </a:cubicBezTo>
                <a:lnTo>
                  <a:pt x="841983" y="2269346"/>
                </a:lnTo>
                <a:cubicBezTo>
                  <a:pt x="792724" y="2210922"/>
                  <a:pt x="730864" y="2154790"/>
                  <a:pt x="663276" y="2098658"/>
                </a:cubicBezTo>
                <a:cubicBezTo>
                  <a:pt x="658694" y="2095220"/>
                  <a:pt x="654112" y="2090639"/>
                  <a:pt x="649530" y="2087202"/>
                </a:cubicBezTo>
                <a:cubicBezTo>
                  <a:pt x="643802" y="2083765"/>
                  <a:pt x="639220" y="2079183"/>
                  <a:pt x="634638" y="2075746"/>
                </a:cubicBezTo>
                <a:cubicBezTo>
                  <a:pt x="615163" y="2059708"/>
                  <a:pt x="595689" y="2043671"/>
                  <a:pt x="575069" y="2027633"/>
                </a:cubicBezTo>
                <a:cubicBezTo>
                  <a:pt x="549867" y="2008159"/>
                  <a:pt x="524664" y="1987539"/>
                  <a:pt x="499462" y="1966919"/>
                </a:cubicBezTo>
                <a:cubicBezTo>
                  <a:pt x="494880" y="1963482"/>
                  <a:pt x="490298" y="1958900"/>
                  <a:pt x="485715" y="1955463"/>
                </a:cubicBezTo>
                <a:cubicBezTo>
                  <a:pt x="481133" y="1952026"/>
                  <a:pt x="476551" y="1947444"/>
                  <a:pt x="471969" y="1944007"/>
                </a:cubicBezTo>
                <a:cubicBezTo>
                  <a:pt x="288680" y="1790503"/>
                  <a:pt x="114555" y="1608360"/>
                  <a:pt x="114555" y="1333427"/>
                </a:cubicBezTo>
                <a:cubicBezTo>
                  <a:pt x="114555" y="1126082"/>
                  <a:pt x="282952" y="919881"/>
                  <a:pt x="471969" y="702226"/>
                </a:cubicBezTo>
                <a:cubicBezTo>
                  <a:pt x="475406" y="697643"/>
                  <a:pt x="478842" y="693062"/>
                  <a:pt x="483424" y="688479"/>
                </a:cubicBezTo>
                <a:cubicBezTo>
                  <a:pt x="486861" y="683897"/>
                  <a:pt x="490298" y="679315"/>
                  <a:pt x="494880" y="674732"/>
                </a:cubicBezTo>
                <a:cubicBezTo>
                  <a:pt x="502899" y="666714"/>
                  <a:pt x="509772" y="658695"/>
                  <a:pt x="517791" y="649530"/>
                </a:cubicBezTo>
                <a:cubicBezTo>
                  <a:pt x="547575" y="616309"/>
                  <a:pt x="577360" y="581942"/>
                  <a:pt x="607144" y="547576"/>
                </a:cubicBezTo>
                <a:cubicBezTo>
                  <a:pt x="610581" y="542994"/>
                  <a:pt x="615163" y="538411"/>
                  <a:pt x="618600" y="533829"/>
                </a:cubicBezTo>
                <a:cubicBezTo>
                  <a:pt x="622036" y="529247"/>
                  <a:pt x="626619" y="524664"/>
                  <a:pt x="630055" y="520082"/>
                </a:cubicBezTo>
                <a:cubicBezTo>
                  <a:pt x="702226" y="435311"/>
                  <a:pt x="772104" y="349395"/>
                  <a:pt x="829382" y="261187"/>
                </a:cubicBezTo>
                <a:close/>
                <a:moveTo>
                  <a:pt x="445671" y="630301"/>
                </a:moveTo>
                <a:lnTo>
                  <a:pt x="565571" y="510401"/>
                </a:lnTo>
                <a:lnTo>
                  <a:pt x="578506" y="522373"/>
                </a:lnTo>
                <a:cubicBezTo>
                  <a:pt x="547575" y="557885"/>
                  <a:pt x="516646" y="593398"/>
                  <a:pt x="485715" y="628910"/>
                </a:cubicBezTo>
                <a:cubicBezTo>
                  <a:pt x="479988" y="635783"/>
                  <a:pt x="473114" y="643802"/>
                  <a:pt x="467386" y="650675"/>
                </a:cubicBezTo>
                <a:close/>
              </a:path>
            </a:pathLst>
          </a:custGeom>
          <a:solidFill>
            <a:schemeClr val="accent2">
              <a:alpha val="24000"/>
            </a:schemeClr>
          </a:solidFill>
          <a:ln w="15387"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xmlns="" id="{4511F6DB-9A36-400C-8FF0-D5DE61D5908E}"/>
              </a:ext>
            </a:extLst>
          </p:cNvPr>
          <p:cNvSpPr/>
          <p:nvPr userDrawn="1"/>
        </p:nvSpPr>
        <p:spPr>
          <a:xfrm rot="2613694">
            <a:off x="6204536" y="1338587"/>
            <a:ext cx="1719555" cy="1405706"/>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xmlns="" id="{B8405EAC-939C-4C4A-A652-22978EC323B2}"/>
              </a:ext>
            </a:extLst>
          </p:cNvPr>
          <p:cNvSpPr/>
          <p:nvPr userDrawn="1"/>
        </p:nvSpPr>
        <p:spPr>
          <a:xfrm rot="5400000">
            <a:off x="10559005" y="1597448"/>
            <a:ext cx="1161448" cy="949463"/>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AF3D761A-CEA6-4A9C-BC05-657BD6ED734C}"/>
              </a:ext>
            </a:extLst>
          </p:cNvPr>
          <p:cNvSpPr/>
          <p:nvPr userDrawn="1"/>
        </p:nvSpPr>
        <p:spPr>
          <a:xfrm rot="8257828">
            <a:off x="273193" y="259357"/>
            <a:ext cx="749314" cy="612551"/>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xmlns="" id="{6C1260B8-53BA-47D3-87D6-323C933B255E}"/>
              </a:ext>
            </a:extLst>
          </p:cNvPr>
          <p:cNvPicPr>
            <a:picLocks noChangeAspect="1"/>
          </p:cNvPicPr>
          <p:nvPr userDrawn="1"/>
        </p:nvPicPr>
        <p:blipFill>
          <a:blip r:embed="rId2" cstate="print"/>
          <a:stretch>
            <a:fillRect/>
          </a:stretch>
        </p:blipFill>
        <p:spPr>
          <a:xfrm>
            <a:off x="5187617" y="2316383"/>
            <a:ext cx="1816765" cy="2225233"/>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1F16A93B-6921-4C70-8BB4-714FCAD39A32}"/>
              </a:ext>
            </a:extLst>
          </p:cNvPr>
          <p:cNvSpPr>
            <a:spLocks noGrp="1"/>
          </p:cNvSpPr>
          <p:nvPr>
            <p:ph type="pic" sz="quarter" idx="42" hasCustomPrompt="1"/>
          </p:nvPr>
        </p:nvSpPr>
        <p:spPr>
          <a:xfrm>
            <a:off x="2827782" y="2898848"/>
            <a:ext cx="1190833" cy="1952967"/>
          </a:xfrm>
          <a:custGeom>
            <a:avLst/>
            <a:gdLst>
              <a:gd name="connsiteX0" fmla="*/ 0 w 1190833"/>
              <a:gd name="connsiteY0" fmla="*/ 0 h 1952967"/>
              <a:gd name="connsiteX1" fmla="*/ 1190833 w 1190833"/>
              <a:gd name="connsiteY1" fmla="*/ 0 h 1952967"/>
              <a:gd name="connsiteX2" fmla="*/ 1190833 w 1190833"/>
              <a:gd name="connsiteY2" fmla="*/ 1952967 h 1952967"/>
              <a:gd name="connsiteX3" fmla="*/ 0 w 1190833"/>
              <a:gd name="connsiteY3" fmla="*/ 1952967 h 1952967"/>
            </a:gdLst>
            <a:ahLst/>
            <a:cxnLst>
              <a:cxn ang="0">
                <a:pos x="connsiteX0" y="connsiteY0"/>
              </a:cxn>
              <a:cxn ang="0">
                <a:pos x="connsiteX1" y="connsiteY1"/>
              </a:cxn>
              <a:cxn ang="0">
                <a:pos x="connsiteX2" y="connsiteY2"/>
              </a:cxn>
              <a:cxn ang="0">
                <a:pos x="connsiteX3" y="connsiteY3"/>
              </a:cxn>
            </a:cxnLst>
            <a:rect l="l" t="t" r="r" b="b"/>
            <a:pathLst>
              <a:path w="1190833" h="1952967">
                <a:moveTo>
                  <a:pt x="0" y="0"/>
                </a:moveTo>
                <a:lnTo>
                  <a:pt x="1190833" y="0"/>
                </a:lnTo>
                <a:lnTo>
                  <a:pt x="1190833" y="1952967"/>
                </a:lnTo>
                <a:lnTo>
                  <a:pt x="0" y="1952967"/>
                </a:ln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a:p>
        </p:txBody>
      </p:sp>
    </p:spTree>
    <p:extLst>
      <p:ext uri="{BB962C8B-B14F-4D97-AF65-F5344CB8AC3E}">
        <p14:creationId xmlns:p14="http://schemas.microsoft.com/office/powerpoint/2010/main" val="17354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Images and Contents Layout">
    <p:bg>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5" hasCustomPrompt="1"/>
          </p:nvPr>
        </p:nvSpPr>
        <p:spPr>
          <a:xfrm>
            <a:off x="0"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a:p>
        </p:txBody>
      </p:sp>
      <p:sp>
        <p:nvSpPr>
          <p:cNvPr id="9" name="Picture Placeholder 2"/>
          <p:cNvSpPr>
            <a:spLocks noGrp="1"/>
          </p:cNvSpPr>
          <p:nvPr>
            <p:ph type="pic" idx="16" hasCustomPrompt="1"/>
          </p:nvPr>
        </p:nvSpPr>
        <p:spPr>
          <a:xfrm>
            <a:off x="7968208"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a:p>
        </p:txBody>
      </p:sp>
    </p:spTree>
    <p:extLst>
      <p:ext uri="{BB962C8B-B14F-4D97-AF65-F5344CB8AC3E}">
        <p14:creationId xmlns:p14="http://schemas.microsoft.com/office/powerpoint/2010/main" val="219409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xmlns="" id="{6AE611C2-19EC-4180-B746-B8E5A871E714}"/>
              </a:ext>
            </a:extLst>
          </p:cNvPr>
          <p:cNvSpPr>
            <a:spLocks noGrp="1"/>
          </p:cNvSpPr>
          <p:nvPr>
            <p:ph type="pic" idx="15" hasCustomPrompt="1"/>
          </p:nvPr>
        </p:nvSpPr>
        <p:spPr>
          <a:xfrm>
            <a:off x="0"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a:p>
        </p:txBody>
      </p:sp>
      <p:sp>
        <p:nvSpPr>
          <p:cNvPr id="3" name="Picture Placeholder 2">
            <a:extLst>
              <a:ext uri="{FF2B5EF4-FFF2-40B4-BE49-F238E27FC236}">
                <a16:creationId xmlns:a16="http://schemas.microsoft.com/office/drawing/2014/main" xmlns="" id="{AB31A7D8-3817-4D41-B0AC-6F6407DDD546}"/>
              </a:ext>
            </a:extLst>
          </p:cNvPr>
          <p:cNvSpPr>
            <a:spLocks noGrp="1"/>
          </p:cNvSpPr>
          <p:nvPr>
            <p:ph type="pic" idx="16" hasCustomPrompt="1"/>
          </p:nvPr>
        </p:nvSpPr>
        <p:spPr>
          <a:xfrm>
            <a:off x="7968208"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a:p>
        </p:txBody>
      </p:sp>
    </p:spTree>
    <p:extLst>
      <p:ext uri="{BB962C8B-B14F-4D97-AF65-F5344CB8AC3E}">
        <p14:creationId xmlns:p14="http://schemas.microsoft.com/office/powerpoint/2010/main" val="4201079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Images &amp; Contents Layout">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5641856" y="733302"/>
            <a:ext cx="5966670" cy="710877"/>
          </a:xfrm>
          <a:prstGeom prst="rect">
            <a:avLst/>
          </a:prstGeom>
        </p:spPr>
        <p:txBody>
          <a:bodyPr anchor="ctr">
            <a:noAutofit/>
          </a:bodyPr>
          <a:lstStyle>
            <a:lvl1pPr algn="l">
              <a:defRPr sz="4000" b="0" baseline="0">
                <a:solidFill>
                  <a:schemeClr val="bg1"/>
                </a:solidFill>
                <a:latin typeface="Arial" pitchFamily="34" charset="0"/>
                <a:cs typeface="Arial" pitchFamily="34" charset="0"/>
              </a:defRPr>
            </a:lvl1pPr>
          </a:lstStyle>
          <a:p>
            <a:r>
              <a:rPr lang="en-US" altLang="ko-KR"/>
              <a:t>Images &amp; Contents</a:t>
            </a:r>
            <a:endParaRPr lang="ko-KR" altLang="en-US"/>
          </a:p>
        </p:txBody>
      </p:sp>
      <p:sp>
        <p:nvSpPr>
          <p:cNvPr id="3" name="그림 개체 틀 2"/>
          <p:cNvSpPr>
            <a:spLocks noGrp="1"/>
          </p:cNvSpPr>
          <p:nvPr>
            <p:ph type="pic" sz="quarter" idx="14" hasCustomPrompt="1"/>
          </p:nvPr>
        </p:nvSpPr>
        <p:spPr>
          <a:xfrm>
            <a:off x="0" y="-1"/>
            <a:ext cx="5039883" cy="685800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6800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a:p>
        </p:txBody>
      </p:sp>
      <p:sp>
        <p:nvSpPr>
          <p:cNvPr id="5" name="Rectangle 4"/>
          <p:cNvSpPr/>
          <p:nvPr userDrawn="1"/>
        </p:nvSpPr>
        <p:spPr>
          <a:xfrm>
            <a:off x="5353824" y="733302"/>
            <a:ext cx="203696" cy="722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627226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646006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973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Fully Editable Shapes</a:t>
            </a:r>
          </a:p>
        </p:txBody>
      </p:sp>
    </p:spTree>
    <p:extLst>
      <p:ext uri="{BB962C8B-B14F-4D97-AF65-F5344CB8AC3E}">
        <p14:creationId xmlns:p14="http://schemas.microsoft.com/office/powerpoint/2010/main" val="1409218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F5875FE7-E5ED-4E41-9EB7-B5DE447AD05E}"/>
              </a:ext>
            </a:extLst>
          </p:cNvPr>
          <p:cNvSpPr>
            <a:spLocks/>
          </p:cNvSpPr>
          <p:nvPr userDrawn="1"/>
        </p:nvSpPr>
        <p:spPr bwMode="auto">
          <a:xfrm>
            <a:off x="0" y="2596"/>
            <a:ext cx="11682484" cy="6855404"/>
          </a:xfrm>
          <a:custGeom>
            <a:avLst/>
            <a:gdLst>
              <a:gd name="connsiteX0" fmla="*/ 135716 w 11682484"/>
              <a:gd name="connsiteY0" fmla="*/ 0 h 6855404"/>
              <a:gd name="connsiteX1" fmla="*/ 1583140 w 11682484"/>
              <a:gd name="connsiteY1" fmla="*/ 1348532 h 6855404"/>
              <a:gd name="connsiteX2" fmla="*/ 11682484 w 11682484"/>
              <a:gd name="connsiteY2" fmla="*/ 4114823 h 6855404"/>
              <a:gd name="connsiteX3" fmla="*/ 11682484 w 11682484"/>
              <a:gd name="connsiteY3" fmla="*/ 6855404 h 6855404"/>
              <a:gd name="connsiteX4" fmla="*/ 9707328 w 11682484"/>
              <a:gd name="connsiteY4" fmla="*/ 6855404 h 6855404"/>
              <a:gd name="connsiteX5" fmla="*/ 9569988 w 11682484"/>
              <a:gd name="connsiteY5" fmla="*/ 6685097 h 6855404"/>
              <a:gd name="connsiteX6" fmla="*/ 5598025 w 11682484"/>
              <a:gd name="connsiteY6" fmla="*/ 3691219 h 6855404"/>
              <a:gd name="connsiteX7" fmla="*/ 2821856 w 11682484"/>
              <a:gd name="connsiteY7" fmla="*/ 3599026 h 6855404"/>
              <a:gd name="connsiteX8" fmla="*/ 63756 w 11682484"/>
              <a:gd name="connsiteY8" fmla="*/ 6602507 h 6855404"/>
              <a:gd name="connsiteX9" fmla="*/ 3589 w 11682484"/>
              <a:gd name="connsiteY9" fmla="*/ 6855404 h 6855404"/>
              <a:gd name="connsiteX10" fmla="*/ 0 w 11682484"/>
              <a:gd name="connsiteY10" fmla="*/ 6855404 h 6855404"/>
              <a:gd name="connsiteX11" fmla="*/ 0 w 11682484"/>
              <a:gd name="connsiteY11" fmla="*/ 5728147 h 6855404"/>
              <a:gd name="connsiteX12" fmla="*/ 0 w 11682484"/>
              <a:gd name="connsiteY12" fmla="*/ 1967486 h 6855404"/>
              <a:gd name="connsiteX13" fmla="*/ 0 w 11682484"/>
              <a:gd name="connsiteY13" fmla="*/ 825147 h 6855404"/>
              <a:gd name="connsiteX14" fmla="*/ 1 w 11682484"/>
              <a:gd name="connsiteY14" fmla="*/ 825147 h 6855404"/>
              <a:gd name="connsiteX15" fmla="*/ 1 w 11682484"/>
              <a:gd name="connsiteY15" fmla="*/ 479227 h 6855404"/>
              <a:gd name="connsiteX16" fmla="*/ 1 w 11682484"/>
              <a:gd name="connsiteY16" fmla="*/ 346491 h 6855404"/>
              <a:gd name="connsiteX17" fmla="*/ 2 w 11682484"/>
              <a:gd name="connsiteY17" fmla="*/ 346491 h 6855404"/>
              <a:gd name="connsiteX18" fmla="*/ 2 w 11682484"/>
              <a:gd name="connsiteY18" fmla="*/ 571 h 6855404"/>
              <a:gd name="connsiteX19" fmla="*/ 127322 w 11682484"/>
              <a:gd name="connsiteY19" fmla="*/ 31 h 685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82484" h="6855404">
                <a:moveTo>
                  <a:pt x="135716" y="0"/>
                </a:moveTo>
                <a:lnTo>
                  <a:pt x="1583140" y="1348532"/>
                </a:lnTo>
                <a:lnTo>
                  <a:pt x="11682484" y="4114823"/>
                </a:lnTo>
                <a:lnTo>
                  <a:pt x="11682484" y="6855404"/>
                </a:lnTo>
                <a:lnTo>
                  <a:pt x="9707328" y="6855404"/>
                </a:lnTo>
                <a:lnTo>
                  <a:pt x="9569988" y="6685097"/>
                </a:lnTo>
                <a:cubicBezTo>
                  <a:pt x="8411292" y="5293196"/>
                  <a:pt x="7168522" y="4300079"/>
                  <a:pt x="5598025" y="3691219"/>
                </a:cubicBezTo>
                <a:cubicBezTo>
                  <a:pt x="4810593" y="3386702"/>
                  <a:pt x="3628101" y="3319652"/>
                  <a:pt x="2821856" y="3599026"/>
                </a:cubicBezTo>
                <a:cubicBezTo>
                  <a:pt x="1476436" y="4020704"/>
                  <a:pt x="428633" y="5267408"/>
                  <a:pt x="63756" y="6602507"/>
                </a:cubicBezTo>
                <a:lnTo>
                  <a:pt x="3589" y="6855404"/>
                </a:lnTo>
                <a:lnTo>
                  <a:pt x="0" y="6855404"/>
                </a:lnTo>
                <a:lnTo>
                  <a:pt x="0" y="5728147"/>
                </a:lnTo>
                <a:lnTo>
                  <a:pt x="0" y="1967486"/>
                </a:lnTo>
                <a:lnTo>
                  <a:pt x="0" y="825147"/>
                </a:lnTo>
                <a:lnTo>
                  <a:pt x="1" y="825147"/>
                </a:lnTo>
                <a:lnTo>
                  <a:pt x="1" y="479227"/>
                </a:lnTo>
                <a:lnTo>
                  <a:pt x="1" y="346491"/>
                </a:lnTo>
                <a:lnTo>
                  <a:pt x="2" y="346491"/>
                </a:lnTo>
                <a:lnTo>
                  <a:pt x="2" y="571"/>
                </a:lnTo>
                <a:cubicBezTo>
                  <a:pt x="2" y="571"/>
                  <a:pt x="46193" y="353"/>
                  <a:pt x="127322" y="3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1" name="Freeform: Shape 20">
            <a:extLst>
              <a:ext uri="{FF2B5EF4-FFF2-40B4-BE49-F238E27FC236}">
                <a16:creationId xmlns:a16="http://schemas.microsoft.com/office/drawing/2014/main" xmlns="" id="{1218F5CF-15FE-4EEB-9CE3-3FBB4D1D799E}"/>
              </a:ext>
            </a:extLst>
          </p:cNvPr>
          <p:cNvSpPr>
            <a:spLocks/>
          </p:cNvSpPr>
          <p:nvPr userDrawn="1"/>
        </p:nvSpPr>
        <p:spPr bwMode="auto">
          <a:xfrm rot="213804">
            <a:off x="-19171" y="109604"/>
            <a:ext cx="12075996" cy="2051564"/>
          </a:xfrm>
          <a:custGeom>
            <a:avLst/>
            <a:gdLst>
              <a:gd name="connsiteX0" fmla="*/ 1 w 12075996"/>
              <a:gd name="connsiteY0" fmla="*/ 264203 h 2051564"/>
              <a:gd name="connsiteX1" fmla="*/ 4242639 w 12075996"/>
              <a:gd name="connsiteY1" fmla="*/ 0 h 2051564"/>
              <a:gd name="connsiteX2" fmla="*/ 4506096 w 12075996"/>
              <a:gd name="connsiteY2" fmla="*/ 105217 h 2051564"/>
              <a:gd name="connsiteX3" fmla="*/ 7760587 w 12075996"/>
              <a:gd name="connsiteY3" fmla="*/ 1449725 h 2051564"/>
              <a:gd name="connsiteX4" fmla="*/ 12023712 w 12075996"/>
              <a:gd name="connsiteY4" fmla="*/ 181916 h 2051564"/>
              <a:gd name="connsiteX5" fmla="*/ 12075996 w 12075996"/>
              <a:gd name="connsiteY5" fmla="*/ 38560 h 2051564"/>
              <a:gd name="connsiteX6" fmla="*/ 12075996 w 12075996"/>
              <a:gd name="connsiteY6" fmla="*/ 49656 h 2051564"/>
              <a:gd name="connsiteX7" fmla="*/ 12034949 w 12075996"/>
              <a:gd name="connsiteY7" fmla="*/ 192180 h 2051564"/>
              <a:gd name="connsiteX8" fmla="*/ 7869859 w 12075996"/>
              <a:gd name="connsiteY8" fmla="*/ 1752181 h 2051564"/>
              <a:gd name="connsiteX9" fmla="*/ 3235820 w 12075996"/>
              <a:gd name="connsiteY9" fmla="*/ 242456 h 2051564"/>
              <a:gd name="connsiteX10" fmla="*/ 1558466 w 12075996"/>
              <a:gd name="connsiteY10" fmla="*/ 338976 h 2051564"/>
              <a:gd name="connsiteX11" fmla="*/ 220 w 12075996"/>
              <a:gd name="connsiteY11" fmla="*/ 450295 h 2051564"/>
              <a:gd name="connsiteX12" fmla="*/ 881 w 12075996"/>
              <a:gd name="connsiteY12" fmla="*/ 459818 h 2051564"/>
              <a:gd name="connsiteX13" fmla="*/ 0 w 12075996"/>
              <a:gd name="connsiteY13" fmla="*/ 459516 h 2051564"/>
              <a:gd name="connsiteX14" fmla="*/ 0 w 12075996"/>
              <a:gd name="connsiteY14" fmla="*/ 429248 h 2051564"/>
              <a:gd name="connsiteX15" fmla="*/ 1 w 12075996"/>
              <a:gd name="connsiteY15" fmla="*/ 429248 h 205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75996" h="2051564">
                <a:moveTo>
                  <a:pt x="1" y="264203"/>
                </a:moveTo>
                <a:lnTo>
                  <a:pt x="4242639" y="0"/>
                </a:lnTo>
                <a:lnTo>
                  <a:pt x="4506096" y="105217"/>
                </a:lnTo>
                <a:cubicBezTo>
                  <a:pt x="5593744" y="542784"/>
                  <a:pt x="6923737" y="1110296"/>
                  <a:pt x="7760587" y="1449725"/>
                </a:cubicBezTo>
                <a:cubicBezTo>
                  <a:pt x="10618004" y="2616266"/>
                  <a:pt x="11666948" y="1084938"/>
                  <a:pt x="12023712" y="181916"/>
                </a:cubicBezTo>
                <a:lnTo>
                  <a:pt x="12075996" y="38560"/>
                </a:lnTo>
                <a:lnTo>
                  <a:pt x="12075996" y="49656"/>
                </a:lnTo>
                <a:lnTo>
                  <a:pt x="12034949" y="192180"/>
                </a:lnTo>
                <a:cubicBezTo>
                  <a:pt x="11741579" y="1117741"/>
                  <a:pt x="10801203" y="2718034"/>
                  <a:pt x="7869859" y="1752181"/>
                </a:cubicBezTo>
                <a:cubicBezTo>
                  <a:pt x="6621354" y="1343948"/>
                  <a:pt x="4298591" y="526574"/>
                  <a:pt x="3235820" y="242456"/>
                </a:cubicBezTo>
                <a:cubicBezTo>
                  <a:pt x="3156415" y="232591"/>
                  <a:pt x="2347516" y="284550"/>
                  <a:pt x="1558466" y="338976"/>
                </a:cubicBezTo>
                <a:cubicBezTo>
                  <a:pt x="769418" y="393403"/>
                  <a:pt x="220" y="450295"/>
                  <a:pt x="220" y="450295"/>
                </a:cubicBezTo>
                <a:lnTo>
                  <a:pt x="881" y="459818"/>
                </a:lnTo>
                <a:lnTo>
                  <a:pt x="0" y="459516"/>
                </a:lnTo>
                <a:lnTo>
                  <a:pt x="0" y="429248"/>
                </a:lnTo>
                <a:lnTo>
                  <a:pt x="1" y="42924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0" name="Freeform: Shape 9">
            <a:extLst>
              <a:ext uri="{FF2B5EF4-FFF2-40B4-BE49-F238E27FC236}">
                <a16:creationId xmlns:a16="http://schemas.microsoft.com/office/drawing/2014/main" xmlns="" id="{2815AE85-5663-49FF-822D-A9BCC638FE7E}"/>
              </a:ext>
            </a:extLst>
          </p:cNvPr>
          <p:cNvSpPr>
            <a:spLocks/>
          </p:cNvSpPr>
          <p:nvPr userDrawn="1"/>
        </p:nvSpPr>
        <p:spPr bwMode="auto">
          <a:xfrm>
            <a:off x="-2" y="0"/>
            <a:ext cx="12192002" cy="6858000"/>
          </a:xfrm>
          <a:custGeom>
            <a:avLst/>
            <a:gdLst>
              <a:gd name="connsiteX0" fmla="*/ 1562216 w 12192002"/>
              <a:gd name="connsiteY0" fmla="*/ 24 h 6847230"/>
              <a:gd name="connsiteX1" fmla="*/ 3242227 w 12192002"/>
              <a:gd name="connsiteY1" fmla="*/ 19898 h 6847230"/>
              <a:gd name="connsiteX2" fmla="*/ 7760587 w 12192002"/>
              <a:gd name="connsiteY2" fmla="*/ 1846920 h 6847230"/>
              <a:gd name="connsiteX3" fmla="*/ 12192002 w 12192002"/>
              <a:gd name="connsiteY3" fmla="*/ 3162 h 6847230"/>
              <a:gd name="connsiteX4" fmla="*/ 12192002 w 12192002"/>
              <a:gd name="connsiteY4" fmla="*/ 1143708 h 6847230"/>
              <a:gd name="connsiteX5" fmla="*/ 12192002 w 12192002"/>
              <a:gd name="connsiteY5" fmla="*/ 6847230 h 6847230"/>
              <a:gd name="connsiteX6" fmla="*/ 10130702 w 12192002"/>
              <a:gd name="connsiteY6" fmla="*/ 6847230 h 6847230"/>
              <a:gd name="connsiteX7" fmla="*/ 9987372 w 12192002"/>
              <a:gd name="connsiteY7" fmla="*/ 6677190 h 6847230"/>
              <a:gd name="connsiteX8" fmla="*/ 5842176 w 12192002"/>
              <a:gd name="connsiteY8" fmla="*/ 3688014 h 6847230"/>
              <a:gd name="connsiteX9" fmla="*/ 2944928 w 12192002"/>
              <a:gd name="connsiteY9" fmla="*/ 3595966 h 6847230"/>
              <a:gd name="connsiteX10" fmla="*/ 66537 w 12192002"/>
              <a:gd name="connsiteY10" fmla="*/ 6594730 h 6847230"/>
              <a:gd name="connsiteX11" fmla="*/ 3745 w 12192002"/>
              <a:gd name="connsiteY11" fmla="*/ 6847230 h 6847230"/>
              <a:gd name="connsiteX12" fmla="*/ 0 w 12192002"/>
              <a:gd name="connsiteY12" fmla="*/ 6847230 h 6847230"/>
              <a:gd name="connsiteX13" fmla="*/ 0 w 12192002"/>
              <a:gd name="connsiteY13" fmla="*/ 5721743 h 6847230"/>
              <a:gd name="connsiteX14" fmla="*/ 0 w 12192002"/>
              <a:gd name="connsiteY14" fmla="*/ 1966988 h 6847230"/>
              <a:gd name="connsiteX15" fmla="*/ 0 w 12192002"/>
              <a:gd name="connsiteY15" fmla="*/ 826443 h 6847230"/>
              <a:gd name="connsiteX16" fmla="*/ 1 w 12192002"/>
              <a:gd name="connsiteY16" fmla="*/ 826443 h 6847230"/>
              <a:gd name="connsiteX17" fmla="*/ 1 w 12192002"/>
              <a:gd name="connsiteY17" fmla="*/ 481066 h 6847230"/>
              <a:gd name="connsiteX18" fmla="*/ 1 w 12192002"/>
              <a:gd name="connsiteY18" fmla="*/ 348539 h 6847230"/>
              <a:gd name="connsiteX19" fmla="*/ 2 w 12192002"/>
              <a:gd name="connsiteY19" fmla="*/ 348539 h 6847230"/>
              <a:gd name="connsiteX20" fmla="*/ 2 w 12192002"/>
              <a:gd name="connsiteY20" fmla="*/ 3162 h 6847230"/>
              <a:gd name="connsiteX21" fmla="*/ 1562216 w 12192002"/>
              <a:gd name="connsiteY21" fmla="*/ 24 h 68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2" h="6847230">
                <a:moveTo>
                  <a:pt x="1562216" y="24"/>
                </a:moveTo>
                <a:cubicBezTo>
                  <a:pt x="2353140" y="373"/>
                  <a:pt x="3163696" y="4557"/>
                  <a:pt x="3242227" y="19898"/>
                </a:cubicBezTo>
                <a:cubicBezTo>
                  <a:pt x="4282770" y="376934"/>
                  <a:pt x="6543351" y="1353205"/>
                  <a:pt x="7760587" y="1846920"/>
                </a:cubicBezTo>
                <a:cubicBezTo>
                  <a:pt x="11661915" y="3439636"/>
                  <a:pt x="12192002" y="3162"/>
                  <a:pt x="12192002" y="3162"/>
                </a:cubicBezTo>
                <a:lnTo>
                  <a:pt x="12192002" y="1143708"/>
                </a:lnTo>
                <a:lnTo>
                  <a:pt x="12192002" y="6847230"/>
                </a:lnTo>
                <a:lnTo>
                  <a:pt x="10130702" y="6847230"/>
                </a:lnTo>
                <a:lnTo>
                  <a:pt x="9987372" y="6677190"/>
                </a:lnTo>
                <a:cubicBezTo>
                  <a:pt x="8778141" y="5287475"/>
                  <a:pt x="7481169" y="4295918"/>
                  <a:pt x="5842176" y="3688014"/>
                </a:cubicBezTo>
                <a:cubicBezTo>
                  <a:pt x="5020401" y="3383975"/>
                  <a:pt x="3786336" y="3317031"/>
                  <a:pt x="2944928" y="3595966"/>
                </a:cubicBezTo>
                <a:cubicBezTo>
                  <a:pt x="1540829" y="4016982"/>
                  <a:pt x="447327" y="5261728"/>
                  <a:pt x="66537" y="6594730"/>
                </a:cubicBezTo>
                <a:lnTo>
                  <a:pt x="3745" y="6847230"/>
                </a:lnTo>
                <a:lnTo>
                  <a:pt x="0" y="6847230"/>
                </a:lnTo>
                <a:lnTo>
                  <a:pt x="0" y="5721743"/>
                </a:lnTo>
                <a:lnTo>
                  <a:pt x="0" y="1966988"/>
                </a:lnTo>
                <a:lnTo>
                  <a:pt x="0" y="826443"/>
                </a:lnTo>
                <a:lnTo>
                  <a:pt x="1" y="826443"/>
                </a:lnTo>
                <a:lnTo>
                  <a:pt x="1" y="481066"/>
                </a:lnTo>
                <a:lnTo>
                  <a:pt x="1" y="348539"/>
                </a:lnTo>
                <a:lnTo>
                  <a:pt x="2" y="348539"/>
                </a:lnTo>
                <a:lnTo>
                  <a:pt x="2" y="3162"/>
                </a:lnTo>
                <a:cubicBezTo>
                  <a:pt x="2" y="3162"/>
                  <a:pt x="771293" y="-324"/>
                  <a:pt x="1562216" y="24"/>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0" name="Freeform: Shape 29">
            <a:extLst>
              <a:ext uri="{FF2B5EF4-FFF2-40B4-BE49-F238E27FC236}">
                <a16:creationId xmlns:a16="http://schemas.microsoft.com/office/drawing/2014/main" xmlns="" id="{ABA38739-135D-4AF4-8B9D-F28B606324BD}"/>
              </a:ext>
            </a:extLst>
          </p:cNvPr>
          <p:cNvSpPr/>
          <p:nvPr userDrawn="1"/>
        </p:nvSpPr>
        <p:spPr>
          <a:xfrm>
            <a:off x="342402" y="0"/>
            <a:ext cx="1784313" cy="6858000"/>
          </a:xfrm>
          <a:custGeom>
            <a:avLst/>
            <a:gdLst>
              <a:gd name="connsiteX0" fmla="*/ 652884 w 1784313"/>
              <a:gd name="connsiteY0" fmla="*/ 6458598 h 6858000"/>
              <a:gd name="connsiteX1" fmla="*/ 802318 w 1784313"/>
              <a:gd name="connsiteY1" fmla="*/ 6581346 h 6858000"/>
              <a:gd name="connsiteX2" fmla="*/ 857467 w 1784313"/>
              <a:gd name="connsiteY2" fmla="*/ 6627600 h 6858000"/>
              <a:gd name="connsiteX3" fmla="*/ 637290 w 1784313"/>
              <a:gd name="connsiteY3" fmla="*/ 6822898 h 6858000"/>
              <a:gd name="connsiteX4" fmla="*/ 601533 w 1784313"/>
              <a:gd name="connsiteY4" fmla="*/ 6858000 h 6858000"/>
              <a:gd name="connsiteX5" fmla="*/ 238242 w 1784313"/>
              <a:gd name="connsiteY5" fmla="*/ 6858000 h 6858000"/>
              <a:gd name="connsiteX6" fmla="*/ 298552 w 1784313"/>
              <a:gd name="connsiteY6" fmla="*/ 6787944 h 6858000"/>
              <a:gd name="connsiteX7" fmla="*/ 652884 w 1784313"/>
              <a:gd name="connsiteY7" fmla="*/ 6458598 h 6858000"/>
              <a:gd name="connsiteX8" fmla="*/ 291752 w 1784313"/>
              <a:gd name="connsiteY8" fmla="*/ 5513960 h 6858000"/>
              <a:gd name="connsiteX9" fmla="*/ 348680 w 1784313"/>
              <a:gd name="connsiteY9" fmla="*/ 5663394 h 6858000"/>
              <a:gd name="connsiteX10" fmla="*/ 428733 w 1784313"/>
              <a:gd name="connsiteY10" fmla="*/ 5787923 h 6858000"/>
              <a:gd name="connsiteX11" fmla="*/ 455418 w 1784313"/>
              <a:gd name="connsiteY11" fmla="*/ 5819944 h 6858000"/>
              <a:gd name="connsiteX12" fmla="*/ 1327117 w 1784313"/>
              <a:gd name="connsiteY12" fmla="*/ 5819944 h 6858000"/>
              <a:gd name="connsiteX13" fmla="*/ 1350243 w 1784313"/>
              <a:gd name="connsiteY13" fmla="*/ 5787923 h 6858000"/>
              <a:gd name="connsiteX14" fmla="*/ 1424960 w 1784313"/>
              <a:gd name="connsiteY14" fmla="*/ 5663394 h 6858000"/>
              <a:gd name="connsiteX15" fmla="*/ 1474771 w 1784313"/>
              <a:gd name="connsiteY15" fmla="*/ 5513960 h 6858000"/>
              <a:gd name="connsiteX16" fmla="*/ 410943 w 1784313"/>
              <a:gd name="connsiteY16" fmla="*/ 5078112 h 6858000"/>
              <a:gd name="connsiteX17" fmla="*/ 343342 w 1784313"/>
              <a:gd name="connsiteY17" fmla="*/ 5183070 h 6858000"/>
              <a:gd name="connsiteX18" fmla="*/ 282856 w 1784313"/>
              <a:gd name="connsiteY18" fmla="*/ 5360968 h 6858000"/>
              <a:gd name="connsiteX19" fmla="*/ 281078 w 1784313"/>
              <a:gd name="connsiteY19" fmla="*/ 5382316 h 6858000"/>
              <a:gd name="connsiteX20" fmla="*/ 1476551 w 1784313"/>
              <a:gd name="connsiteY20" fmla="*/ 5382316 h 6858000"/>
              <a:gd name="connsiteX21" fmla="*/ 1472993 w 1784313"/>
              <a:gd name="connsiteY21" fmla="*/ 5360968 h 6858000"/>
              <a:gd name="connsiteX22" fmla="*/ 1405392 w 1784313"/>
              <a:gd name="connsiteY22" fmla="*/ 5183070 h 6858000"/>
              <a:gd name="connsiteX23" fmla="*/ 1337791 w 1784313"/>
              <a:gd name="connsiteY23" fmla="*/ 5078112 h 6858000"/>
              <a:gd name="connsiteX24" fmla="*/ 435849 w 1784313"/>
              <a:gd name="connsiteY24" fmla="*/ 3537517 h 6858000"/>
              <a:gd name="connsiteX25" fmla="*/ 480324 w 1784313"/>
              <a:gd name="connsiteY25" fmla="*/ 3676278 h 6858000"/>
              <a:gd name="connsiteX26" fmla="*/ 540809 w 1784313"/>
              <a:gd name="connsiteY26" fmla="*/ 3800806 h 6858000"/>
              <a:gd name="connsiteX27" fmla="*/ 556819 w 1784313"/>
              <a:gd name="connsiteY27" fmla="*/ 3825712 h 6858000"/>
              <a:gd name="connsiteX28" fmla="*/ 556819 w 1784313"/>
              <a:gd name="connsiteY28" fmla="*/ 3827490 h 6858000"/>
              <a:gd name="connsiteX29" fmla="*/ 1353801 w 1784313"/>
              <a:gd name="connsiteY29" fmla="*/ 3827490 h 6858000"/>
              <a:gd name="connsiteX30" fmla="*/ 1369813 w 1784313"/>
              <a:gd name="connsiteY30" fmla="*/ 3802584 h 6858000"/>
              <a:gd name="connsiteX31" fmla="*/ 1396497 w 1784313"/>
              <a:gd name="connsiteY31" fmla="*/ 3756331 h 6858000"/>
              <a:gd name="connsiteX32" fmla="*/ 1394718 w 1784313"/>
              <a:gd name="connsiteY32" fmla="*/ 3756331 h 6858000"/>
              <a:gd name="connsiteX33" fmla="*/ 1432076 w 1784313"/>
              <a:gd name="connsiteY33" fmla="*/ 3676277 h 6858000"/>
              <a:gd name="connsiteX34" fmla="*/ 1471213 w 1784313"/>
              <a:gd name="connsiteY34" fmla="*/ 3537517 h 6858000"/>
              <a:gd name="connsiteX35" fmla="*/ 1017575 w 1784313"/>
              <a:gd name="connsiteY35" fmla="*/ 3537517 h 6858000"/>
              <a:gd name="connsiteX36" fmla="*/ 1015795 w 1784313"/>
              <a:gd name="connsiteY36" fmla="*/ 3537517 h 6858000"/>
              <a:gd name="connsiteX37" fmla="*/ 508787 w 1784313"/>
              <a:gd name="connsiteY37" fmla="*/ 3121236 h 6858000"/>
              <a:gd name="connsiteX38" fmla="*/ 464312 w 1784313"/>
              <a:gd name="connsiteY38" fmla="*/ 3194174 h 6858000"/>
              <a:gd name="connsiteX39" fmla="*/ 418059 w 1784313"/>
              <a:gd name="connsiteY39" fmla="*/ 3372072 h 6858000"/>
              <a:gd name="connsiteX40" fmla="*/ 419839 w 1784313"/>
              <a:gd name="connsiteY40" fmla="*/ 3411209 h 6858000"/>
              <a:gd name="connsiteX41" fmla="*/ 1015795 w 1784313"/>
              <a:gd name="connsiteY41" fmla="*/ 3411209 h 6858000"/>
              <a:gd name="connsiteX42" fmla="*/ 1017575 w 1784313"/>
              <a:gd name="connsiteY42" fmla="*/ 3411209 h 6858000"/>
              <a:gd name="connsiteX43" fmla="*/ 1478329 w 1784313"/>
              <a:gd name="connsiteY43" fmla="*/ 3411209 h 6858000"/>
              <a:gd name="connsiteX44" fmla="*/ 1474772 w 1784313"/>
              <a:gd name="connsiteY44" fmla="*/ 3372071 h 6858000"/>
              <a:gd name="connsiteX45" fmla="*/ 1426740 w 1784313"/>
              <a:gd name="connsiteY45" fmla="*/ 3194174 h 6858000"/>
              <a:gd name="connsiteX46" fmla="*/ 1423182 w 1784313"/>
              <a:gd name="connsiteY46" fmla="*/ 3185280 h 6858000"/>
              <a:gd name="connsiteX47" fmla="*/ 1391161 w 1784313"/>
              <a:gd name="connsiteY47" fmla="*/ 3121237 h 6858000"/>
              <a:gd name="connsiteX48" fmla="*/ 458976 w 1784313"/>
              <a:gd name="connsiteY48" fmla="*/ 1634012 h 6858000"/>
              <a:gd name="connsiteX49" fmla="*/ 498114 w 1784313"/>
              <a:gd name="connsiteY49" fmla="*/ 1794120 h 6858000"/>
              <a:gd name="connsiteX50" fmla="*/ 558599 w 1784313"/>
              <a:gd name="connsiteY50" fmla="*/ 1918648 h 6858000"/>
              <a:gd name="connsiteX51" fmla="*/ 562157 w 1784313"/>
              <a:gd name="connsiteY51" fmla="*/ 1922206 h 6858000"/>
              <a:gd name="connsiteX52" fmla="*/ 1394718 w 1784313"/>
              <a:gd name="connsiteY52" fmla="*/ 1922206 h 6858000"/>
              <a:gd name="connsiteX53" fmla="*/ 1396497 w 1784313"/>
              <a:gd name="connsiteY53" fmla="*/ 1918648 h 6858000"/>
              <a:gd name="connsiteX54" fmla="*/ 1456982 w 1784313"/>
              <a:gd name="connsiteY54" fmla="*/ 1794120 h 6858000"/>
              <a:gd name="connsiteX55" fmla="*/ 1497899 w 1784313"/>
              <a:gd name="connsiteY55" fmla="*/ 1634012 h 6858000"/>
              <a:gd name="connsiteX56" fmla="*/ 560377 w 1784313"/>
              <a:gd name="connsiteY56" fmla="*/ 1217731 h 6858000"/>
              <a:gd name="connsiteX57" fmla="*/ 519461 w 1784313"/>
              <a:gd name="connsiteY57" fmla="*/ 1294226 h 6858000"/>
              <a:gd name="connsiteX58" fmla="*/ 458976 w 1784313"/>
              <a:gd name="connsiteY58" fmla="*/ 1472124 h 6858000"/>
              <a:gd name="connsiteX59" fmla="*/ 453638 w 1784313"/>
              <a:gd name="connsiteY59" fmla="*/ 1507703 h 6858000"/>
              <a:gd name="connsiteX60" fmla="*/ 1503235 w 1784313"/>
              <a:gd name="connsiteY60" fmla="*/ 1507703 h 6858000"/>
              <a:gd name="connsiteX61" fmla="*/ 1499677 w 1784313"/>
              <a:gd name="connsiteY61" fmla="*/ 1472124 h 6858000"/>
              <a:gd name="connsiteX62" fmla="*/ 1444530 w 1784313"/>
              <a:gd name="connsiteY62" fmla="*/ 1294226 h 6858000"/>
              <a:gd name="connsiteX63" fmla="*/ 1405392 w 1784313"/>
              <a:gd name="connsiteY63" fmla="*/ 1217731 h 6858000"/>
              <a:gd name="connsiteX64" fmla="*/ 1196463 w 1784313"/>
              <a:gd name="connsiteY64" fmla="*/ 0 h 6858000"/>
              <a:gd name="connsiteX65" fmla="*/ 1527579 w 1784313"/>
              <a:gd name="connsiteY65" fmla="*/ 0 h 6858000"/>
              <a:gd name="connsiteX66" fmla="*/ 1524583 w 1784313"/>
              <a:gd name="connsiteY66" fmla="*/ 6246 h 6858000"/>
              <a:gd name="connsiteX67" fmla="*/ 1167009 w 1784313"/>
              <a:gd name="connsiteY67" fmla="*/ 467002 h 6858000"/>
              <a:gd name="connsiteX68" fmla="*/ 1149220 w 1784313"/>
              <a:gd name="connsiteY68" fmla="*/ 488350 h 6858000"/>
              <a:gd name="connsiteX69" fmla="*/ 1131430 w 1784313"/>
              <a:gd name="connsiteY69" fmla="*/ 509698 h 6858000"/>
              <a:gd name="connsiteX70" fmla="*/ 1019353 w 1784313"/>
              <a:gd name="connsiteY70" fmla="*/ 637784 h 6858000"/>
              <a:gd name="connsiteX71" fmla="*/ 957090 w 1784313"/>
              <a:gd name="connsiteY71" fmla="*/ 707163 h 6858000"/>
              <a:gd name="connsiteX72" fmla="*/ 939300 w 1784313"/>
              <a:gd name="connsiteY72" fmla="*/ 728511 h 6858000"/>
              <a:gd name="connsiteX73" fmla="*/ 921511 w 1784313"/>
              <a:gd name="connsiteY73" fmla="*/ 749859 h 6858000"/>
              <a:gd name="connsiteX74" fmla="*/ 640432 w 1784313"/>
              <a:gd name="connsiteY74" fmla="*/ 1098538 h 6858000"/>
              <a:gd name="connsiteX75" fmla="*/ 1323559 w 1784313"/>
              <a:gd name="connsiteY75" fmla="*/ 1098538 h 6858000"/>
              <a:gd name="connsiteX76" fmla="*/ 1001563 w 1784313"/>
              <a:gd name="connsiteY76" fmla="*/ 746301 h 6858000"/>
              <a:gd name="connsiteX77" fmla="*/ 1069165 w 1784313"/>
              <a:gd name="connsiteY77" fmla="*/ 669806 h 6858000"/>
              <a:gd name="connsiteX78" fmla="*/ 1175903 w 1784313"/>
              <a:gd name="connsiteY78" fmla="*/ 547056 h 6858000"/>
              <a:gd name="connsiteX79" fmla="*/ 1784313 w 1784313"/>
              <a:gd name="connsiteY79" fmla="*/ 1545063 h 6858000"/>
              <a:gd name="connsiteX80" fmla="*/ 1238168 w 1784313"/>
              <a:gd name="connsiteY80" fmla="*/ 2495036 h 6858000"/>
              <a:gd name="connsiteX81" fmla="*/ 1117198 w 1784313"/>
              <a:gd name="connsiteY81" fmla="*/ 2397192 h 6858000"/>
              <a:gd name="connsiteX82" fmla="*/ 1030027 w 1784313"/>
              <a:gd name="connsiteY82" fmla="*/ 2327813 h 6858000"/>
              <a:gd name="connsiteX83" fmla="*/ 1309327 w 1784313"/>
              <a:gd name="connsiteY83" fmla="*/ 2050292 h 6858000"/>
              <a:gd name="connsiteX84" fmla="*/ 652884 w 1784313"/>
              <a:gd name="connsiteY84" fmla="*/ 2050292 h 6858000"/>
              <a:gd name="connsiteX85" fmla="*/ 942858 w 1784313"/>
              <a:gd name="connsiteY85" fmla="*/ 2327813 h 6858000"/>
              <a:gd name="connsiteX86" fmla="*/ 964206 w 1784313"/>
              <a:gd name="connsiteY86" fmla="*/ 2345603 h 6858000"/>
              <a:gd name="connsiteX87" fmla="*/ 985554 w 1784313"/>
              <a:gd name="connsiteY87" fmla="*/ 2363392 h 6858000"/>
              <a:gd name="connsiteX88" fmla="*/ 1076281 w 1784313"/>
              <a:gd name="connsiteY88" fmla="*/ 2436330 h 6858000"/>
              <a:gd name="connsiteX89" fmla="*/ 1193693 w 1784313"/>
              <a:gd name="connsiteY89" fmla="*/ 2530616 h 6858000"/>
              <a:gd name="connsiteX90" fmla="*/ 1215041 w 1784313"/>
              <a:gd name="connsiteY90" fmla="*/ 2548406 h 6858000"/>
              <a:gd name="connsiteX91" fmla="*/ 1236389 w 1784313"/>
              <a:gd name="connsiteY91" fmla="*/ 2566196 h 6858000"/>
              <a:gd name="connsiteX92" fmla="*/ 1718492 w 1784313"/>
              <a:gd name="connsiteY92" fmla="*/ 3187058 h 6858000"/>
              <a:gd name="connsiteX93" fmla="*/ 1716713 w 1784313"/>
              <a:gd name="connsiteY93" fmla="*/ 3187058 h 6858000"/>
              <a:gd name="connsiteX94" fmla="*/ 1755850 w 1784313"/>
              <a:gd name="connsiteY94" fmla="*/ 3445010 h 6858000"/>
              <a:gd name="connsiteX95" fmla="*/ 1693587 w 1784313"/>
              <a:gd name="connsiteY95" fmla="*/ 3756331 h 6858000"/>
              <a:gd name="connsiteX96" fmla="*/ 1695365 w 1784313"/>
              <a:gd name="connsiteY96" fmla="*/ 3756331 h 6858000"/>
              <a:gd name="connsiteX97" fmla="*/ 1152777 w 1784313"/>
              <a:gd name="connsiteY97" fmla="*/ 4414552 h 6858000"/>
              <a:gd name="connsiteX98" fmla="*/ 1131430 w 1784313"/>
              <a:gd name="connsiteY98" fmla="*/ 4432342 h 6858000"/>
              <a:gd name="connsiteX99" fmla="*/ 1110082 w 1784313"/>
              <a:gd name="connsiteY99" fmla="*/ 4450132 h 6858000"/>
              <a:gd name="connsiteX100" fmla="*/ 935742 w 1784313"/>
              <a:gd name="connsiteY100" fmla="*/ 4590672 h 6858000"/>
              <a:gd name="connsiteX101" fmla="*/ 901941 w 1784313"/>
              <a:gd name="connsiteY101" fmla="*/ 4617356 h 6858000"/>
              <a:gd name="connsiteX102" fmla="*/ 878815 w 1784313"/>
              <a:gd name="connsiteY102" fmla="*/ 4635145 h 6858000"/>
              <a:gd name="connsiteX103" fmla="*/ 857467 w 1784313"/>
              <a:gd name="connsiteY103" fmla="*/ 4652935 h 6858000"/>
              <a:gd name="connsiteX104" fmla="*/ 524797 w 1784313"/>
              <a:gd name="connsiteY104" fmla="*/ 4946467 h 6858000"/>
              <a:gd name="connsiteX105" fmla="*/ 1234610 w 1784313"/>
              <a:gd name="connsiteY105" fmla="*/ 4946467 h 6858000"/>
              <a:gd name="connsiteX106" fmla="*/ 948194 w 1784313"/>
              <a:gd name="connsiteY106" fmla="*/ 4656493 h 6858000"/>
              <a:gd name="connsiteX107" fmla="*/ 980216 w 1784313"/>
              <a:gd name="connsiteY107" fmla="*/ 4631587 h 6858000"/>
              <a:gd name="connsiteX108" fmla="*/ 1154556 w 1784313"/>
              <a:gd name="connsiteY108" fmla="*/ 4489269 h 6858000"/>
              <a:gd name="connsiteX109" fmla="*/ 1761188 w 1784313"/>
              <a:gd name="connsiteY109" fmla="*/ 5435685 h 6858000"/>
              <a:gd name="connsiteX110" fmla="*/ 1149220 w 1784313"/>
              <a:gd name="connsiteY110" fmla="*/ 6382101 h 6858000"/>
              <a:gd name="connsiteX111" fmla="*/ 1074503 w 1784313"/>
              <a:gd name="connsiteY111" fmla="*/ 6319838 h 6858000"/>
              <a:gd name="connsiteX112" fmla="*/ 944636 w 1784313"/>
              <a:gd name="connsiteY112" fmla="*/ 6213099 h 6858000"/>
              <a:gd name="connsiteX113" fmla="*/ 1216821 w 1784313"/>
              <a:gd name="connsiteY113" fmla="*/ 5953368 h 6858000"/>
              <a:gd name="connsiteX114" fmla="*/ 572831 w 1784313"/>
              <a:gd name="connsiteY114" fmla="*/ 5953368 h 6858000"/>
              <a:gd name="connsiteX115" fmla="*/ 857467 w 1784313"/>
              <a:gd name="connsiteY115" fmla="*/ 6213099 h 6858000"/>
              <a:gd name="connsiteX116" fmla="*/ 878815 w 1784313"/>
              <a:gd name="connsiteY116" fmla="*/ 6230889 h 6858000"/>
              <a:gd name="connsiteX117" fmla="*/ 900163 w 1784313"/>
              <a:gd name="connsiteY117" fmla="*/ 6248679 h 6858000"/>
              <a:gd name="connsiteX118" fmla="*/ 1031807 w 1784313"/>
              <a:gd name="connsiteY118" fmla="*/ 6358975 h 6858000"/>
              <a:gd name="connsiteX119" fmla="*/ 1104744 w 1784313"/>
              <a:gd name="connsiteY119" fmla="*/ 6419461 h 6858000"/>
              <a:gd name="connsiteX120" fmla="*/ 1126092 w 1784313"/>
              <a:gd name="connsiteY120" fmla="*/ 6437250 h 6858000"/>
              <a:gd name="connsiteX121" fmla="*/ 1147440 w 1784313"/>
              <a:gd name="connsiteY121" fmla="*/ 6455040 h 6858000"/>
              <a:gd name="connsiteX122" fmla="*/ 1456655 w 1784313"/>
              <a:gd name="connsiteY122" fmla="*/ 6730940 h 6858000"/>
              <a:gd name="connsiteX123" fmla="*/ 1574943 w 1784313"/>
              <a:gd name="connsiteY123" fmla="*/ 6858000 h 6858000"/>
              <a:gd name="connsiteX124" fmla="*/ 1205808 w 1784313"/>
              <a:gd name="connsiteY124" fmla="*/ 6858000 h 6858000"/>
              <a:gd name="connsiteX125" fmla="*/ 1110361 w 1784313"/>
              <a:gd name="connsiteY125" fmla="*/ 6768562 h 6858000"/>
              <a:gd name="connsiteX126" fmla="*/ 941078 w 1784313"/>
              <a:gd name="connsiteY126" fmla="*/ 6624042 h 6858000"/>
              <a:gd name="connsiteX127" fmla="*/ 919730 w 1784313"/>
              <a:gd name="connsiteY127" fmla="*/ 6606252 h 6858000"/>
              <a:gd name="connsiteX128" fmla="*/ 898383 w 1784313"/>
              <a:gd name="connsiteY128" fmla="*/ 6588462 h 6858000"/>
              <a:gd name="connsiteX129" fmla="*/ 839677 w 1784313"/>
              <a:gd name="connsiteY129" fmla="*/ 6540431 h 6858000"/>
              <a:gd name="connsiteX130" fmla="*/ 693801 w 1784313"/>
              <a:gd name="connsiteY130" fmla="*/ 6419461 h 6858000"/>
              <a:gd name="connsiteX131" fmla="*/ 672454 w 1784313"/>
              <a:gd name="connsiteY131" fmla="*/ 6401671 h 6858000"/>
              <a:gd name="connsiteX132" fmla="*/ 651106 w 1784313"/>
              <a:gd name="connsiteY132" fmla="*/ 6383881 h 6858000"/>
              <a:gd name="connsiteX133" fmla="*/ 0 w 1784313"/>
              <a:gd name="connsiteY133" fmla="*/ 5416117 h 6858000"/>
              <a:gd name="connsiteX134" fmla="*/ 672454 w 1784313"/>
              <a:gd name="connsiteY134" fmla="*/ 4462585 h 6858000"/>
              <a:gd name="connsiteX135" fmla="*/ 693801 w 1784313"/>
              <a:gd name="connsiteY135" fmla="*/ 4444796 h 6858000"/>
              <a:gd name="connsiteX136" fmla="*/ 715149 w 1784313"/>
              <a:gd name="connsiteY136" fmla="*/ 4427006 h 6858000"/>
              <a:gd name="connsiteX137" fmla="*/ 752506 w 1784313"/>
              <a:gd name="connsiteY137" fmla="*/ 4396762 h 6858000"/>
              <a:gd name="connsiteX138" fmla="*/ 923288 w 1784313"/>
              <a:gd name="connsiteY138" fmla="*/ 4259782 h 6858000"/>
              <a:gd name="connsiteX139" fmla="*/ 944636 w 1784313"/>
              <a:gd name="connsiteY139" fmla="*/ 4241992 h 6858000"/>
              <a:gd name="connsiteX140" fmla="*/ 965984 w 1784313"/>
              <a:gd name="connsiteY140" fmla="*/ 4224202 h 6858000"/>
              <a:gd name="connsiteX141" fmla="*/ 1257736 w 1784313"/>
              <a:gd name="connsiteY141" fmla="*/ 3944902 h 6858000"/>
              <a:gd name="connsiteX142" fmla="*/ 642210 w 1784313"/>
              <a:gd name="connsiteY142" fmla="*/ 3944902 h 6858000"/>
              <a:gd name="connsiteX143" fmla="*/ 882373 w 1784313"/>
              <a:gd name="connsiteY143" fmla="*/ 4220645 h 6858000"/>
              <a:gd name="connsiteX144" fmla="*/ 711591 w 1784313"/>
              <a:gd name="connsiteY144" fmla="*/ 4357625 h 6858000"/>
              <a:gd name="connsiteX145" fmla="*/ 674232 w 1784313"/>
              <a:gd name="connsiteY145" fmla="*/ 4387868 h 6858000"/>
              <a:gd name="connsiteX146" fmla="*/ 138760 w 1784313"/>
              <a:gd name="connsiteY146" fmla="*/ 3366735 h 6858000"/>
              <a:gd name="connsiteX147" fmla="*/ 727601 w 1784313"/>
              <a:gd name="connsiteY147" fmla="*/ 2555522 h 6858000"/>
              <a:gd name="connsiteX148" fmla="*/ 850351 w 1784313"/>
              <a:gd name="connsiteY148" fmla="*/ 2655145 h 6858000"/>
              <a:gd name="connsiteX149" fmla="*/ 937520 w 1784313"/>
              <a:gd name="connsiteY149" fmla="*/ 2724524 h 6858000"/>
              <a:gd name="connsiteX150" fmla="*/ 619084 w 1784313"/>
              <a:gd name="connsiteY150" fmla="*/ 2991370 h 6858000"/>
              <a:gd name="connsiteX151" fmla="*/ 1307548 w 1784313"/>
              <a:gd name="connsiteY151" fmla="*/ 2991370 h 6858000"/>
              <a:gd name="connsiteX152" fmla="*/ 1030027 w 1784313"/>
              <a:gd name="connsiteY152" fmla="*/ 2726303 h 6858000"/>
              <a:gd name="connsiteX153" fmla="*/ 1008679 w 1784313"/>
              <a:gd name="connsiteY153" fmla="*/ 2708514 h 6858000"/>
              <a:gd name="connsiteX154" fmla="*/ 985553 w 1784313"/>
              <a:gd name="connsiteY154" fmla="*/ 2690724 h 6858000"/>
              <a:gd name="connsiteX155" fmla="*/ 893047 w 1784313"/>
              <a:gd name="connsiteY155" fmla="*/ 2616007 h 6858000"/>
              <a:gd name="connsiteX156" fmla="*/ 775634 w 1784313"/>
              <a:gd name="connsiteY156" fmla="*/ 2521720 h 6858000"/>
              <a:gd name="connsiteX157" fmla="*/ 754286 w 1784313"/>
              <a:gd name="connsiteY157" fmla="*/ 2503931 h 6858000"/>
              <a:gd name="connsiteX158" fmla="*/ 732939 w 1784313"/>
              <a:gd name="connsiteY158" fmla="*/ 2486141 h 6858000"/>
              <a:gd name="connsiteX159" fmla="*/ 177898 w 1784313"/>
              <a:gd name="connsiteY159" fmla="*/ 1537947 h 6858000"/>
              <a:gd name="connsiteX160" fmla="*/ 732939 w 1784313"/>
              <a:gd name="connsiteY160" fmla="*/ 557729 h 6858000"/>
              <a:gd name="connsiteX161" fmla="*/ 750728 w 1784313"/>
              <a:gd name="connsiteY161" fmla="*/ 536382 h 6858000"/>
              <a:gd name="connsiteX162" fmla="*/ 768518 w 1784313"/>
              <a:gd name="connsiteY162" fmla="*/ 515034 h 6858000"/>
              <a:gd name="connsiteX163" fmla="*/ 804098 w 1784313"/>
              <a:gd name="connsiteY163" fmla="*/ 475896 h 6858000"/>
              <a:gd name="connsiteX164" fmla="*/ 942858 w 1784313"/>
              <a:gd name="connsiteY164" fmla="*/ 317568 h 6858000"/>
              <a:gd name="connsiteX165" fmla="*/ 960648 w 1784313"/>
              <a:gd name="connsiteY165" fmla="*/ 296221 h 6858000"/>
              <a:gd name="connsiteX166" fmla="*/ 978438 w 1784313"/>
              <a:gd name="connsiteY166" fmla="*/ 274873 h 6858000"/>
              <a:gd name="connsiteX167" fmla="*/ 1141881 w 1784313"/>
              <a:gd name="connsiteY167" fmla="*/ 75850 h 6858000"/>
              <a:gd name="connsiteX168" fmla="*/ 293257 w 1784313"/>
              <a:gd name="connsiteY168" fmla="*/ 0 h 6858000"/>
              <a:gd name="connsiteX169" fmla="*/ 612950 w 1784313"/>
              <a:gd name="connsiteY169" fmla="*/ 0 h 6858000"/>
              <a:gd name="connsiteX170" fmla="*/ 687130 w 1784313"/>
              <a:gd name="connsiteY170" fmla="*/ 82299 h 6858000"/>
              <a:gd name="connsiteX171" fmla="*/ 898384 w 1784313"/>
              <a:gd name="connsiteY171" fmla="*/ 278431 h 6858000"/>
              <a:gd name="connsiteX172" fmla="*/ 754286 w 1784313"/>
              <a:gd name="connsiteY172" fmla="*/ 443875 h 6858000"/>
              <a:gd name="connsiteX173" fmla="*/ 725823 w 1784313"/>
              <a:gd name="connsiteY173" fmla="*/ 477677 h 6858000"/>
              <a:gd name="connsiteX174" fmla="*/ 295310 w 1784313"/>
              <a:gd name="connsiteY174" fmla="*/ 44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784313" h="6858000">
                <a:moveTo>
                  <a:pt x="652884" y="6458598"/>
                </a:moveTo>
                <a:cubicBezTo>
                  <a:pt x="700917" y="6499513"/>
                  <a:pt x="750728" y="6540431"/>
                  <a:pt x="802318" y="6581346"/>
                </a:cubicBezTo>
                <a:cubicBezTo>
                  <a:pt x="820108" y="6597358"/>
                  <a:pt x="839677" y="6611590"/>
                  <a:pt x="857467" y="6627600"/>
                </a:cubicBezTo>
                <a:cubicBezTo>
                  <a:pt x="780526" y="6693422"/>
                  <a:pt x="705920" y="6758466"/>
                  <a:pt x="637290" y="6822898"/>
                </a:cubicBezTo>
                <a:lnTo>
                  <a:pt x="601533" y="6858000"/>
                </a:lnTo>
                <a:lnTo>
                  <a:pt x="238242" y="6858000"/>
                </a:lnTo>
                <a:lnTo>
                  <a:pt x="298552" y="6787944"/>
                </a:lnTo>
                <a:cubicBezTo>
                  <a:pt x="403466" y="6675160"/>
                  <a:pt x="526799" y="6566004"/>
                  <a:pt x="652884" y="6458598"/>
                </a:cubicBezTo>
                <a:close/>
                <a:moveTo>
                  <a:pt x="291752" y="5513960"/>
                </a:moveTo>
                <a:cubicBezTo>
                  <a:pt x="302426" y="5563772"/>
                  <a:pt x="321994" y="5613583"/>
                  <a:pt x="348680" y="5663394"/>
                </a:cubicBezTo>
                <a:cubicBezTo>
                  <a:pt x="370027" y="5704312"/>
                  <a:pt x="398491" y="5747007"/>
                  <a:pt x="428733" y="5787923"/>
                </a:cubicBezTo>
                <a:cubicBezTo>
                  <a:pt x="435849" y="5798597"/>
                  <a:pt x="444744" y="5809270"/>
                  <a:pt x="455418" y="5819944"/>
                </a:cubicBezTo>
                <a:lnTo>
                  <a:pt x="1327117" y="5819944"/>
                </a:lnTo>
                <a:cubicBezTo>
                  <a:pt x="1334233" y="5809270"/>
                  <a:pt x="1343127" y="5798597"/>
                  <a:pt x="1350243" y="5787923"/>
                </a:cubicBezTo>
                <a:cubicBezTo>
                  <a:pt x="1380487" y="5747007"/>
                  <a:pt x="1405392" y="5706090"/>
                  <a:pt x="1424960" y="5663394"/>
                </a:cubicBezTo>
                <a:cubicBezTo>
                  <a:pt x="1448088" y="5613583"/>
                  <a:pt x="1465878" y="5563772"/>
                  <a:pt x="1474771" y="5513960"/>
                </a:cubicBezTo>
                <a:close/>
                <a:moveTo>
                  <a:pt x="410943" y="5078112"/>
                </a:moveTo>
                <a:cubicBezTo>
                  <a:pt x="386037" y="5111911"/>
                  <a:pt x="362911" y="5147491"/>
                  <a:pt x="343342" y="5183070"/>
                </a:cubicBezTo>
                <a:cubicBezTo>
                  <a:pt x="311320" y="5239998"/>
                  <a:pt x="291752" y="5300483"/>
                  <a:pt x="282856" y="5360968"/>
                </a:cubicBezTo>
                <a:cubicBezTo>
                  <a:pt x="281079" y="5368084"/>
                  <a:pt x="281079" y="5375200"/>
                  <a:pt x="281078" y="5382316"/>
                </a:cubicBezTo>
                <a:lnTo>
                  <a:pt x="1476551" y="5382316"/>
                </a:lnTo>
                <a:cubicBezTo>
                  <a:pt x="1474771" y="5375200"/>
                  <a:pt x="1474771" y="5368084"/>
                  <a:pt x="1472993" y="5360968"/>
                </a:cubicBezTo>
                <a:cubicBezTo>
                  <a:pt x="1460540" y="5302263"/>
                  <a:pt x="1437414" y="5241778"/>
                  <a:pt x="1405392" y="5183070"/>
                </a:cubicBezTo>
                <a:cubicBezTo>
                  <a:pt x="1385823" y="5147491"/>
                  <a:pt x="1362697" y="5113691"/>
                  <a:pt x="1337791" y="5078112"/>
                </a:cubicBezTo>
                <a:close/>
                <a:moveTo>
                  <a:pt x="435849" y="3537517"/>
                </a:moveTo>
                <a:cubicBezTo>
                  <a:pt x="446522" y="3583771"/>
                  <a:pt x="462534" y="3630024"/>
                  <a:pt x="480324" y="3676278"/>
                </a:cubicBezTo>
                <a:cubicBezTo>
                  <a:pt x="496334" y="3718973"/>
                  <a:pt x="517681" y="3759888"/>
                  <a:pt x="540809" y="3800806"/>
                </a:cubicBezTo>
                <a:cubicBezTo>
                  <a:pt x="546145" y="3807922"/>
                  <a:pt x="551483" y="3816816"/>
                  <a:pt x="556819" y="3825712"/>
                </a:cubicBezTo>
                <a:lnTo>
                  <a:pt x="556819" y="3827490"/>
                </a:lnTo>
                <a:lnTo>
                  <a:pt x="1353801" y="3827490"/>
                </a:lnTo>
                <a:cubicBezTo>
                  <a:pt x="1359139" y="3820374"/>
                  <a:pt x="1364475" y="3811480"/>
                  <a:pt x="1369813" y="3802584"/>
                </a:cubicBezTo>
                <a:cubicBezTo>
                  <a:pt x="1378707" y="3786574"/>
                  <a:pt x="1387603" y="3772342"/>
                  <a:pt x="1396497" y="3756331"/>
                </a:cubicBezTo>
                <a:lnTo>
                  <a:pt x="1394718" y="3756331"/>
                </a:lnTo>
                <a:cubicBezTo>
                  <a:pt x="1408950" y="3729647"/>
                  <a:pt x="1421402" y="3702961"/>
                  <a:pt x="1432076" y="3676277"/>
                </a:cubicBezTo>
                <a:cubicBezTo>
                  <a:pt x="1449866" y="3631802"/>
                  <a:pt x="1464098" y="3585549"/>
                  <a:pt x="1471213" y="3537517"/>
                </a:cubicBezTo>
                <a:lnTo>
                  <a:pt x="1017575" y="3537517"/>
                </a:lnTo>
                <a:lnTo>
                  <a:pt x="1015795" y="3537517"/>
                </a:lnTo>
                <a:close/>
                <a:moveTo>
                  <a:pt x="508787" y="3121236"/>
                </a:moveTo>
                <a:cubicBezTo>
                  <a:pt x="492776" y="3146142"/>
                  <a:pt x="476766" y="3169268"/>
                  <a:pt x="464312" y="3194174"/>
                </a:cubicBezTo>
                <a:cubicBezTo>
                  <a:pt x="435849" y="3251101"/>
                  <a:pt x="418059" y="3309808"/>
                  <a:pt x="418059" y="3372072"/>
                </a:cubicBezTo>
                <a:cubicBezTo>
                  <a:pt x="418059" y="3384526"/>
                  <a:pt x="418059" y="3398757"/>
                  <a:pt x="419839" y="3411209"/>
                </a:cubicBezTo>
                <a:lnTo>
                  <a:pt x="1015795" y="3411209"/>
                </a:lnTo>
                <a:lnTo>
                  <a:pt x="1017575" y="3411209"/>
                </a:lnTo>
                <a:lnTo>
                  <a:pt x="1478329" y="3411209"/>
                </a:lnTo>
                <a:cubicBezTo>
                  <a:pt x="1476551" y="3396977"/>
                  <a:pt x="1476551" y="3384525"/>
                  <a:pt x="1474772" y="3372071"/>
                </a:cubicBezTo>
                <a:cubicBezTo>
                  <a:pt x="1467656" y="3309808"/>
                  <a:pt x="1451646" y="3249323"/>
                  <a:pt x="1426740" y="3194174"/>
                </a:cubicBezTo>
                <a:cubicBezTo>
                  <a:pt x="1426740" y="3190616"/>
                  <a:pt x="1424960" y="3188838"/>
                  <a:pt x="1423182" y="3185280"/>
                </a:cubicBezTo>
                <a:cubicBezTo>
                  <a:pt x="1414286" y="3163932"/>
                  <a:pt x="1403612" y="3142584"/>
                  <a:pt x="1391161" y="3121237"/>
                </a:cubicBezTo>
                <a:close/>
                <a:moveTo>
                  <a:pt x="458976" y="1634012"/>
                </a:moveTo>
                <a:cubicBezTo>
                  <a:pt x="466092" y="1689159"/>
                  <a:pt x="478544" y="1742528"/>
                  <a:pt x="498114" y="1794120"/>
                </a:cubicBezTo>
                <a:cubicBezTo>
                  <a:pt x="514124" y="1836815"/>
                  <a:pt x="535471" y="1879510"/>
                  <a:pt x="558599" y="1918648"/>
                </a:cubicBezTo>
                <a:cubicBezTo>
                  <a:pt x="560377" y="1920426"/>
                  <a:pt x="560377" y="1920426"/>
                  <a:pt x="562157" y="1922206"/>
                </a:cubicBezTo>
                <a:lnTo>
                  <a:pt x="1394718" y="1922206"/>
                </a:lnTo>
                <a:cubicBezTo>
                  <a:pt x="1394719" y="1920426"/>
                  <a:pt x="1396497" y="1920426"/>
                  <a:pt x="1396497" y="1918648"/>
                </a:cubicBezTo>
                <a:cubicBezTo>
                  <a:pt x="1419624" y="1879510"/>
                  <a:pt x="1440972" y="1836815"/>
                  <a:pt x="1456982" y="1794120"/>
                </a:cubicBezTo>
                <a:cubicBezTo>
                  <a:pt x="1476551" y="1744308"/>
                  <a:pt x="1490783" y="1689159"/>
                  <a:pt x="1497899" y="1634012"/>
                </a:cubicBezTo>
                <a:close/>
                <a:moveTo>
                  <a:pt x="560377" y="1217731"/>
                </a:moveTo>
                <a:cubicBezTo>
                  <a:pt x="546145" y="1244415"/>
                  <a:pt x="531913" y="1269320"/>
                  <a:pt x="519461" y="1294226"/>
                </a:cubicBezTo>
                <a:cubicBezTo>
                  <a:pt x="489218" y="1354711"/>
                  <a:pt x="467870" y="1415197"/>
                  <a:pt x="458976" y="1472124"/>
                </a:cubicBezTo>
                <a:cubicBezTo>
                  <a:pt x="457196" y="1484577"/>
                  <a:pt x="455418" y="1497029"/>
                  <a:pt x="453638" y="1507703"/>
                </a:cubicBezTo>
                <a:lnTo>
                  <a:pt x="1503235" y="1507703"/>
                </a:lnTo>
                <a:cubicBezTo>
                  <a:pt x="1503235" y="1495251"/>
                  <a:pt x="1501457" y="1484577"/>
                  <a:pt x="1499677" y="1472124"/>
                </a:cubicBezTo>
                <a:cubicBezTo>
                  <a:pt x="1490783" y="1413418"/>
                  <a:pt x="1471214" y="1352933"/>
                  <a:pt x="1444530" y="1294226"/>
                </a:cubicBezTo>
                <a:cubicBezTo>
                  <a:pt x="1433856" y="1267542"/>
                  <a:pt x="1419624" y="1242637"/>
                  <a:pt x="1405392" y="1217731"/>
                </a:cubicBezTo>
                <a:close/>
                <a:moveTo>
                  <a:pt x="1196463" y="0"/>
                </a:moveTo>
                <a:lnTo>
                  <a:pt x="1527579" y="0"/>
                </a:lnTo>
                <a:lnTo>
                  <a:pt x="1524583" y="6246"/>
                </a:lnTo>
                <a:cubicBezTo>
                  <a:pt x="1432076" y="171692"/>
                  <a:pt x="1295096" y="319346"/>
                  <a:pt x="1167009" y="467002"/>
                </a:cubicBezTo>
                <a:cubicBezTo>
                  <a:pt x="1161671" y="474118"/>
                  <a:pt x="1154556" y="481234"/>
                  <a:pt x="1149220" y="488350"/>
                </a:cubicBezTo>
                <a:cubicBezTo>
                  <a:pt x="1143882" y="495466"/>
                  <a:pt x="1136766" y="502582"/>
                  <a:pt x="1131430" y="509698"/>
                </a:cubicBezTo>
                <a:cubicBezTo>
                  <a:pt x="1094070" y="552393"/>
                  <a:pt x="1056712" y="595089"/>
                  <a:pt x="1019353" y="637784"/>
                </a:cubicBezTo>
                <a:cubicBezTo>
                  <a:pt x="998005" y="660910"/>
                  <a:pt x="976658" y="684037"/>
                  <a:pt x="957090" y="707163"/>
                </a:cubicBezTo>
                <a:cubicBezTo>
                  <a:pt x="951752" y="714279"/>
                  <a:pt x="944636" y="721395"/>
                  <a:pt x="939300" y="728511"/>
                </a:cubicBezTo>
                <a:cubicBezTo>
                  <a:pt x="933962" y="735627"/>
                  <a:pt x="926846" y="742743"/>
                  <a:pt x="921511" y="749859"/>
                </a:cubicBezTo>
                <a:cubicBezTo>
                  <a:pt x="816550" y="869051"/>
                  <a:pt x="720485" y="986464"/>
                  <a:pt x="640432" y="1098538"/>
                </a:cubicBezTo>
                <a:lnTo>
                  <a:pt x="1323559" y="1098538"/>
                </a:lnTo>
                <a:cubicBezTo>
                  <a:pt x="1234610" y="981126"/>
                  <a:pt x="1122534" y="865493"/>
                  <a:pt x="1001563" y="746301"/>
                </a:cubicBezTo>
                <a:cubicBezTo>
                  <a:pt x="1024691" y="721395"/>
                  <a:pt x="1046039" y="694712"/>
                  <a:pt x="1069165" y="669806"/>
                </a:cubicBezTo>
                <a:cubicBezTo>
                  <a:pt x="1104744" y="628888"/>
                  <a:pt x="1140324" y="587973"/>
                  <a:pt x="1175903" y="547056"/>
                </a:cubicBezTo>
                <a:cubicBezTo>
                  <a:pt x="1501457" y="861935"/>
                  <a:pt x="1784314" y="1171477"/>
                  <a:pt x="1784313" y="1545063"/>
                </a:cubicBezTo>
                <a:cubicBezTo>
                  <a:pt x="1784314" y="1956006"/>
                  <a:pt x="1529921" y="2247758"/>
                  <a:pt x="1238168" y="2495036"/>
                </a:cubicBezTo>
                <a:cubicBezTo>
                  <a:pt x="1197251" y="2461235"/>
                  <a:pt x="1158114" y="2429214"/>
                  <a:pt x="1117198" y="2397192"/>
                </a:cubicBezTo>
                <a:cubicBezTo>
                  <a:pt x="1088734" y="2374066"/>
                  <a:pt x="1058491" y="2350939"/>
                  <a:pt x="1030027" y="2327813"/>
                </a:cubicBezTo>
                <a:cubicBezTo>
                  <a:pt x="1133208" y="2240642"/>
                  <a:pt x="1231052" y="2148135"/>
                  <a:pt x="1309327" y="2050292"/>
                </a:cubicBezTo>
                <a:lnTo>
                  <a:pt x="652884" y="2050292"/>
                </a:lnTo>
                <a:cubicBezTo>
                  <a:pt x="734717" y="2148135"/>
                  <a:pt x="836119" y="2238864"/>
                  <a:pt x="942858" y="2327813"/>
                </a:cubicBezTo>
                <a:cubicBezTo>
                  <a:pt x="949974" y="2333149"/>
                  <a:pt x="957090" y="2340265"/>
                  <a:pt x="964206" y="2345603"/>
                </a:cubicBezTo>
                <a:cubicBezTo>
                  <a:pt x="971322" y="2350938"/>
                  <a:pt x="978438" y="2358054"/>
                  <a:pt x="985554" y="2363392"/>
                </a:cubicBezTo>
                <a:cubicBezTo>
                  <a:pt x="1015795" y="2386518"/>
                  <a:pt x="1046039" y="2411424"/>
                  <a:pt x="1076281" y="2436330"/>
                </a:cubicBezTo>
                <a:cubicBezTo>
                  <a:pt x="1115418" y="2468351"/>
                  <a:pt x="1154555" y="2498595"/>
                  <a:pt x="1193693" y="2530616"/>
                </a:cubicBezTo>
                <a:cubicBezTo>
                  <a:pt x="1200809" y="2535952"/>
                  <a:pt x="1207925" y="2543068"/>
                  <a:pt x="1215041" y="2548406"/>
                </a:cubicBezTo>
                <a:cubicBezTo>
                  <a:pt x="1222157" y="2553742"/>
                  <a:pt x="1229272" y="2560858"/>
                  <a:pt x="1236389" y="2566196"/>
                </a:cubicBezTo>
                <a:cubicBezTo>
                  <a:pt x="1446308" y="2742313"/>
                  <a:pt x="1638437" y="2934443"/>
                  <a:pt x="1718492" y="3187058"/>
                </a:cubicBezTo>
                <a:lnTo>
                  <a:pt x="1716713" y="3187058"/>
                </a:lnTo>
                <a:cubicBezTo>
                  <a:pt x="1741618" y="3267113"/>
                  <a:pt x="1755850" y="3352504"/>
                  <a:pt x="1755850" y="3445010"/>
                </a:cubicBezTo>
                <a:cubicBezTo>
                  <a:pt x="1755850" y="3555307"/>
                  <a:pt x="1732724" y="3658488"/>
                  <a:pt x="1693587" y="3756331"/>
                </a:cubicBezTo>
                <a:lnTo>
                  <a:pt x="1695365" y="3756331"/>
                </a:lnTo>
                <a:cubicBezTo>
                  <a:pt x="1593964" y="4008945"/>
                  <a:pt x="1380487" y="4222423"/>
                  <a:pt x="1152777" y="4414552"/>
                </a:cubicBezTo>
                <a:cubicBezTo>
                  <a:pt x="1145661" y="4419890"/>
                  <a:pt x="1138546" y="4427006"/>
                  <a:pt x="1131430" y="4432342"/>
                </a:cubicBezTo>
                <a:cubicBezTo>
                  <a:pt x="1124314" y="4437680"/>
                  <a:pt x="1117198" y="4444796"/>
                  <a:pt x="1110082" y="4450132"/>
                </a:cubicBezTo>
                <a:cubicBezTo>
                  <a:pt x="1051375" y="4498165"/>
                  <a:pt x="992669" y="4544418"/>
                  <a:pt x="935742" y="4590672"/>
                </a:cubicBezTo>
                <a:cubicBezTo>
                  <a:pt x="923288" y="4599566"/>
                  <a:pt x="912615" y="4608462"/>
                  <a:pt x="901941" y="4617356"/>
                </a:cubicBezTo>
                <a:cubicBezTo>
                  <a:pt x="893047" y="4622693"/>
                  <a:pt x="885931" y="4629809"/>
                  <a:pt x="878815" y="4635145"/>
                </a:cubicBezTo>
                <a:cubicBezTo>
                  <a:pt x="871699" y="4640483"/>
                  <a:pt x="864583" y="4647599"/>
                  <a:pt x="857467" y="4652935"/>
                </a:cubicBezTo>
                <a:cubicBezTo>
                  <a:pt x="736497" y="4752558"/>
                  <a:pt x="620862" y="4848623"/>
                  <a:pt x="524797" y="4946467"/>
                </a:cubicBezTo>
                <a:lnTo>
                  <a:pt x="1234610" y="4946467"/>
                </a:lnTo>
                <a:cubicBezTo>
                  <a:pt x="1150997" y="4850403"/>
                  <a:pt x="1051375" y="4754338"/>
                  <a:pt x="948194" y="4656493"/>
                </a:cubicBezTo>
                <a:cubicBezTo>
                  <a:pt x="958868" y="4649377"/>
                  <a:pt x="969542" y="4640483"/>
                  <a:pt x="980216" y="4631587"/>
                </a:cubicBezTo>
                <a:cubicBezTo>
                  <a:pt x="1037143" y="4585334"/>
                  <a:pt x="1095850" y="4537303"/>
                  <a:pt x="1154556" y="4489269"/>
                </a:cubicBezTo>
                <a:cubicBezTo>
                  <a:pt x="1471214" y="4791695"/>
                  <a:pt x="1761188" y="5079890"/>
                  <a:pt x="1761188" y="5435685"/>
                </a:cubicBezTo>
                <a:cubicBezTo>
                  <a:pt x="1761188" y="5795039"/>
                  <a:pt x="1474772" y="6097465"/>
                  <a:pt x="1149220" y="6382101"/>
                </a:cubicBezTo>
                <a:cubicBezTo>
                  <a:pt x="1124314" y="6360753"/>
                  <a:pt x="1099408" y="6341186"/>
                  <a:pt x="1074503" y="6319838"/>
                </a:cubicBezTo>
                <a:cubicBezTo>
                  <a:pt x="1031807" y="6284258"/>
                  <a:pt x="987332" y="6248679"/>
                  <a:pt x="944636" y="6213099"/>
                </a:cubicBezTo>
                <a:cubicBezTo>
                  <a:pt x="1042481" y="6127708"/>
                  <a:pt x="1134988" y="6040537"/>
                  <a:pt x="1216821" y="5953368"/>
                </a:cubicBezTo>
                <a:lnTo>
                  <a:pt x="572831" y="5953368"/>
                </a:lnTo>
                <a:cubicBezTo>
                  <a:pt x="658222" y="6040537"/>
                  <a:pt x="756065" y="6127708"/>
                  <a:pt x="857467" y="6213099"/>
                </a:cubicBezTo>
                <a:cubicBezTo>
                  <a:pt x="864583" y="6218435"/>
                  <a:pt x="871699" y="6225551"/>
                  <a:pt x="878815" y="6230889"/>
                </a:cubicBezTo>
                <a:cubicBezTo>
                  <a:pt x="885931" y="6236225"/>
                  <a:pt x="893047" y="6243341"/>
                  <a:pt x="900163" y="6248679"/>
                </a:cubicBezTo>
                <a:cubicBezTo>
                  <a:pt x="942858" y="6286036"/>
                  <a:pt x="987332" y="6323396"/>
                  <a:pt x="1031807" y="6358975"/>
                </a:cubicBezTo>
                <a:cubicBezTo>
                  <a:pt x="1056713" y="6378543"/>
                  <a:pt x="1079839" y="6399891"/>
                  <a:pt x="1104744" y="6419461"/>
                </a:cubicBezTo>
                <a:cubicBezTo>
                  <a:pt x="1111860" y="6424797"/>
                  <a:pt x="1118976" y="6431912"/>
                  <a:pt x="1126092" y="6437250"/>
                </a:cubicBezTo>
                <a:cubicBezTo>
                  <a:pt x="1133208" y="6442586"/>
                  <a:pt x="1140324" y="6449702"/>
                  <a:pt x="1147440" y="6455040"/>
                </a:cubicBezTo>
                <a:cubicBezTo>
                  <a:pt x="1255847" y="6545657"/>
                  <a:pt x="1361995" y="6637316"/>
                  <a:pt x="1456655" y="6730940"/>
                </a:cubicBezTo>
                <a:lnTo>
                  <a:pt x="1574943" y="6858000"/>
                </a:lnTo>
                <a:lnTo>
                  <a:pt x="1205808" y="6858000"/>
                </a:lnTo>
                <a:lnTo>
                  <a:pt x="1110361" y="6768562"/>
                </a:lnTo>
                <a:cubicBezTo>
                  <a:pt x="1055802" y="6720295"/>
                  <a:pt x="998784" y="6672075"/>
                  <a:pt x="941078" y="6624042"/>
                </a:cubicBezTo>
                <a:cubicBezTo>
                  <a:pt x="933962" y="6618706"/>
                  <a:pt x="926846" y="6611590"/>
                  <a:pt x="919730" y="6606252"/>
                </a:cubicBezTo>
                <a:cubicBezTo>
                  <a:pt x="912615" y="6600916"/>
                  <a:pt x="905499" y="6593800"/>
                  <a:pt x="898383" y="6588462"/>
                </a:cubicBezTo>
                <a:cubicBezTo>
                  <a:pt x="878815" y="6572453"/>
                  <a:pt x="859245" y="6556441"/>
                  <a:pt x="839677" y="6540431"/>
                </a:cubicBezTo>
                <a:cubicBezTo>
                  <a:pt x="791644" y="6501294"/>
                  <a:pt x="741833" y="6460376"/>
                  <a:pt x="693801" y="6419461"/>
                </a:cubicBezTo>
                <a:cubicBezTo>
                  <a:pt x="686685" y="6414123"/>
                  <a:pt x="679569" y="6407007"/>
                  <a:pt x="672454" y="6401671"/>
                </a:cubicBezTo>
                <a:cubicBezTo>
                  <a:pt x="665338" y="6396333"/>
                  <a:pt x="658222" y="6389217"/>
                  <a:pt x="651106" y="6383881"/>
                </a:cubicBezTo>
                <a:cubicBezTo>
                  <a:pt x="305984" y="6090349"/>
                  <a:pt x="0" y="5782587"/>
                  <a:pt x="0" y="5416117"/>
                </a:cubicBezTo>
                <a:cubicBezTo>
                  <a:pt x="0" y="5035416"/>
                  <a:pt x="327332" y="4743664"/>
                  <a:pt x="672454" y="4462585"/>
                </a:cubicBezTo>
                <a:cubicBezTo>
                  <a:pt x="679570" y="4457248"/>
                  <a:pt x="686685" y="4450132"/>
                  <a:pt x="693801" y="4444796"/>
                </a:cubicBezTo>
                <a:cubicBezTo>
                  <a:pt x="700917" y="4439458"/>
                  <a:pt x="708033" y="4432342"/>
                  <a:pt x="715149" y="4427006"/>
                </a:cubicBezTo>
                <a:cubicBezTo>
                  <a:pt x="727601" y="4416332"/>
                  <a:pt x="740055" y="4407436"/>
                  <a:pt x="752506" y="4396762"/>
                </a:cubicBezTo>
                <a:cubicBezTo>
                  <a:pt x="809434" y="4352289"/>
                  <a:pt x="868141" y="4306035"/>
                  <a:pt x="923288" y="4259782"/>
                </a:cubicBezTo>
                <a:cubicBezTo>
                  <a:pt x="930404" y="4254444"/>
                  <a:pt x="937520" y="4247328"/>
                  <a:pt x="944636" y="4241992"/>
                </a:cubicBezTo>
                <a:cubicBezTo>
                  <a:pt x="951752" y="4236654"/>
                  <a:pt x="958868" y="4229538"/>
                  <a:pt x="965984" y="4224202"/>
                </a:cubicBezTo>
                <a:cubicBezTo>
                  <a:pt x="1072723" y="4133474"/>
                  <a:pt x="1174125" y="4040967"/>
                  <a:pt x="1257736" y="3944902"/>
                </a:cubicBezTo>
                <a:lnTo>
                  <a:pt x="642210" y="3944902"/>
                </a:lnTo>
                <a:cubicBezTo>
                  <a:pt x="711591" y="4039189"/>
                  <a:pt x="795202" y="4131696"/>
                  <a:pt x="882373" y="4220645"/>
                </a:cubicBezTo>
                <a:cubicBezTo>
                  <a:pt x="825445" y="4266898"/>
                  <a:pt x="768518" y="4311371"/>
                  <a:pt x="711591" y="4357625"/>
                </a:cubicBezTo>
                <a:cubicBezTo>
                  <a:pt x="699137" y="4368299"/>
                  <a:pt x="686685" y="4377195"/>
                  <a:pt x="674232" y="4387868"/>
                </a:cubicBezTo>
                <a:cubicBezTo>
                  <a:pt x="391375" y="4099674"/>
                  <a:pt x="138760" y="3772342"/>
                  <a:pt x="138760" y="3366735"/>
                </a:cubicBezTo>
                <a:cubicBezTo>
                  <a:pt x="138760" y="3032288"/>
                  <a:pt x="416281" y="2797463"/>
                  <a:pt x="727601" y="2555522"/>
                </a:cubicBezTo>
                <a:cubicBezTo>
                  <a:pt x="768518" y="2589321"/>
                  <a:pt x="809434" y="2623123"/>
                  <a:pt x="850351" y="2655145"/>
                </a:cubicBezTo>
                <a:cubicBezTo>
                  <a:pt x="880593" y="2678270"/>
                  <a:pt x="909057" y="2701398"/>
                  <a:pt x="937520" y="2724524"/>
                </a:cubicBezTo>
                <a:cubicBezTo>
                  <a:pt x="818330" y="2817031"/>
                  <a:pt x="708033" y="2904201"/>
                  <a:pt x="619084" y="2991370"/>
                </a:cubicBezTo>
                <a:lnTo>
                  <a:pt x="1307548" y="2991370"/>
                </a:lnTo>
                <a:cubicBezTo>
                  <a:pt x="1231053" y="2900643"/>
                  <a:pt x="1134988" y="2813473"/>
                  <a:pt x="1030027" y="2726303"/>
                </a:cubicBezTo>
                <a:cubicBezTo>
                  <a:pt x="1022911" y="2720966"/>
                  <a:pt x="1015795" y="2713850"/>
                  <a:pt x="1008679" y="2708514"/>
                </a:cubicBezTo>
                <a:cubicBezTo>
                  <a:pt x="999785" y="2703176"/>
                  <a:pt x="992669" y="2696060"/>
                  <a:pt x="985553" y="2690724"/>
                </a:cubicBezTo>
                <a:cubicBezTo>
                  <a:pt x="955310" y="2665818"/>
                  <a:pt x="925069" y="2640913"/>
                  <a:pt x="893047" y="2616007"/>
                </a:cubicBezTo>
                <a:cubicBezTo>
                  <a:pt x="853909" y="2585764"/>
                  <a:pt x="814772" y="2553742"/>
                  <a:pt x="775634" y="2521720"/>
                </a:cubicBezTo>
                <a:cubicBezTo>
                  <a:pt x="768518" y="2516384"/>
                  <a:pt x="761402" y="2509269"/>
                  <a:pt x="754286" y="2503931"/>
                </a:cubicBezTo>
                <a:cubicBezTo>
                  <a:pt x="747170" y="2498595"/>
                  <a:pt x="740055" y="2491479"/>
                  <a:pt x="732939" y="2486141"/>
                </a:cubicBezTo>
                <a:cubicBezTo>
                  <a:pt x="448302" y="2247758"/>
                  <a:pt x="177898" y="1964901"/>
                  <a:pt x="177898" y="1537947"/>
                </a:cubicBezTo>
                <a:cubicBezTo>
                  <a:pt x="177898" y="1215951"/>
                  <a:pt x="439406" y="895735"/>
                  <a:pt x="732939" y="557729"/>
                </a:cubicBezTo>
                <a:cubicBezTo>
                  <a:pt x="738275" y="550614"/>
                  <a:pt x="743613" y="543498"/>
                  <a:pt x="750728" y="536382"/>
                </a:cubicBezTo>
                <a:cubicBezTo>
                  <a:pt x="756064" y="529266"/>
                  <a:pt x="761402" y="522150"/>
                  <a:pt x="768518" y="515034"/>
                </a:cubicBezTo>
                <a:cubicBezTo>
                  <a:pt x="780970" y="502582"/>
                  <a:pt x="791644" y="490128"/>
                  <a:pt x="804098" y="475896"/>
                </a:cubicBezTo>
                <a:cubicBezTo>
                  <a:pt x="850351" y="424307"/>
                  <a:pt x="896605" y="370938"/>
                  <a:pt x="942858" y="317568"/>
                </a:cubicBezTo>
                <a:cubicBezTo>
                  <a:pt x="948194" y="310452"/>
                  <a:pt x="955310" y="303337"/>
                  <a:pt x="960648" y="296221"/>
                </a:cubicBezTo>
                <a:cubicBezTo>
                  <a:pt x="965984" y="289105"/>
                  <a:pt x="973100" y="281989"/>
                  <a:pt x="978438" y="274873"/>
                </a:cubicBezTo>
                <a:cubicBezTo>
                  <a:pt x="1034475" y="209051"/>
                  <a:pt x="1089623" y="142784"/>
                  <a:pt x="1141881" y="75850"/>
                </a:cubicBezTo>
                <a:close/>
                <a:moveTo>
                  <a:pt x="293257" y="0"/>
                </a:moveTo>
                <a:lnTo>
                  <a:pt x="612950" y="0"/>
                </a:lnTo>
                <a:lnTo>
                  <a:pt x="687130" y="82299"/>
                </a:lnTo>
                <a:cubicBezTo>
                  <a:pt x="754287" y="148566"/>
                  <a:pt x="829893" y="211719"/>
                  <a:pt x="898384" y="278431"/>
                </a:cubicBezTo>
                <a:cubicBezTo>
                  <a:pt x="850351" y="333579"/>
                  <a:pt x="802319" y="388728"/>
                  <a:pt x="754286" y="443875"/>
                </a:cubicBezTo>
                <a:cubicBezTo>
                  <a:pt x="745392" y="454549"/>
                  <a:pt x="734718" y="467003"/>
                  <a:pt x="725823" y="477677"/>
                </a:cubicBezTo>
                <a:cubicBezTo>
                  <a:pt x="571053" y="328243"/>
                  <a:pt x="393155" y="185925"/>
                  <a:pt x="295310" y="4469"/>
                </a:cubicBezTo>
                <a:close/>
              </a:path>
            </a:pathLst>
          </a:custGeom>
          <a:solidFill>
            <a:schemeClr val="accent4">
              <a:alpha val="40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yle slide layout">
    <p:bg>
      <p:bgPr>
        <a:solidFill>
          <a:schemeClr val="accent1"/>
        </a:solidFill>
        <a:effectLst/>
      </p:bgPr>
    </p:bg>
    <p:spTree>
      <p:nvGrpSpPr>
        <p:cNvPr id="1" name=""/>
        <p:cNvGrpSpPr/>
        <p:nvPr/>
      </p:nvGrpSpPr>
      <p:grpSpPr>
        <a:xfrm>
          <a:off x="0" y="0"/>
          <a:ext cx="0" cy="0"/>
          <a:chOff x="0" y="0"/>
          <a:chExt cx="0" cy="0"/>
        </a:xfrm>
      </p:grpSpPr>
      <p:sp>
        <p:nvSpPr>
          <p:cNvPr id="559" name="Freeform: Shape 558">
            <a:extLst>
              <a:ext uri="{FF2B5EF4-FFF2-40B4-BE49-F238E27FC236}">
                <a16:creationId xmlns:a16="http://schemas.microsoft.com/office/drawing/2014/main" xmlns="" id="{C9957A36-A56E-47BD-BCD7-E58C8386058C}"/>
              </a:ext>
            </a:extLst>
          </p:cNvPr>
          <p:cNvSpPr/>
          <p:nvPr/>
        </p:nvSpPr>
        <p:spPr>
          <a:xfrm rot="7811536">
            <a:off x="2659062" y="-2148677"/>
            <a:ext cx="3757650" cy="11821019"/>
          </a:xfrm>
          <a:custGeom>
            <a:avLst/>
            <a:gdLst>
              <a:gd name="connsiteX0" fmla="*/ 891494 w 3757650"/>
              <a:gd name="connsiteY0" fmla="*/ 5336549 h 11821019"/>
              <a:gd name="connsiteX1" fmla="*/ 2164916 w 3757650"/>
              <a:gd name="connsiteY1" fmla="*/ 5336549 h 11821019"/>
              <a:gd name="connsiteX2" fmla="*/ 2168720 w 3757650"/>
              <a:gd name="connsiteY2" fmla="*/ 5336550 h 11821019"/>
              <a:gd name="connsiteX3" fmla="*/ 3153246 w 3757650"/>
              <a:gd name="connsiteY3" fmla="*/ 5336550 h 11821019"/>
              <a:gd name="connsiteX4" fmla="*/ 3145644 w 3757650"/>
              <a:gd name="connsiteY4" fmla="*/ 5252920 h 11821019"/>
              <a:gd name="connsiteX5" fmla="*/ 3043012 w 3757650"/>
              <a:gd name="connsiteY5" fmla="*/ 4872795 h 11821019"/>
              <a:gd name="connsiteX6" fmla="*/ 3035409 w 3757650"/>
              <a:gd name="connsiteY6" fmla="*/ 4853791 h 11821019"/>
              <a:gd name="connsiteX7" fmla="*/ 2966986 w 3757650"/>
              <a:gd name="connsiteY7" fmla="*/ 4716943 h 11821019"/>
              <a:gd name="connsiteX8" fmla="*/ 1081557 w 3757650"/>
              <a:gd name="connsiteY8" fmla="*/ 4716945 h 11821019"/>
              <a:gd name="connsiteX9" fmla="*/ 986524 w 3757650"/>
              <a:gd name="connsiteY9" fmla="*/ 4872795 h 11821019"/>
              <a:gd name="connsiteX10" fmla="*/ 887691 w 3757650"/>
              <a:gd name="connsiteY10" fmla="*/ 5252922 h 11821019"/>
              <a:gd name="connsiteX11" fmla="*/ 891494 w 3757650"/>
              <a:gd name="connsiteY11" fmla="*/ 5336549 h 11821019"/>
              <a:gd name="connsiteX12" fmla="*/ 1184189 w 3757650"/>
              <a:gd name="connsiteY12" fmla="*/ 6226046 h 11821019"/>
              <a:gd name="connsiteX13" fmla="*/ 2887157 w 3757650"/>
              <a:gd name="connsiteY13" fmla="*/ 6226046 h 11821019"/>
              <a:gd name="connsiteX14" fmla="*/ 2921371 w 3757650"/>
              <a:gd name="connsiteY14" fmla="*/ 6172828 h 11821019"/>
              <a:gd name="connsiteX15" fmla="*/ 2978388 w 3757650"/>
              <a:gd name="connsiteY15" fmla="*/ 6073994 h 11821019"/>
              <a:gd name="connsiteX16" fmla="*/ 2974589 w 3757650"/>
              <a:gd name="connsiteY16" fmla="*/ 6073996 h 11821019"/>
              <a:gd name="connsiteX17" fmla="*/ 3054414 w 3757650"/>
              <a:gd name="connsiteY17" fmla="*/ 5902941 h 11821019"/>
              <a:gd name="connsiteX18" fmla="*/ 3138040 w 3757650"/>
              <a:gd name="connsiteY18" fmla="*/ 5606442 h 11821019"/>
              <a:gd name="connsiteX19" fmla="*/ 2168720 w 3757650"/>
              <a:gd name="connsiteY19" fmla="*/ 5606441 h 11821019"/>
              <a:gd name="connsiteX20" fmla="*/ 2164916 w 3757650"/>
              <a:gd name="connsiteY20" fmla="*/ 5606440 h 11821019"/>
              <a:gd name="connsiteX21" fmla="*/ 925703 w 3757650"/>
              <a:gd name="connsiteY21" fmla="*/ 5606440 h 11821019"/>
              <a:gd name="connsiteX22" fmla="*/ 1020737 w 3757650"/>
              <a:gd name="connsiteY22" fmla="*/ 5902940 h 11821019"/>
              <a:gd name="connsiteX23" fmla="*/ 1149980 w 3757650"/>
              <a:gd name="connsiteY23" fmla="*/ 6169028 h 11821019"/>
              <a:gd name="connsiteX24" fmla="*/ 1184190 w 3757650"/>
              <a:gd name="connsiteY24" fmla="*/ 6222247 h 11821019"/>
              <a:gd name="connsiteX25" fmla="*/ 594995 w 3757650"/>
              <a:gd name="connsiteY25" fmla="*/ 9548352 h 11821019"/>
              <a:gd name="connsiteX26" fmla="*/ 3149447 w 3757650"/>
              <a:gd name="connsiteY26" fmla="*/ 9548353 h 11821019"/>
              <a:gd name="connsiteX27" fmla="*/ 3141845 w 3757650"/>
              <a:gd name="connsiteY27" fmla="*/ 9502738 h 11821019"/>
              <a:gd name="connsiteX28" fmla="*/ 2997396 w 3757650"/>
              <a:gd name="connsiteY28" fmla="*/ 9122611 h 11821019"/>
              <a:gd name="connsiteX29" fmla="*/ 2852948 w 3757650"/>
              <a:gd name="connsiteY29" fmla="*/ 8898338 h 11821019"/>
              <a:gd name="connsiteX30" fmla="*/ 872486 w 3757650"/>
              <a:gd name="connsiteY30" fmla="*/ 8898337 h 11821019"/>
              <a:gd name="connsiteX31" fmla="*/ 728037 w 3757650"/>
              <a:gd name="connsiteY31" fmla="*/ 9122611 h 11821019"/>
              <a:gd name="connsiteX32" fmla="*/ 598794 w 3757650"/>
              <a:gd name="connsiteY32" fmla="*/ 9502738 h 11821019"/>
              <a:gd name="connsiteX33" fmla="*/ 594995 w 3757650"/>
              <a:gd name="connsiteY33" fmla="*/ 9548352 h 11821019"/>
              <a:gd name="connsiteX34" fmla="*/ 967519 w 3757650"/>
              <a:gd name="connsiteY34" fmla="*/ 10483463 h 11821019"/>
              <a:gd name="connsiteX35" fmla="*/ 2830141 w 3757650"/>
              <a:gd name="connsiteY35" fmla="*/ 10483464 h 11821019"/>
              <a:gd name="connsiteX36" fmla="*/ 2879555 w 3757650"/>
              <a:gd name="connsiteY36" fmla="*/ 10415041 h 11821019"/>
              <a:gd name="connsiteX37" fmla="*/ 3039208 w 3757650"/>
              <a:gd name="connsiteY37" fmla="*/ 10148953 h 11821019"/>
              <a:gd name="connsiteX38" fmla="*/ 3145644 w 3757650"/>
              <a:gd name="connsiteY38" fmla="*/ 9829647 h 11821019"/>
              <a:gd name="connsiteX39" fmla="*/ 617803 w 3757650"/>
              <a:gd name="connsiteY39" fmla="*/ 9829645 h 11821019"/>
              <a:gd name="connsiteX40" fmla="*/ 739443 w 3757650"/>
              <a:gd name="connsiteY40" fmla="*/ 10148952 h 11821019"/>
              <a:gd name="connsiteX41" fmla="*/ 910498 w 3757650"/>
              <a:gd name="connsiteY41" fmla="*/ 10415041 h 11821019"/>
              <a:gd name="connsiteX42" fmla="*/ 967519 w 3757650"/>
              <a:gd name="connsiteY42" fmla="*/ 10483463 h 11821019"/>
              <a:gd name="connsiteX43" fmla="*/ 1947609 w 3757650"/>
              <a:gd name="connsiteY43" fmla="*/ 11821019 h 11821019"/>
              <a:gd name="connsiteX44" fmla="*/ 0 w 3757650"/>
              <a:gd name="connsiteY44" fmla="*/ 9515704 h 11821019"/>
              <a:gd name="connsiteX45" fmla="*/ 2430 w 3757650"/>
              <a:gd name="connsiteY45" fmla="*/ 9470239 h 11821019"/>
              <a:gd name="connsiteX46" fmla="*/ 1431274 w 3757650"/>
              <a:gd name="connsiteY46" fmla="*/ 7583099 h 11821019"/>
              <a:gd name="connsiteX47" fmla="*/ 1476889 w 3757650"/>
              <a:gd name="connsiteY47" fmla="*/ 7545086 h 11821019"/>
              <a:gd name="connsiteX48" fmla="*/ 1522503 w 3757650"/>
              <a:gd name="connsiteY48" fmla="*/ 7507074 h 11821019"/>
              <a:gd name="connsiteX49" fmla="*/ 1602329 w 3757650"/>
              <a:gd name="connsiteY49" fmla="*/ 7442450 h 11821019"/>
              <a:gd name="connsiteX50" fmla="*/ 1967251 w 3757650"/>
              <a:gd name="connsiteY50" fmla="*/ 7149755 h 11821019"/>
              <a:gd name="connsiteX51" fmla="*/ 2012866 w 3757650"/>
              <a:gd name="connsiteY51" fmla="*/ 7111743 h 11821019"/>
              <a:gd name="connsiteX52" fmla="*/ 2058481 w 3757650"/>
              <a:gd name="connsiteY52" fmla="*/ 7073728 h 11821019"/>
              <a:gd name="connsiteX53" fmla="*/ 2681889 w 3757650"/>
              <a:gd name="connsiteY53" fmla="*/ 6476928 h 11821019"/>
              <a:gd name="connsiteX54" fmla="*/ 1366651 w 3757650"/>
              <a:gd name="connsiteY54" fmla="*/ 6476929 h 11821019"/>
              <a:gd name="connsiteX55" fmla="*/ 1879824 w 3757650"/>
              <a:gd name="connsiteY55" fmla="*/ 7066128 h 11821019"/>
              <a:gd name="connsiteX56" fmla="*/ 1514902 w 3757650"/>
              <a:gd name="connsiteY56" fmla="*/ 7358823 h 11821019"/>
              <a:gd name="connsiteX57" fmla="*/ 1435073 w 3757650"/>
              <a:gd name="connsiteY57" fmla="*/ 7423447 h 11821019"/>
              <a:gd name="connsiteX58" fmla="*/ 290894 w 3757650"/>
              <a:gd name="connsiteY58" fmla="*/ 5241519 h 11821019"/>
              <a:gd name="connsiteX59" fmla="*/ 1549110 w 3757650"/>
              <a:gd name="connsiteY59" fmla="*/ 3508142 h 11821019"/>
              <a:gd name="connsiteX60" fmla="*/ 1811402 w 3757650"/>
              <a:gd name="connsiteY60" fmla="*/ 3721013 h 11821019"/>
              <a:gd name="connsiteX61" fmla="*/ 1997661 w 3757650"/>
              <a:gd name="connsiteY61" fmla="*/ 3869261 h 11821019"/>
              <a:gd name="connsiteX62" fmla="*/ 1317236 w 3757650"/>
              <a:gd name="connsiteY62" fmla="*/ 4439450 h 11821019"/>
              <a:gd name="connsiteX63" fmla="*/ 2788325 w 3757650"/>
              <a:gd name="connsiteY63" fmla="*/ 4439450 h 11821019"/>
              <a:gd name="connsiteX64" fmla="*/ 2195327 w 3757650"/>
              <a:gd name="connsiteY64" fmla="*/ 3873062 h 11821019"/>
              <a:gd name="connsiteX65" fmla="*/ 2149712 w 3757650"/>
              <a:gd name="connsiteY65" fmla="*/ 3835051 h 11821019"/>
              <a:gd name="connsiteX66" fmla="*/ 2100297 w 3757650"/>
              <a:gd name="connsiteY66" fmla="*/ 3797039 h 11821019"/>
              <a:gd name="connsiteX67" fmla="*/ 1902631 w 3757650"/>
              <a:gd name="connsiteY67" fmla="*/ 3637385 h 11821019"/>
              <a:gd name="connsiteX68" fmla="*/ 1651747 w 3757650"/>
              <a:gd name="connsiteY68" fmla="*/ 3435915 h 11821019"/>
              <a:gd name="connsiteX69" fmla="*/ 1606132 w 3757650"/>
              <a:gd name="connsiteY69" fmla="*/ 3397902 h 11821019"/>
              <a:gd name="connsiteX70" fmla="*/ 1560517 w 3757650"/>
              <a:gd name="connsiteY70" fmla="*/ 3359891 h 11821019"/>
              <a:gd name="connsiteX71" fmla="*/ 374521 w 3757650"/>
              <a:gd name="connsiteY71" fmla="*/ 1333817 h 11821019"/>
              <a:gd name="connsiteX72" fmla="*/ 909631 w 3757650"/>
              <a:gd name="connsiteY72" fmla="*/ 38007 h 11821019"/>
              <a:gd name="connsiteX73" fmla="*/ 938621 w 3757650"/>
              <a:gd name="connsiteY73" fmla="*/ 0 h 11821019"/>
              <a:gd name="connsiteX74" fmla="*/ 1487416 w 3757650"/>
              <a:gd name="connsiteY74" fmla="*/ 649589 h 11821019"/>
              <a:gd name="connsiteX75" fmla="*/ 1191792 w 3757650"/>
              <a:gd name="connsiteY75" fmla="*/ 649589 h 11821019"/>
              <a:gd name="connsiteX76" fmla="*/ 1104365 w 3757650"/>
              <a:gd name="connsiteY76" fmla="*/ 813042 h 11821019"/>
              <a:gd name="connsiteX77" fmla="*/ 975122 w 3757650"/>
              <a:gd name="connsiteY77" fmla="*/ 1193168 h 11821019"/>
              <a:gd name="connsiteX78" fmla="*/ 963716 w 3757650"/>
              <a:gd name="connsiteY78" fmla="*/ 1269194 h 11821019"/>
              <a:gd name="connsiteX79" fmla="*/ 2010880 w 3757650"/>
              <a:gd name="connsiteY79" fmla="*/ 1269194 h 11821019"/>
              <a:gd name="connsiteX80" fmla="*/ 2238893 w 3757650"/>
              <a:gd name="connsiteY80" fmla="*/ 1539086 h 11821019"/>
              <a:gd name="connsiteX81" fmla="*/ 975122 w 3757650"/>
              <a:gd name="connsiteY81" fmla="*/ 1539086 h 11821019"/>
              <a:gd name="connsiteX82" fmla="*/ 1058750 w 3757650"/>
              <a:gd name="connsiteY82" fmla="*/ 1881200 h 11821019"/>
              <a:gd name="connsiteX83" fmla="*/ 1187993 w 3757650"/>
              <a:gd name="connsiteY83" fmla="*/ 2147288 h 11821019"/>
              <a:gd name="connsiteX84" fmla="*/ 1195595 w 3757650"/>
              <a:gd name="connsiteY84" fmla="*/ 2154891 h 11821019"/>
              <a:gd name="connsiteX85" fmla="*/ 2759147 w 3757650"/>
              <a:gd name="connsiteY85" fmla="*/ 2154891 h 11821019"/>
              <a:gd name="connsiteX86" fmla="*/ 3266382 w 3757650"/>
              <a:gd name="connsiteY86" fmla="*/ 2755289 h 11821019"/>
              <a:gd name="connsiteX87" fmla="*/ 3085419 w 3757650"/>
              <a:gd name="connsiteY87" fmla="*/ 2962302 h 11821019"/>
              <a:gd name="connsiteX88" fmla="*/ 2640077 w 3757650"/>
              <a:gd name="connsiteY88" fmla="*/ 3378899 h 11821019"/>
              <a:gd name="connsiteX89" fmla="*/ 2381591 w 3757650"/>
              <a:gd name="connsiteY89" fmla="*/ 3169826 h 11821019"/>
              <a:gd name="connsiteX90" fmla="*/ 2195327 w 3757650"/>
              <a:gd name="connsiteY90" fmla="*/ 3021580 h 11821019"/>
              <a:gd name="connsiteX91" fmla="*/ 2792128 w 3757650"/>
              <a:gd name="connsiteY91" fmla="*/ 2428581 h 11821019"/>
              <a:gd name="connsiteX92" fmla="*/ 1389458 w 3757650"/>
              <a:gd name="connsiteY92" fmla="*/ 2428582 h 11821019"/>
              <a:gd name="connsiteX93" fmla="*/ 2009067 w 3757650"/>
              <a:gd name="connsiteY93" fmla="*/ 3021580 h 11821019"/>
              <a:gd name="connsiteX94" fmla="*/ 2054681 w 3757650"/>
              <a:gd name="connsiteY94" fmla="*/ 3059592 h 11821019"/>
              <a:gd name="connsiteX95" fmla="*/ 2100297 w 3757650"/>
              <a:gd name="connsiteY95" fmla="*/ 3097605 h 11821019"/>
              <a:gd name="connsiteX96" fmla="*/ 2294159 w 3757650"/>
              <a:gd name="connsiteY96" fmla="*/ 3253455 h 11821019"/>
              <a:gd name="connsiteX97" fmla="*/ 2545042 w 3757650"/>
              <a:gd name="connsiteY97" fmla="*/ 3454923 h 11821019"/>
              <a:gd name="connsiteX98" fmla="*/ 2590658 w 3757650"/>
              <a:gd name="connsiteY98" fmla="*/ 3492937 h 11821019"/>
              <a:gd name="connsiteX99" fmla="*/ 2636274 w 3757650"/>
              <a:gd name="connsiteY99" fmla="*/ 3530950 h 11821019"/>
              <a:gd name="connsiteX100" fmla="*/ 3666419 w 3757650"/>
              <a:gd name="connsiteY100" fmla="*/ 4857590 h 11821019"/>
              <a:gd name="connsiteX101" fmla="*/ 3662616 w 3757650"/>
              <a:gd name="connsiteY101" fmla="*/ 4857590 h 11821019"/>
              <a:gd name="connsiteX102" fmla="*/ 3746244 w 3757650"/>
              <a:gd name="connsiteY102" fmla="*/ 5408775 h 11821019"/>
              <a:gd name="connsiteX103" fmla="*/ 3613201 w 3757650"/>
              <a:gd name="connsiteY103" fmla="*/ 6073994 h 11821019"/>
              <a:gd name="connsiteX104" fmla="*/ 3617001 w 3757650"/>
              <a:gd name="connsiteY104" fmla="*/ 6073994 h 11821019"/>
              <a:gd name="connsiteX105" fmla="*/ 2457616 w 3757650"/>
              <a:gd name="connsiteY105" fmla="*/ 7480464 h 11821019"/>
              <a:gd name="connsiteX106" fmla="*/ 2412001 w 3757650"/>
              <a:gd name="connsiteY106" fmla="*/ 7518476 h 11821019"/>
              <a:gd name="connsiteX107" fmla="*/ 2366386 w 3757650"/>
              <a:gd name="connsiteY107" fmla="*/ 7556489 h 11821019"/>
              <a:gd name="connsiteX108" fmla="*/ 1993862 w 3757650"/>
              <a:gd name="connsiteY108" fmla="*/ 7856791 h 11821019"/>
              <a:gd name="connsiteX109" fmla="*/ 1921636 w 3757650"/>
              <a:gd name="connsiteY109" fmla="*/ 7913808 h 11821019"/>
              <a:gd name="connsiteX110" fmla="*/ 1872220 w 3757650"/>
              <a:gd name="connsiteY110" fmla="*/ 7951820 h 11821019"/>
              <a:gd name="connsiteX111" fmla="*/ 1826606 w 3757650"/>
              <a:gd name="connsiteY111" fmla="*/ 7989834 h 11821019"/>
              <a:gd name="connsiteX112" fmla="*/ 1115766 w 3757650"/>
              <a:gd name="connsiteY112" fmla="*/ 8617044 h 11821019"/>
              <a:gd name="connsiteX113" fmla="*/ 2632475 w 3757650"/>
              <a:gd name="connsiteY113" fmla="*/ 8617045 h 11821019"/>
              <a:gd name="connsiteX114" fmla="*/ 2020469 w 3757650"/>
              <a:gd name="connsiteY114" fmla="*/ 7997435 h 11821019"/>
              <a:gd name="connsiteX115" fmla="*/ 2088891 w 3757650"/>
              <a:gd name="connsiteY115" fmla="*/ 7944217 h 11821019"/>
              <a:gd name="connsiteX116" fmla="*/ 2461416 w 3757650"/>
              <a:gd name="connsiteY116" fmla="*/ 7640117 h 11821019"/>
              <a:gd name="connsiteX117" fmla="*/ 3757650 w 3757650"/>
              <a:gd name="connsiteY117" fmla="*/ 9662391 h 11821019"/>
              <a:gd name="connsiteX118" fmla="*/ 3527324 w 3757650"/>
              <a:gd name="connsiteY118" fmla="*/ 10479322 h 11821019"/>
              <a:gd name="connsiteX119" fmla="*/ 3517429 w 3757650"/>
              <a:gd name="connsiteY119" fmla="*/ 10494781 h 11821019"/>
              <a:gd name="connsiteX120" fmla="*/ 2278257 w 3757650"/>
              <a:gd name="connsiteY120" fmla="*/ 11541675 h 11821019"/>
              <a:gd name="connsiteX121" fmla="*/ 2012866 w 3757650"/>
              <a:gd name="connsiteY121" fmla="*/ 11323547 h 11821019"/>
              <a:gd name="connsiteX122" fmla="*/ 2594462 w 3757650"/>
              <a:gd name="connsiteY122" fmla="*/ 10768562 h 11821019"/>
              <a:gd name="connsiteX123" fmla="*/ 1218403 w 3757650"/>
              <a:gd name="connsiteY123" fmla="*/ 10768562 h 11821019"/>
              <a:gd name="connsiteX124" fmla="*/ 1826606 w 3757650"/>
              <a:gd name="connsiteY124" fmla="*/ 11323547 h 11821019"/>
              <a:gd name="connsiteX125" fmla="*/ 1872221 w 3757650"/>
              <a:gd name="connsiteY125" fmla="*/ 11361560 h 11821019"/>
              <a:gd name="connsiteX126" fmla="*/ 1917836 w 3757650"/>
              <a:gd name="connsiteY126" fmla="*/ 11399572 h 11821019"/>
              <a:gd name="connsiteX127" fmla="*/ 2183247 w 3757650"/>
              <a:gd name="connsiteY127" fmla="*/ 11621943 h 118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757650" h="11821019">
                <a:moveTo>
                  <a:pt x="891494" y="5336549"/>
                </a:moveTo>
                <a:lnTo>
                  <a:pt x="2164916" y="5336549"/>
                </a:lnTo>
                <a:lnTo>
                  <a:pt x="2168720" y="5336550"/>
                </a:lnTo>
                <a:lnTo>
                  <a:pt x="3153246" y="5336550"/>
                </a:lnTo>
                <a:cubicBezTo>
                  <a:pt x="3149446" y="5306138"/>
                  <a:pt x="3149448" y="5279532"/>
                  <a:pt x="3145644" y="5252920"/>
                </a:cubicBezTo>
                <a:cubicBezTo>
                  <a:pt x="3130438" y="5119877"/>
                  <a:pt x="3096230" y="4990635"/>
                  <a:pt x="3043012" y="4872795"/>
                </a:cubicBezTo>
                <a:cubicBezTo>
                  <a:pt x="3043011" y="4865192"/>
                  <a:pt x="3039209" y="4861392"/>
                  <a:pt x="3035409" y="4853791"/>
                </a:cubicBezTo>
                <a:cubicBezTo>
                  <a:pt x="3016400" y="4808176"/>
                  <a:pt x="2993593" y="4762559"/>
                  <a:pt x="2966986" y="4716943"/>
                </a:cubicBezTo>
                <a:lnTo>
                  <a:pt x="1081557" y="4716945"/>
                </a:lnTo>
                <a:cubicBezTo>
                  <a:pt x="1047344" y="4770161"/>
                  <a:pt x="1013135" y="4819576"/>
                  <a:pt x="986524" y="4872795"/>
                </a:cubicBezTo>
                <a:cubicBezTo>
                  <a:pt x="925704" y="4994435"/>
                  <a:pt x="887691" y="5119879"/>
                  <a:pt x="887691" y="5252922"/>
                </a:cubicBezTo>
                <a:cubicBezTo>
                  <a:pt x="887691" y="5279533"/>
                  <a:pt x="887691" y="5309942"/>
                  <a:pt x="891494" y="5336549"/>
                </a:cubicBezTo>
                <a:close/>
                <a:moveTo>
                  <a:pt x="1184189" y="6226046"/>
                </a:moveTo>
                <a:lnTo>
                  <a:pt x="2887157" y="6226046"/>
                </a:lnTo>
                <a:cubicBezTo>
                  <a:pt x="2898563" y="6210841"/>
                  <a:pt x="2909965" y="6191836"/>
                  <a:pt x="2921371" y="6172828"/>
                </a:cubicBezTo>
                <a:cubicBezTo>
                  <a:pt x="2940375" y="6138616"/>
                  <a:pt x="2959383" y="6108208"/>
                  <a:pt x="2978388" y="6073994"/>
                </a:cubicBezTo>
                <a:lnTo>
                  <a:pt x="2974589" y="6073996"/>
                </a:lnTo>
                <a:cubicBezTo>
                  <a:pt x="3004999" y="6016977"/>
                  <a:pt x="3031605" y="5959957"/>
                  <a:pt x="3054414" y="5902941"/>
                </a:cubicBezTo>
                <a:cubicBezTo>
                  <a:pt x="3092426" y="5807905"/>
                  <a:pt x="3122836" y="5709072"/>
                  <a:pt x="3138040" y="5606442"/>
                </a:cubicBezTo>
                <a:lnTo>
                  <a:pt x="2168720" y="5606441"/>
                </a:lnTo>
                <a:lnTo>
                  <a:pt x="2164916" y="5606440"/>
                </a:lnTo>
                <a:lnTo>
                  <a:pt x="925703" y="5606440"/>
                </a:lnTo>
                <a:cubicBezTo>
                  <a:pt x="948511" y="5705274"/>
                  <a:pt x="982724" y="5804106"/>
                  <a:pt x="1020737" y="5902940"/>
                </a:cubicBezTo>
                <a:cubicBezTo>
                  <a:pt x="1054947" y="5994170"/>
                  <a:pt x="1100562" y="6081598"/>
                  <a:pt x="1149980" y="6169028"/>
                </a:cubicBezTo>
                <a:cubicBezTo>
                  <a:pt x="1161382" y="6184232"/>
                  <a:pt x="1172788" y="6203238"/>
                  <a:pt x="1184190" y="6222247"/>
                </a:cubicBezTo>
                <a:close/>
                <a:moveTo>
                  <a:pt x="594995" y="9548352"/>
                </a:moveTo>
                <a:lnTo>
                  <a:pt x="3149447" y="9548353"/>
                </a:lnTo>
                <a:cubicBezTo>
                  <a:pt x="3145644" y="9533148"/>
                  <a:pt x="3145644" y="9517943"/>
                  <a:pt x="3141845" y="9502738"/>
                </a:cubicBezTo>
                <a:cubicBezTo>
                  <a:pt x="3115234" y="9377299"/>
                  <a:pt x="3065819" y="9248055"/>
                  <a:pt x="2997396" y="9122611"/>
                </a:cubicBezTo>
                <a:cubicBezTo>
                  <a:pt x="2955580" y="9046585"/>
                  <a:pt x="2906166" y="8974364"/>
                  <a:pt x="2852948" y="8898338"/>
                </a:cubicBezTo>
                <a:lnTo>
                  <a:pt x="872486" y="8898337"/>
                </a:lnTo>
                <a:cubicBezTo>
                  <a:pt x="819268" y="8970561"/>
                  <a:pt x="769853" y="9046586"/>
                  <a:pt x="728037" y="9122611"/>
                </a:cubicBezTo>
                <a:cubicBezTo>
                  <a:pt x="659615" y="9244252"/>
                  <a:pt x="617803" y="9373495"/>
                  <a:pt x="598794" y="9502738"/>
                </a:cubicBezTo>
                <a:cubicBezTo>
                  <a:pt x="594995" y="9517943"/>
                  <a:pt x="594995" y="9533148"/>
                  <a:pt x="594995" y="9548352"/>
                </a:cubicBezTo>
                <a:close/>
                <a:moveTo>
                  <a:pt x="967519" y="10483463"/>
                </a:moveTo>
                <a:lnTo>
                  <a:pt x="2830141" y="10483464"/>
                </a:lnTo>
                <a:cubicBezTo>
                  <a:pt x="2845346" y="10460657"/>
                  <a:pt x="2864350" y="10437849"/>
                  <a:pt x="2879555" y="10415041"/>
                </a:cubicBezTo>
                <a:cubicBezTo>
                  <a:pt x="2944179" y="10327615"/>
                  <a:pt x="2997397" y="10240184"/>
                  <a:pt x="3039208" y="10148953"/>
                </a:cubicBezTo>
                <a:cubicBezTo>
                  <a:pt x="3088627" y="10042518"/>
                  <a:pt x="3126639" y="9936082"/>
                  <a:pt x="3145644" y="9829647"/>
                </a:cubicBezTo>
                <a:lnTo>
                  <a:pt x="617803" y="9829645"/>
                </a:lnTo>
                <a:cubicBezTo>
                  <a:pt x="640610" y="9936082"/>
                  <a:pt x="682422" y="10042518"/>
                  <a:pt x="739443" y="10148952"/>
                </a:cubicBezTo>
                <a:cubicBezTo>
                  <a:pt x="785058" y="10236385"/>
                  <a:pt x="845879" y="10327615"/>
                  <a:pt x="910498" y="10415041"/>
                </a:cubicBezTo>
                <a:cubicBezTo>
                  <a:pt x="925703" y="10437850"/>
                  <a:pt x="944712" y="10460657"/>
                  <a:pt x="967519" y="10483463"/>
                </a:cubicBezTo>
                <a:close/>
                <a:moveTo>
                  <a:pt x="1947609" y="11821019"/>
                </a:moveTo>
                <a:lnTo>
                  <a:pt x="0" y="9515704"/>
                </a:lnTo>
                <a:lnTo>
                  <a:pt x="2430" y="9470239"/>
                </a:lnTo>
                <a:cubicBezTo>
                  <a:pt x="81972" y="8729271"/>
                  <a:pt x="739918" y="8146162"/>
                  <a:pt x="1431274" y="7583099"/>
                </a:cubicBezTo>
                <a:cubicBezTo>
                  <a:pt x="1446479" y="7571693"/>
                  <a:pt x="1461683" y="7556489"/>
                  <a:pt x="1476889" y="7545086"/>
                </a:cubicBezTo>
                <a:cubicBezTo>
                  <a:pt x="1492094" y="7533682"/>
                  <a:pt x="1507299" y="7518476"/>
                  <a:pt x="1522503" y="7507074"/>
                </a:cubicBezTo>
                <a:cubicBezTo>
                  <a:pt x="1549111" y="7484267"/>
                  <a:pt x="1575722" y="7465259"/>
                  <a:pt x="1602329" y="7442450"/>
                </a:cubicBezTo>
                <a:cubicBezTo>
                  <a:pt x="1723969" y="7347419"/>
                  <a:pt x="1849413" y="7248587"/>
                  <a:pt x="1967251" y="7149755"/>
                </a:cubicBezTo>
                <a:cubicBezTo>
                  <a:pt x="1982456" y="7138350"/>
                  <a:pt x="1997661" y="7123146"/>
                  <a:pt x="2012866" y="7111743"/>
                </a:cubicBezTo>
                <a:cubicBezTo>
                  <a:pt x="2028071" y="7100337"/>
                  <a:pt x="2043276" y="7085132"/>
                  <a:pt x="2058481" y="7073728"/>
                </a:cubicBezTo>
                <a:cubicBezTo>
                  <a:pt x="2286557" y="6879865"/>
                  <a:pt x="2503231" y="6682198"/>
                  <a:pt x="2681889" y="6476928"/>
                </a:cubicBezTo>
                <a:lnTo>
                  <a:pt x="1366651" y="6476929"/>
                </a:lnTo>
                <a:cubicBezTo>
                  <a:pt x="1514902" y="6678397"/>
                  <a:pt x="1693558" y="6876062"/>
                  <a:pt x="1879824" y="7066128"/>
                </a:cubicBezTo>
                <a:cubicBezTo>
                  <a:pt x="1758183" y="7164961"/>
                  <a:pt x="1636542" y="7259990"/>
                  <a:pt x="1514902" y="7358823"/>
                </a:cubicBezTo>
                <a:cubicBezTo>
                  <a:pt x="1488291" y="7381631"/>
                  <a:pt x="1461684" y="7400639"/>
                  <a:pt x="1435073" y="7423447"/>
                </a:cubicBezTo>
                <a:cubicBezTo>
                  <a:pt x="830674" y="6807640"/>
                  <a:pt x="290894" y="6108208"/>
                  <a:pt x="290894" y="5241519"/>
                </a:cubicBezTo>
                <a:cubicBezTo>
                  <a:pt x="290894" y="4526882"/>
                  <a:pt x="883892" y="4025113"/>
                  <a:pt x="1549110" y="3508142"/>
                </a:cubicBezTo>
                <a:cubicBezTo>
                  <a:pt x="1636542" y="3580364"/>
                  <a:pt x="1723969" y="3652590"/>
                  <a:pt x="1811402" y="3721013"/>
                </a:cubicBezTo>
                <a:cubicBezTo>
                  <a:pt x="1876021" y="3770428"/>
                  <a:pt x="1936841" y="3819846"/>
                  <a:pt x="1997661" y="3869261"/>
                </a:cubicBezTo>
                <a:cubicBezTo>
                  <a:pt x="1742978" y="4066927"/>
                  <a:pt x="1507299" y="4253189"/>
                  <a:pt x="1317236" y="4439450"/>
                </a:cubicBezTo>
                <a:lnTo>
                  <a:pt x="2788325" y="4439450"/>
                </a:lnTo>
                <a:cubicBezTo>
                  <a:pt x="2624872" y="4245588"/>
                  <a:pt x="2419603" y="4059323"/>
                  <a:pt x="2195327" y="3873062"/>
                </a:cubicBezTo>
                <a:cubicBezTo>
                  <a:pt x="2180122" y="3861658"/>
                  <a:pt x="2164917" y="3846453"/>
                  <a:pt x="2149712" y="3835051"/>
                </a:cubicBezTo>
                <a:cubicBezTo>
                  <a:pt x="2130707" y="3823645"/>
                  <a:pt x="2115502" y="3808439"/>
                  <a:pt x="2100297" y="3797039"/>
                </a:cubicBezTo>
                <a:cubicBezTo>
                  <a:pt x="2035673" y="3743820"/>
                  <a:pt x="1971054" y="3690603"/>
                  <a:pt x="1902631" y="3637385"/>
                </a:cubicBezTo>
                <a:cubicBezTo>
                  <a:pt x="1819002" y="3572762"/>
                  <a:pt x="1735376" y="3504338"/>
                  <a:pt x="1651747" y="3435915"/>
                </a:cubicBezTo>
                <a:cubicBezTo>
                  <a:pt x="1636542" y="3424513"/>
                  <a:pt x="1621337" y="3409309"/>
                  <a:pt x="1606132" y="3397902"/>
                </a:cubicBezTo>
                <a:cubicBezTo>
                  <a:pt x="1590928" y="3386501"/>
                  <a:pt x="1575722" y="3371296"/>
                  <a:pt x="1560517" y="3359891"/>
                </a:cubicBezTo>
                <a:cubicBezTo>
                  <a:pt x="952314" y="2850521"/>
                  <a:pt x="374522" y="2246121"/>
                  <a:pt x="374521" y="1333817"/>
                </a:cubicBezTo>
                <a:cubicBezTo>
                  <a:pt x="374522" y="903798"/>
                  <a:pt x="592797" y="475264"/>
                  <a:pt x="909631" y="38007"/>
                </a:cubicBezTo>
                <a:lnTo>
                  <a:pt x="938621" y="0"/>
                </a:lnTo>
                <a:lnTo>
                  <a:pt x="1487416" y="649589"/>
                </a:lnTo>
                <a:lnTo>
                  <a:pt x="1191792" y="649589"/>
                </a:lnTo>
                <a:cubicBezTo>
                  <a:pt x="1161382" y="706606"/>
                  <a:pt x="1130971" y="759824"/>
                  <a:pt x="1104365" y="813042"/>
                </a:cubicBezTo>
                <a:cubicBezTo>
                  <a:pt x="1039741" y="942284"/>
                  <a:pt x="994126" y="1071528"/>
                  <a:pt x="975122" y="1193168"/>
                </a:cubicBezTo>
                <a:cubicBezTo>
                  <a:pt x="971318" y="1219779"/>
                  <a:pt x="967519" y="1246386"/>
                  <a:pt x="963716" y="1269194"/>
                </a:cubicBezTo>
                <a:lnTo>
                  <a:pt x="2010880" y="1269194"/>
                </a:lnTo>
                <a:lnTo>
                  <a:pt x="2238893" y="1539086"/>
                </a:lnTo>
                <a:lnTo>
                  <a:pt x="975122" y="1539086"/>
                </a:lnTo>
                <a:cubicBezTo>
                  <a:pt x="990327" y="1656923"/>
                  <a:pt x="1016934" y="1770961"/>
                  <a:pt x="1058750" y="1881200"/>
                </a:cubicBezTo>
                <a:cubicBezTo>
                  <a:pt x="1092959" y="1972430"/>
                  <a:pt x="1138574" y="2063661"/>
                  <a:pt x="1187993" y="2147288"/>
                </a:cubicBezTo>
                <a:cubicBezTo>
                  <a:pt x="1191792" y="2151088"/>
                  <a:pt x="1191792" y="2151088"/>
                  <a:pt x="1195595" y="2154891"/>
                </a:cubicBezTo>
                <a:lnTo>
                  <a:pt x="2759147" y="2154891"/>
                </a:lnTo>
                <a:lnTo>
                  <a:pt x="3266382" y="2755289"/>
                </a:lnTo>
                <a:lnTo>
                  <a:pt x="3085419" y="2962302"/>
                </a:lnTo>
                <a:cubicBezTo>
                  <a:pt x="2946790" y="3108770"/>
                  <a:pt x="2795929" y="3246803"/>
                  <a:pt x="2640077" y="3378899"/>
                </a:cubicBezTo>
                <a:cubicBezTo>
                  <a:pt x="2552646" y="3306672"/>
                  <a:pt x="2469018" y="3238250"/>
                  <a:pt x="2381591" y="3169826"/>
                </a:cubicBezTo>
                <a:cubicBezTo>
                  <a:pt x="2320769" y="3120413"/>
                  <a:pt x="2256147" y="3070994"/>
                  <a:pt x="2195327" y="3021580"/>
                </a:cubicBezTo>
                <a:cubicBezTo>
                  <a:pt x="2415800" y="2835316"/>
                  <a:pt x="2624872" y="2637650"/>
                  <a:pt x="2792128" y="2428581"/>
                </a:cubicBezTo>
                <a:lnTo>
                  <a:pt x="1389458" y="2428582"/>
                </a:lnTo>
                <a:cubicBezTo>
                  <a:pt x="1564316" y="2637650"/>
                  <a:pt x="1780991" y="2831516"/>
                  <a:pt x="2009067" y="3021580"/>
                </a:cubicBezTo>
                <a:cubicBezTo>
                  <a:pt x="2024272" y="3032982"/>
                  <a:pt x="2039477" y="3048187"/>
                  <a:pt x="2054681" y="3059592"/>
                </a:cubicBezTo>
                <a:cubicBezTo>
                  <a:pt x="2069887" y="3070994"/>
                  <a:pt x="2085092" y="3086199"/>
                  <a:pt x="2100297" y="3097605"/>
                </a:cubicBezTo>
                <a:cubicBezTo>
                  <a:pt x="2164917" y="3147020"/>
                  <a:pt x="2229538" y="3200238"/>
                  <a:pt x="2294159" y="3253455"/>
                </a:cubicBezTo>
                <a:cubicBezTo>
                  <a:pt x="2377787" y="3321878"/>
                  <a:pt x="2461416" y="3386501"/>
                  <a:pt x="2545042" y="3454923"/>
                </a:cubicBezTo>
                <a:cubicBezTo>
                  <a:pt x="2560248" y="3466326"/>
                  <a:pt x="2575453" y="3481530"/>
                  <a:pt x="2590658" y="3492937"/>
                </a:cubicBezTo>
                <a:cubicBezTo>
                  <a:pt x="2605863" y="3504338"/>
                  <a:pt x="2621069" y="3519544"/>
                  <a:pt x="2636274" y="3530950"/>
                </a:cubicBezTo>
                <a:cubicBezTo>
                  <a:pt x="3084823" y="3907273"/>
                  <a:pt x="3495360" y="4317809"/>
                  <a:pt x="3666419" y="4857590"/>
                </a:cubicBezTo>
                <a:lnTo>
                  <a:pt x="3662616" y="4857590"/>
                </a:lnTo>
                <a:cubicBezTo>
                  <a:pt x="3715834" y="5028649"/>
                  <a:pt x="3746244" y="5211108"/>
                  <a:pt x="3746244" y="5408775"/>
                </a:cubicBezTo>
                <a:cubicBezTo>
                  <a:pt x="3746244" y="5644454"/>
                  <a:pt x="3696829" y="5864928"/>
                  <a:pt x="3613201" y="6073994"/>
                </a:cubicBezTo>
                <a:lnTo>
                  <a:pt x="3617001" y="6073994"/>
                </a:lnTo>
                <a:cubicBezTo>
                  <a:pt x="3400329" y="6613775"/>
                  <a:pt x="2944179" y="7069927"/>
                  <a:pt x="2457616" y="7480464"/>
                </a:cubicBezTo>
                <a:cubicBezTo>
                  <a:pt x="2442411" y="7491868"/>
                  <a:pt x="2427206" y="7507074"/>
                  <a:pt x="2412001" y="7518476"/>
                </a:cubicBezTo>
                <a:cubicBezTo>
                  <a:pt x="2396796" y="7529882"/>
                  <a:pt x="2381591" y="7545087"/>
                  <a:pt x="2366386" y="7556489"/>
                </a:cubicBezTo>
                <a:cubicBezTo>
                  <a:pt x="2240942" y="7659125"/>
                  <a:pt x="2115502" y="7757958"/>
                  <a:pt x="1993862" y="7856791"/>
                </a:cubicBezTo>
                <a:cubicBezTo>
                  <a:pt x="1967251" y="7875795"/>
                  <a:pt x="1944443" y="7894803"/>
                  <a:pt x="1921636" y="7913808"/>
                </a:cubicBezTo>
                <a:cubicBezTo>
                  <a:pt x="1902631" y="7925214"/>
                  <a:pt x="1887426" y="7940419"/>
                  <a:pt x="1872220" y="7951820"/>
                </a:cubicBezTo>
                <a:cubicBezTo>
                  <a:pt x="1857016" y="7963227"/>
                  <a:pt x="1841811" y="7978431"/>
                  <a:pt x="1826606" y="7989834"/>
                </a:cubicBezTo>
                <a:cubicBezTo>
                  <a:pt x="1568120" y="8202705"/>
                  <a:pt x="1321035" y="8407973"/>
                  <a:pt x="1115766" y="8617044"/>
                </a:cubicBezTo>
                <a:lnTo>
                  <a:pt x="2632475" y="8617045"/>
                </a:lnTo>
                <a:cubicBezTo>
                  <a:pt x="2453812" y="8411776"/>
                  <a:pt x="2240942" y="8206508"/>
                  <a:pt x="2020469" y="7997435"/>
                </a:cubicBezTo>
                <a:cubicBezTo>
                  <a:pt x="2043276" y="7982230"/>
                  <a:pt x="2066084" y="7963227"/>
                  <a:pt x="2088891" y="7944217"/>
                </a:cubicBezTo>
                <a:cubicBezTo>
                  <a:pt x="2210531" y="7845385"/>
                  <a:pt x="2335976" y="7742752"/>
                  <a:pt x="2461416" y="7640117"/>
                </a:cubicBezTo>
                <a:cubicBezTo>
                  <a:pt x="3138041" y="8286332"/>
                  <a:pt x="3757650" y="8902138"/>
                  <a:pt x="3757650" y="9662391"/>
                </a:cubicBezTo>
                <a:cubicBezTo>
                  <a:pt x="3757650" y="9950337"/>
                  <a:pt x="3671587" y="10221177"/>
                  <a:pt x="3527324" y="10479322"/>
                </a:cubicBezTo>
                <a:lnTo>
                  <a:pt x="3517429" y="10494781"/>
                </a:lnTo>
                <a:lnTo>
                  <a:pt x="2278257" y="11541675"/>
                </a:lnTo>
                <a:lnTo>
                  <a:pt x="2012866" y="11323547"/>
                </a:lnTo>
                <a:cubicBezTo>
                  <a:pt x="2221938" y="11141086"/>
                  <a:pt x="2419604" y="10954822"/>
                  <a:pt x="2594462" y="10768562"/>
                </a:cubicBezTo>
                <a:lnTo>
                  <a:pt x="1218403" y="10768562"/>
                </a:lnTo>
                <a:cubicBezTo>
                  <a:pt x="1400864" y="10954820"/>
                  <a:pt x="1609932" y="11141086"/>
                  <a:pt x="1826606" y="11323547"/>
                </a:cubicBezTo>
                <a:cubicBezTo>
                  <a:pt x="1841811" y="11334949"/>
                  <a:pt x="1857016" y="11350154"/>
                  <a:pt x="1872221" y="11361560"/>
                </a:cubicBezTo>
                <a:cubicBezTo>
                  <a:pt x="1887426" y="11372961"/>
                  <a:pt x="1902631" y="11388167"/>
                  <a:pt x="1917836" y="11399572"/>
                </a:cubicBezTo>
                <a:lnTo>
                  <a:pt x="2183247" y="11621943"/>
                </a:lnTo>
                <a:close/>
              </a:path>
            </a:pathLst>
          </a:custGeom>
          <a:solidFill>
            <a:schemeClr val="accent2">
              <a:alpha val="28000"/>
            </a:schemeClr>
          </a:solidFill>
          <a:ln w="9525" cap="flat">
            <a:noFill/>
            <a:prstDash val="solid"/>
            <a:miter/>
          </a:ln>
        </p:spPr>
        <p:txBody>
          <a:bodyPr wrap="square" rtlCol="0" anchor="ctr">
            <a:noAutofit/>
          </a:bodyPr>
          <a:lstStyle/>
          <a:p>
            <a:endParaRPr lang="en-US" dirty="0"/>
          </a:p>
        </p:txBody>
      </p:sp>
      <p:sp>
        <p:nvSpPr>
          <p:cNvPr id="573" name="Freeform: Shape 572">
            <a:extLst>
              <a:ext uri="{FF2B5EF4-FFF2-40B4-BE49-F238E27FC236}">
                <a16:creationId xmlns:a16="http://schemas.microsoft.com/office/drawing/2014/main" xmlns="" id="{C1980C87-9FE6-4920-A98A-6BE370D8939F}"/>
              </a:ext>
            </a:extLst>
          </p:cNvPr>
          <p:cNvSpPr/>
          <p:nvPr/>
        </p:nvSpPr>
        <p:spPr>
          <a:xfrm rot="14230131">
            <a:off x="869637" y="89021"/>
            <a:ext cx="840223" cy="3564014"/>
          </a:xfrm>
          <a:custGeom>
            <a:avLst/>
            <a:gdLst>
              <a:gd name="connsiteX0" fmla="*/ 415585 w 840223"/>
              <a:gd name="connsiteY0" fmla="*/ 273907 h 3564014"/>
              <a:gd name="connsiteX1" fmla="*/ 348926 w 840223"/>
              <a:gd name="connsiteY1" fmla="*/ 350440 h 3564014"/>
              <a:gd name="connsiteX2" fmla="*/ 335759 w 840223"/>
              <a:gd name="connsiteY2" fmla="*/ 366076 h 3564014"/>
              <a:gd name="connsiteX3" fmla="*/ 136608 w 840223"/>
              <a:gd name="connsiteY3" fmla="*/ 147174 h 3564014"/>
              <a:gd name="connsiteX4" fmla="*/ 87746 w 840223"/>
              <a:gd name="connsiteY4" fmla="*/ 20442 h 3564014"/>
              <a:gd name="connsiteX5" fmla="*/ 84187 w 840223"/>
              <a:gd name="connsiteY5" fmla="*/ 0 h 3564014"/>
              <a:gd name="connsiteX6" fmla="*/ 262577 w 840223"/>
              <a:gd name="connsiteY6" fmla="*/ 115102 h 3564014"/>
              <a:gd name="connsiteX7" fmla="*/ 275093 w 840223"/>
              <a:gd name="connsiteY7" fmla="*/ 135730 h 3564014"/>
              <a:gd name="connsiteX8" fmla="*/ 415585 w 840223"/>
              <a:gd name="connsiteY8" fmla="*/ 273907 h 3564014"/>
              <a:gd name="connsiteX9" fmla="*/ 695383 w 840223"/>
              <a:gd name="connsiteY9" fmla="*/ 842556 h 3564014"/>
              <a:gd name="connsiteX10" fmla="*/ 693737 w 840223"/>
              <a:gd name="connsiteY10" fmla="*/ 826097 h 3564014"/>
              <a:gd name="connsiteX11" fmla="*/ 668227 w 840223"/>
              <a:gd name="connsiteY11" fmla="*/ 743804 h 3564014"/>
              <a:gd name="connsiteX12" fmla="*/ 650122 w 840223"/>
              <a:gd name="connsiteY12" fmla="*/ 708418 h 3564014"/>
              <a:gd name="connsiteX13" fmla="*/ 259226 w 840223"/>
              <a:gd name="connsiteY13" fmla="*/ 708418 h 3564014"/>
              <a:gd name="connsiteX14" fmla="*/ 240298 w 840223"/>
              <a:gd name="connsiteY14" fmla="*/ 743804 h 3564014"/>
              <a:gd name="connsiteX15" fmla="*/ 212319 w 840223"/>
              <a:gd name="connsiteY15" fmla="*/ 826098 h 3564014"/>
              <a:gd name="connsiteX16" fmla="*/ 209849 w 840223"/>
              <a:gd name="connsiteY16" fmla="*/ 842556 h 3564014"/>
              <a:gd name="connsiteX17" fmla="*/ 645184 w 840223"/>
              <a:gd name="connsiteY17" fmla="*/ 1034301 h 3564014"/>
              <a:gd name="connsiteX18" fmla="*/ 646007 w 840223"/>
              <a:gd name="connsiteY18" fmla="*/ 1032655 h 3564014"/>
              <a:gd name="connsiteX19" fmla="*/ 673987 w 840223"/>
              <a:gd name="connsiteY19" fmla="*/ 975050 h 3564014"/>
              <a:gd name="connsiteX20" fmla="*/ 692915 w 840223"/>
              <a:gd name="connsiteY20" fmla="*/ 900985 h 3564014"/>
              <a:gd name="connsiteX21" fmla="*/ 212319 w 840223"/>
              <a:gd name="connsiteY21" fmla="*/ 900985 h 3564014"/>
              <a:gd name="connsiteX22" fmla="*/ 230423 w 840223"/>
              <a:gd name="connsiteY22" fmla="*/ 975050 h 3564014"/>
              <a:gd name="connsiteX23" fmla="*/ 258403 w 840223"/>
              <a:gd name="connsiteY23" fmla="*/ 1032655 h 3564014"/>
              <a:gd name="connsiteX24" fmla="*/ 260049 w 840223"/>
              <a:gd name="connsiteY24" fmla="*/ 1034301 h 3564014"/>
              <a:gd name="connsiteX25" fmla="*/ 683862 w 840223"/>
              <a:gd name="connsiteY25" fmla="*/ 1723100 h 3564014"/>
              <a:gd name="connsiteX26" fmla="*/ 682216 w 840223"/>
              <a:gd name="connsiteY26" fmla="*/ 1704996 h 3564014"/>
              <a:gd name="connsiteX27" fmla="*/ 659997 w 840223"/>
              <a:gd name="connsiteY27" fmla="*/ 1622702 h 3564014"/>
              <a:gd name="connsiteX28" fmla="*/ 658351 w 840223"/>
              <a:gd name="connsiteY28" fmla="*/ 1618588 h 3564014"/>
              <a:gd name="connsiteX29" fmla="*/ 643539 w 840223"/>
              <a:gd name="connsiteY29" fmla="*/ 1588962 h 3564014"/>
              <a:gd name="connsiteX30" fmla="*/ 235361 w 840223"/>
              <a:gd name="connsiteY30" fmla="*/ 1588962 h 3564014"/>
              <a:gd name="connsiteX31" fmla="*/ 214787 w 840223"/>
              <a:gd name="connsiteY31" fmla="*/ 1622702 h 3564014"/>
              <a:gd name="connsiteX32" fmla="*/ 193391 w 840223"/>
              <a:gd name="connsiteY32" fmla="*/ 1704996 h 3564014"/>
              <a:gd name="connsiteX33" fmla="*/ 194214 w 840223"/>
              <a:gd name="connsiteY33" fmla="*/ 1723100 h 3564014"/>
              <a:gd name="connsiteX34" fmla="*/ 469898 w 840223"/>
              <a:gd name="connsiteY34" fmla="*/ 1723100 h 3564014"/>
              <a:gd name="connsiteX35" fmla="*/ 470721 w 840223"/>
              <a:gd name="connsiteY35" fmla="*/ 1723100 h 3564014"/>
              <a:gd name="connsiteX36" fmla="*/ 626256 w 840223"/>
              <a:gd name="connsiteY36" fmla="*/ 1915668 h 3564014"/>
              <a:gd name="connsiteX37" fmla="*/ 633663 w 840223"/>
              <a:gd name="connsiteY37" fmla="*/ 1904147 h 3564014"/>
              <a:gd name="connsiteX38" fmla="*/ 646007 w 840223"/>
              <a:gd name="connsiteY38" fmla="*/ 1882750 h 3564014"/>
              <a:gd name="connsiteX39" fmla="*/ 645184 w 840223"/>
              <a:gd name="connsiteY39" fmla="*/ 1882750 h 3564014"/>
              <a:gd name="connsiteX40" fmla="*/ 662466 w 840223"/>
              <a:gd name="connsiteY40" fmla="*/ 1845719 h 3564014"/>
              <a:gd name="connsiteX41" fmla="*/ 680570 w 840223"/>
              <a:gd name="connsiteY41" fmla="*/ 1781529 h 3564014"/>
              <a:gd name="connsiteX42" fmla="*/ 470721 w 840223"/>
              <a:gd name="connsiteY42" fmla="*/ 1781529 h 3564014"/>
              <a:gd name="connsiteX43" fmla="*/ 469898 w 840223"/>
              <a:gd name="connsiteY43" fmla="*/ 1781529 h 3564014"/>
              <a:gd name="connsiteX44" fmla="*/ 201620 w 840223"/>
              <a:gd name="connsiteY44" fmla="*/ 1781529 h 3564014"/>
              <a:gd name="connsiteX45" fmla="*/ 222194 w 840223"/>
              <a:gd name="connsiteY45" fmla="*/ 1845718 h 3564014"/>
              <a:gd name="connsiteX46" fmla="*/ 250174 w 840223"/>
              <a:gd name="connsiteY46" fmla="*/ 1903324 h 3564014"/>
              <a:gd name="connsiteX47" fmla="*/ 257580 w 840223"/>
              <a:gd name="connsiteY47" fmla="*/ 1914845 h 3564014"/>
              <a:gd name="connsiteX48" fmla="*/ 257580 w 840223"/>
              <a:gd name="connsiteY48" fmla="*/ 1915668 h 3564014"/>
              <a:gd name="connsiteX49" fmla="*/ 683040 w 840223"/>
              <a:gd name="connsiteY49" fmla="*/ 2634916 h 3564014"/>
              <a:gd name="connsiteX50" fmla="*/ 681394 w 840223"/>
              <a:gd name="connsiteY50" fmla="*/ 2625041 h 3564014"/>
              <a:gd name="connsiteX51" fmla="*/ 650122 w 840223"/>
              <a:gd name="connsiteY51" fmla="*/ 2542747 h 3564014"/>
              <a:gd name="connsiteX52" fmla="*/ 618850 w 840223"/>
              <a:gd name="connsiteY52" fmla="*/ 2494194 h 3564014"/>
              <a:gd name="connsiteX53" fmla="*/ 190099 w 840223"/>
              <a:gd name="connsiteY53" fmla="*/ 2494194 h 3564014"/>
              <a:gd name="connsiteX54" fmla="*/ 158827 w 840223"/>
              <a:gd name="connsiteY54" fmla="*/ 2542747 h 3564014"/>
              <a:gd name="connsiteX55" fmla="*/ 130847 w 840223"/>
              <a:gd name="connsiteY55" fmla="*/ 2625041 h 3564014"/>
              <a:gd name="connsiteX56" fmla="*/ 130025 w 840223"/>
              <a:gd name="connsiteY56" fmla="*/ 2634916 h 3564014"/>
              <a:gd name="connsiteX57" fmla="*/ 624610 w 840223"/>
              <a:gd name="connsiteY57" fmla="*/ 2822546 h 3564014"/>
              <a:gd name="connsiteX58" fmla="*/ 659174 w 840223"/>
              <a:gd name="connsiteY58" fmla="*/ 2764940 h 3564014"/>
              <a:gd name="connsiteX59" fmla="*/ 682216 w 840223"/>
              <a:gd name="connsiteY59" fmla="*/ 2695813 h 3564014"/>
              <a:gd name="connsiteX60" fmla="*/ 134962 w 840223"/>
              <a:gd name="connsiteY60" fmla="*/ 2695813 h 3564014"/>
              <a:gd name="connsiteX61" fmla="*/ 161296 w 840223"/>
              <a:gd name="connsiteY61" fmla="*/ 2764940 h 3564014"/>
              <a:gd name="connsiteX62" fmla="*/ 198328 w 840223"/>
              <a:gd name="connsiteY62" fmla="*/ 2822546 h 3564014"/>
              <a:gd name="connsiteX63" fmla="*/ 210673 w 840223"/>
              <a:gd name="connsiteY63" fmla="*/ 2837359 h 3564014"/>
              <a:gd name="connsiteX64" fmla="*/ 613913 w 840223"/>
              <a:gd name="connsiteY64" fmla="*/ 2837359 h 3564014"/>
              <a:gd name="connsiteX65" fmla="*/ 624610 w 840223"/>
              <a:gd name="connsiteY65" fmla="*/ 2822546 h 3564014"/>
              <a:gd name="connsiteX66" fmla="*/ 396657 w 840223"/>
              <a:gd name="connsiteY66" fmla="*/ 3210973 h 3564014"/>
              <a:gd name="connsiteX67" fmla="*/ 129201 w 840223"/>
              <a:gd name="connsiteY67" fmla="*/ 3564014 h 3564014"/>
              <a:gd name="connsiteX68" fmla="*/ 0 w 840223"/>
              <a:gd name="connsiteY68" fmla="*/ 3564014 h 3564014"/>
              <a:gd name="connsiteX69" fmla="*/ 302018 w 840223"/>
              <a:gd name="connsiteY69" fmla="*/ 3132794 h 3564014"/>
              <a:gd name="connsiteX70" fmla="*/ 371145 w 840223"/>
              <a:gd name="connsiteY70" fmla="*/ 3189577 h 3564014"/>
              <a:gd name="connsiteX71" fmla="*/ 396657 w 840223"/>
              <a:gd name="connsiteY71" fmla="*/ 3210973 h 3564014"/>
              <a:gd name="connsiteX72" fmla="*/ 840220 w 840223"/>
              <a:gd name="connsiteY72" fmla="*/ 3562368 h 3564014"/>
              <a:gd name="connsiteX73" fmla="*/ 711020 w 840223"/>
              <a:gd name="connsiteY73" fmla="*/ 3562368 h 3564014"/>
              <a:gd name="connsiteX74" fmla="*/ 435335 w 840223"/>
              <a:gd name="connsiteY74" fmla="*/ 3209327 h 3564014"/>
              <a:gd name="connsiteX75" fmla="*/ 425459 w 840223"/>
              <a:gd name="connsiteY75" fmla="*/ 3201098 h 3564014"/>
              <a:gd name="connsiteX76" fmla="*/ 415584 w 840223"/>
              <a:gd name="connsiteY76" fmla="*/ 3192868 h 3564014"/>
              <a:gd name="connsiteX77" fmla="*/ 388427 w 840223"/>
              <a:gd name="connsiteY77" fmla="*/ 3170649 h 3564014"/>
              <a:gd name="connsiteX78" fmla="*/ 320946 w 840223"/>
              <a:gd name="connsiteY78" fmla="*/ 3114689 h 3564014"/>
              <a:gd name="connsiteX79" fmla="*/ 311071 w 840223"/>
              <a:gd name="connsiteY79" fmla="*/ 3106460 h 3564014"/>
              <a:gd name="connsiteX80" fmla="*/ 301196 w 840223"/>
              <a:gd name="connsiteY80" fmla="*/ 3098231 h 3564014"/>
              <a:gd name="connsiteX81" fmla="*/ 0 w 840223"/>
              <a:gd name="connsiteY81" fmla="*/ 2650552 h 3564014"/>
              <a:gd name="connsiteX82" fmla="*/ 311071 w 840223"/>
              <a:gd name="connsiteY82" fmla="*/ 2209457 h 3564014"/>
              <a:gd name="connsiteX83" fmla="*/ 320947 w 840223"/>
              <a:gd name="connsiteY83" fmla="*/ 2201228 h 3564014"/>
              <a:gd name="connsiteX84" fmla="*/ 330822 w 840223"/>
              <a:gd name="connsiteY84" fmla="*/ 2192998 h 3564014"/>
              <a:gd name="connsiteX85" fmla="*/ 348103 w 840223"/>
              <a:gd name="connsiteY85" fmla="*/ 2179008 h 3564014"/>
              <a:gd name="connsiteX86" fmla="*/ 427105 w 840223"/>
              <a:gd name="connsiteY86" fmla="*/ 2115642 h 3564014"/>
              <a:gd name="connsiteX87" fmla="*/ 436980 w 840223"/>
              <a:gd name="connsiteY87" fmla="*/ 2107413 h 3564014"/>
              <a:gd name="connsiteX88" fmla="*/ 446856 w 840223"/>
              <a:gd name="connsiteY88" fmla="*/ 2099184 h 3564014"/>
              <a:gd name="connsiteX89" fmla="*/ 581818 w 840223"/>
              <a:gd name="connsiteY89" fmla="*/ 1969982 h 3564014"/>
              <a:gd name="connsiteX90" fmla="*/ 297081 w 840223"/>
              <a:gd name="connsiteY90" fmla="*/ 1969982 h 3564014"/>
              <a:gd name="connsiteX91" fmla="*/ 408178 w 840223"/>
              <a:gd name="connsiteY91" fmla="*/ 2097538 h 3564014"/>
              <a:gd name="connsiteX92" fmla="*/ 329176 w 840223"/>
              <a:gd name="connsiteY92" fmla="*/ 2160903 h 3564014"/>
              <a:gd name="connsiteX93" fmla="*/ 311894 w 840223"/>
              <a:gd name="connsiteY93" fmla="*/ 2174894 h 3564014"/>
              <a:gd name="connsiteX94" fmla="*/ 64190 w 840223"/>
              <a:gd name="connsiteY94" fmla="*/ 1702527 h 3564014"/>
              <a:gd name="connsiteX95" fmla="*/ 336582 w 840223"/>
              <a:gd name="connsiteY95" fmla="*/ 1327267 h 3564014"/>
              <a:gd name="connsiteX96" fmla="*/ 393365 w 840223"/>
              <a:gd name="connsiteY96" fmla="*/ 1373352 h 3564014"/>
              <a:gd name="connsiteX97" fmla="*/ 433689 w 840223"/>
              <a:gd name="connsiteY97" fmla="*/ 1405446 h 3564014"/>
              <a:gd name="connsiteX98" fmla="*/ 286383 w 840223"/>
              <a:gd name="connsiteY98" fmla="*/ 1528887 h 3564014"/>
              <a:gd name="connsiteX99" fmla="*/ 604860 w 840223"/>
              <a:gd name="connsiteY99" fmla="*/ 1528887 h 3564014"/>
              <a:gd name="connsiteX100" fmla="*/ 476482 w 840223"/>
              <a:gd name="connsiteY100" fmla="*/ 1406269 h 3564014"/>
              <a:gd name="connsiteX101" fmla="*/ 466606 w 840223"/>
              <a:gd name="connsiteY101" fmla="*/ 1398040 h 3564014"/>
              <a:gd name="connsiteX102" fmla="*/ 455908 w 840223"/>
              <a:gd name="connsiteY102" fmla="*/ 1389811 h 3564014"/>
              <a:gd name="connsiteX103" fmla="*/ 413116 w 840223"/>
              <a:gd name="connsiteY103" fmla="*/ 1355247 h 3564014"/>
              <a:gd name="connsiteX104" fmla="*/ 358802 w 840223"/>
              <a:gd name="connsiteY104" fmla="*/ 1311631 h 3564014"/>
              <a:gd name="connsiteX105" fmla="*/ 348926 w 840223"/>
              <a:gd name="connsiteY105" fmla="*/ 1303402 h 3564014"/>
              <a:gd name="connsiteX106" fmla="*/ 339051 w 840223"/>
              <a:gd name="connsiteY106" fmla="*/ 1295172 h 3564014"/>
              <a:gd name="connsiteX107" fmla="*/ 82294 w 840223"/>
              <a:gd name="connsiteY107" fmla="*/ 856547 h 3564014"/>
              <a:gd name="connsiteX108" fmla="*/ 339051 w 840223"/>
              <a:gd name="connsiteY108" fmla="*/ 403107 h 3564014"/>
              <a:gd name="connsiteX109" fmla="*/ 347281 w 840223"/>
              <a:gd name="connsiteY109" fmla="*/ 393232 h 3564014"/>
              <a:gd name="connsiteX110" fmla="*/ 355510 w 840223"/>
              <a:gd name="connsiteY110" fmla="*/ 383357 h 3564014"/>
              <a:gd name="connsiteX111" fmla="*/ 371969 w 840223"/>
              <a:gd name="connsiteY111" fmla="*/ 365252 h 3564014"/>
              <a:gd name="connsiteX112" fmla="*/ 436158 w 840223"/>
              <a:gd name="connsiteY112" fmla="*/ 292011 h 3564014"/>
              <a:gd name="connsiteX113" fmla="*/ 444387 w 840223"/>
              <a:gd name="connsiteY113" fmla="*/ 282136 h 3564014"/>
              <a:gd name="connsiteX114" fmla="*/ 452617 w 840223"/>
              <a:gd name="connsiteY114" fmla="*/ 272260 h 3564014"/>
              <a:gd name="connsiteX115" fmla="*/ 471157 w 840223"/>
              <a:gd name="connsiteY115" fmla="*/ 249683 h 3564014"/>
              <a:gd name="connsiteX116" fmla="*/ 576947 w 840223"/>
              <a:gd name="connsiteY116" fmla="*/ 317942 h 3564014"/>
              <a:gd name="connsiteX117" fmla="*/ 539848 w 840223"/>
              <a:gd name="connsiteY117" fmla="*/ 361138 h 3564014"/>
              <a:gd name="connsiteX118" fmla="*/ 531619 w 840223"/>
              <a:gd name="connsiteY118" fmla="*/ 371013 h 3564014"/>
              <a:gd name="connsiteX119" fmla="*/ 523390 w 840223"/>
              <a:gd name="connsiteY119" fmla="*/ 380888 h 3564014"/>
              <a:gd name="connsiteX120" fmla="*/ 471544 w 840223"/>
              <a:gd name="connsiteY120" fmla="*/ 440140 h 3564014"/>
              <a:gd name="connsiteX121" fmla="*/ 442741 w 840223"/>
              <a:gd name="connsiteY121" fmla="*/ 472234 h 3564014"/>
              <a:gd name="connsiteX122" fmla="*/ 434512 w 840223"/>
              <a:gd name="connsiteY122" fmla="*/ 482109 h 3564014"/>
              <a:gd name="connsiteX123" fmla="*/ 426283 w 840223"/>
              <a:gd name="connsiteY123" fmla="*/ 491984 h 3564014"/>
              <a:gd name="connsiteX124" fmla="*/ 296258 w 840223"/>
              <a:gd name="connsiteY124" fmla="*/ 653280 h 3564014"/>
              <a:gd name="connsiteX125" fmla="*/ 612267 w 840223"/>
              <a:gd name="connsiteY125" fmla="*/ 653280 h 3564014"/>
              <a:gd name="connsiteX126" fmla="*/ 463314 w 840223"/>
              <a:gd name="connsiteY126" fmla="*/ 490339 h 3564014"/>
              <a:gd name="connsiteX127" fmla="*/ 494586 w 840223"/>
              <a:gd name="connsiteY127" fmla="*/ 454953 h 3564014"/>
              <a:gd name="connsiteX128" fmla="*/ 543962 w 840223"/>
              <a:gd name="connsiteY128" fmla="*/ 398169 h 3564014"/>
              <a:gd name="connsiteX129" fmla="*/ 825408 w 840223"/>
              <a:gd name="connsiteY129" fmla="*/ 859838 h 3564014"/>
              <a:gd name="connsiteX130" fmla="*/ 572766 w 840223"/>
              <a:gd name="connsiteY130" fmla="*/ 1299287 h 3564014"/>
              <a:gd name="connsiteX131" fmla="*/ 516806 w 840223"/>
              <a:gd name="connsiteY131" fmla="*/ 1254025 h 3564014"/>
              <a:gd name="connsiteX132" fmla="*/ 476482 w 840223"/>
              <a:gd name="connsiteY132" fmla="*/ 1221931 h 3564014"/>
              <a:gd name="connsiteX133" fmla="*/ 605683 w 840223"/>
              <a:gd name="connsiteY133" fmla="*/ 1093553 h 3564014"/>
              <a:gd name="connsiteX134" fmla="*/ 302018 w 840223"/>
              <a:gd name="connsiteY134" fmla="*/ 1093553 h 3564014"/>
              <a:gd name="connsiteX135" fmla="*/ 436158 w 840223"/>
              <a:gd name="connsiteY135" fmla="*/ 1221931 h 3564014"/>
              <a:gd name="connsiteX136" fmla="*/ 446033 w 840223"/>
              <a:gd name="connsiteY136" fmla="*/ 1230161 h 3564014"/>
              <a:gd name="connsiteX137" fmla="*/ 455908 w 840223"/>
              <a:gd name="connsiteY137" fmla="*/ 1238390 h 3564014"/>
              <a:gd name="connsiteX138" fmla="*/ 497878 w 840223"/>
              <a:gd name="connsiteY138" fmla="*/ 1272130 h 3564014"/>
              <a:gd name="connsiteX139" fmla="*/ 552192 w 840223"/>
              <a:gd name="connsiteY139" fmla="*/ 1315746 h 3564014"/>
              <a:gd name="connsiteX140" fmla="*/ 562067 w 840223"/>
              <a:gd name="connsiteY140" fmla="*/ 1323976 h 3564014"/>
              <a:gd name="connsiteX141" fmla="*/ 571942 w 840223"/>
              <a:gd name="connsiteY141" fmla="*/ 1332205 h 3564014"/>
              <a:gd name="connsiteX142" fmla="*/ 794959 w 840223"/>
              <a:gd name="connsiteY142" fmla="*/ 1619410 h 3564014"/>
              <a:gd name="connsiteX143" fmla="*/ 794136 w 840223"/>
              <a:gd name="connsiteY143" fmla="*/ 1619410 h 3564014"/>
              <a:gd name="connsiteX144" fmla="*/ 812241 w 840223"/>
              <a:gd name="connsiteY144" fmla="*/ 1738737 h 3564014"/>
              <a:gd name="connsiteX145" fmla="*/ 783438 w 840223"/>
              <a:gd name="connsiteY145" fmla="*/ 1882750 h 3564014"/>
              <a:gd name="connsiteX146" fmla="*/ 784261 w 840223"/>
              <a:gd name="connsiteY146" fmla="*/ 1882750 h 3564014"/>
              <a:gd name="connsiteX147" fmla="*/ 533265 w 840223"/>
              <a:gd name="connsiteY147" fmla="*/ 2187237 h 3564014"/>
              <a:gd name="connsiteX148" fmla="*/ 523389 w 840223"/>
              <a:gd name="connsiteY148" fmla="*/ 2195467 h 3564014"/>
              <a:gd name="connsiteX149" fmla="*/ 513514 w 840223"/>
              <a:gd name="connsiteY149" fmla="*/ 2203696 h 3564014"/>
              <a:gd name="connsiteX150" fmla="*/ 432866 w 840223"/>
              <a:gd name="connsiteY150" fmla="*/ 2268709 h 3564014"/>
              <a:gd name="connsiteX151" fmla="*/ 417230 w 840223"/>
              <a:gd name="connsiteY151" fmla="*/ 2281052 h 3564014"/>
              <a:gd name="connsiteX152" fmla="*/ 406532 w 840223"/>
              <a:gd name="connsiteY152" fmla="*/ 2289282 h 3564014"/>
              <a:gd name="connsiteX153" fmla="*/ 396657 w 840223"/>
              <a:gd name="connsiteY153" fmla="*/ 2297511 h 3564014"/>
              <a:gd name="connsiteX154" fmla="*/ 242767 w 840223"/>
              <a:gd name="connsiteY154" fmla="*/ 2433296 h 3564014"/>
              <a:gd name="connsiteX155" fmla="*/ 571120 w 840223"/>
              <a:gd name="connsiteY155" fmla="*/ 2433296 h 3564014"/>
              <a:gd name="connsiteX156" fmla="*/ 438626 w 840223"/>
              <a:gd name="connsiteY156" fmla="*/ 2299157 h 3564014"/>
              <a:gd name="connsiteX157" fmla="*/ 453439 w 840223"/>
              <a:gd name="connsiteY157" fmla="*/ 2287636 h 3564014"/>
              <a:gd name="connsiteX158" fmla="*/ 534087 w 840223"/>
              <a:gd name="connsiteY158" fmla="*/ 2221801 h 3564014"/>
              <a:gd name="connsiteX159" fmla="*/ 814710 w 840223"/>
              <a:gd name="connsiteY159" fmla="*/ 2659604 h 3564014"/>
              <a:gd name="connsiteX160" fmla="*/ 531619 w 840223"/>
              <a:gd name="connsiteY160" fmla="*/ 3097407 h 3564014"/>
              <a:gd name="connsiteX161" fmla="*/ 497055 w 840223"/>
              <a:gd name="connsiteY161" fmla="*/ 3068605 h 3564014"/>
              <a:gd name="connsiteX162" fmla="*/ 436981 w 840223"/>
              <a:gd name="connsiteY162" fmla="*/ 3019229 h 3564014"/>
              <a:gd name="connsiteX163" fmla="*/ 562891 w 840223"/>
              <a:gd name="connsiteY163" fmla="*/ 2899080 h 3564014"/>
              <a:gd name="connsiteX164" fmla="*/ 264987 w 840223"/>
              <a:gd name="connsiteY164" fmla="*/ 2899080 h 3564014"/>
              <a:gd name="connsiteX165" fmla="*/ 396657 w 840223"/>
              <a:gd name="connsiteY165" fmla="*/ 3019229 h 3564014"/>
              <a:gd name="connsiteX166" fmla="*/ 406532 w 840223"/>
              <a:gd name="connsiteY166" fmla="*/ 3027458 h 3564014"/>
              <a:gd name="connsiteX167" fmla="*/ 416407 w 840223"/>
              <a:gd name="connsiteY167" fmla="*/ 3035687 h 3564014"/>
              <a:gd name="connsiteX168" fmla="*/ 477305 w 840223"/>
              <a:gd name="connsiteY168" fmla="*/ 3086710 h 3564014"/>
              <a:gd name="connsiteX169" fmla="*/ 511045 w 840223"/>
              <a:gd name="connsiteY169" fmla="*/ 3114689 h 3564014"/>
              <a:gd name="connsiteX170" fmla="*/ 520920 w 840223"/>
              <a:gd name="connsiteY170" fmla="*/ 3122919 h 3564014"/>
              <a:gd name="connsiteX171" fmla="*/ 530795 w 840223"/>
              <a:gd name="connsiteY171" fmla="*/ 3131148 h 3564014"/>
              <a:gd name="connsiteX172" fmla="*/ 840220 w 840223"/>
              <a:gd name="connsiteY172" fmla="*/ 3562368 h 356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840223" h="3564014">
                <a:moveTo>
                  <a:pt x="415585" y="273907"/>
                </a:moveTo>
                <a:cubicBezTo>
                  <a:pt x="393365" y="299417"/>
                  <a:pt x="371146" y="324929"/>
                  <a:pt x="348926" y="350440"/>
                </a:cubicBezTo>
                <a:cubicBezTo>
                  <a:pt x="344812" y="355377"/>
                  <a:pt x="339874" y="361138"/>
                  <a:pt x="335759" y="366076"/>
                </a:cubicBezTo>
                <a:cubicBezTo>
                  <a:pt x="264164" y="296949"/>
                  <a:pt x="181870" y="231114"/>
                  <a:pt x="136608" y="147174"/>
                </a:cubicBezTo>
                <a:cubicBezTo>
                  <a:pt x="113565" y="104382"/>
                  <a:pt x="97724" y="62000"/>
                  <a:pt x="87746" y="20442"/>
                </a:cubicBezTo>
                <a:lnTo>
                  <a:pt x="84187" y="0"/>
                </a:lnTo>
                <a:lnTo>
                  <a:pt x="262577" y="115102"/>
                </a:lnTo>
                <a:lnTo>
                  <a:pt x="275093" y="135730"/>
                </a:lnTo>
                <a:cubicBezTo>
                  <a:pt x="313128" y="185030"/>
                  <a:pt x="368060" y="227616"/>
                  <a:pt x="415585" y="273907"/>
                </a:cubicBezTo>
                <a:close/>
                <a:moveTo>
                  <a:pt x="695383" y="842556"/>
                </a:moveTo>
                <a:cubicBezTo>
                  <a:pt x="695383" y="836796"/>
                  <a:pt x="694561" y="831858"/>
                  <a:pt x="693737" y="826097"/>
                </a:cubicBezTo>
                <a:cubicBezTo>
                  <a:pt x="689623" y="798941"/>
                  <a:pt x="680570" y="770961"/>
                  <a:pt x="668227" y="743804"/>
                </a:cubicBezTo>
                <a:cubicBezTo>
                  <a:pt x="663289" y="731460"/>
                  <a:pt x="656705" y="719939"/>
                  <a:pt x="650122" y="708418"/>
                </a:cubicBezTo>
                <a:lnTo>
                  <a:pt x="259226" y="708418"/>
                </a:lnTo>
                <a:cubicBezTo>
                  <a:pt x="252642" y="720761"/>
                  <a:pt x="246059" y="732283"/>
                  <a:pt x="240298" y="743804"/>
                </a:cubicBezTo>
                <a:cubicBezTo>
                  <a:pt x="226308" y="771784"/>
                  <a:pt x="216433" y="799763"/>
                  <a:pt x="212319" y="826098"/>
                </a:cubicBezTo>
                <a:cubicBezTo>
                  <a:pt x="211495" y="831859"/>
                  <a:pt x="210673" y="837619"/>
                  <a:pt x="209849" y="842556"/>
                </a:cubicBezTo>
                <a:close/>
                <a:moveTo>
                  <a:pt x="645184" y="1034301"/>
                </a:moveTo>
                <a:cubicBezTo>
                  <a:pt x="645184" y="1033478"/>
                  <a:pt x="646007" y="1033478"/>
                  <a:pt x="646007" y="1032655"/>
                </a:cubicBezTo>
                <a:cubicBezTo>
                  <a:pt x="656706" y="1014551"/>
                  <a:pt x="666581" y="994800"/>
                  <a:pt x="673987" y="975050"/>
                </a:cubicBezTo>
                <a:cubicBezTo>
                  <a:pt x="683040" y="952007"/>
                  <a:pt x="689623" y="926496"/>
                  <a:pt x="692915" y="900985"/>
                </a:cubicBezTo>
                <a:lnTo>
                  <a:pt x="212319" y="900985"/>
                </a:lnTo>
                <a:cubicBezTo>
                  <a:pt x="215610" y="926496"/>
                  <a:pt x="221370" y="951184"/>
                  <a:pt x="230423" y="975050"/>
                </a:cubicBezTo>
                <a:cubicBezTo>
                  <a:pt x="237829" y="994800"/>
                  <a:pt x="247704" y="1014551"/>
                  <a:pt x="258403" y="1032655"/>
                </a:cubicBezTo>
                <a:cubicBezTo>
                  <a:pt x="259226" y="1033478"/>
                  <a:pt x="259226" y="1033478"/>
                  <a:pt x="260049" y="1034301"/>
                </a:cubicBezTo>
                <a:close/>
                <a:moveTo>
                  <a:pt x="683862" y="1723100"/>
                </a:moveTo>
                <a:cubicBezTo>
                  <a:pt x="683040" y="1716517"/>
                  <a:pt x="683040" y="1710757"/>
                  <a:pt x="682216" y="1704996"/>
                </a:cubicBezTo>
                <a:cubicBezTo>
                  <a:pt x="678924" y="1676193"/>
                  <a:pt x="671518" y="1648213"/>
                  <a:pt x="659997" y="1622702"/>
                </a:cubicBezTo>
                <a:cubicBezTo>
                  <a:pt x="659997" y="1621056"/>
                  <a:pt x="659174" y="1620233"/>
                  <a:pt x="658351" y="1618588"/>
                </a:cubicBezTo>
                <a:cubicBezTo>
                  <a:pt x="654236" y="1608712"/>
                  <a:pt x="649299" y="1598837"/>
                  <a:pt x="643539" y="1588962"/>
                </a:cubicBezTo>
                <a:lnTo>
                  <a:pt x="235361" y="1588962"/>
                </a:lnTo>
                <a:cubicBezTo>
                  <a:pt x="227954" y="1600483"/>
                  <a:pt x="220548" y="1611181"/>
                  <a:pt x="214787" y="1622702"/>
                </a:cubicBezTo>
                <a:cubicBezTo>
                  <a:pt x="201620" y="1649036"/>
                  <a:pt x="193391" y="1676193"/>
                  <a:pt x="193391" y="1704996"/>
                </a:cubicBezTo>
                <a:cubicBezTo>
                  <a:pt x="193391" y="1710757"/>
                  <a:pt x="193391" y="1717340"/>
                  <a:pt x="194214" y="1723100"/>
                </a:cubicBezTo>
                <a:lnTo>
                  <a:pt x="469898" y="1723100"/>
                </a:lnTo>
                <a:lnTo>
                  <a:pt x="470721" y="1723100"/>
                </a:lnTo>
                <a:close/>
                <a:moveTo>
                  <a:pt x="626256" y="1915668"/>
                </a:moveTo>
                <a:cubicBezTo>
                  <a:pt x="628726" y="1912376"/>
                  <a:pt x="631194" y="1908262"/>
                  <a:pt x="633663" y="1904147"/>
                </a:cubicBezTo>
                <a:cubicBezTo>
                  <a:pt x="637778" y="1896741"/>
                  <a:pt x="641893" y="1890157"/>
                  <a:pt x="646007" y="1882750"/>
                </a:cubicBezTo>
                <a:lnTo>
                  <a:pt x="645184" y="1882750"/>
                </a:lnTo>
                <a:cubicBezTo>
                  <a:pt x="651768" y="1870407"/>
                  <a:pt x="657528" y="1858062"/>
                  <a:pt x="662466" y="1845719"/>
                </a:cubicBezTo>
                <a:cubicBezTo>
                  <a:pt x="670695" y="1825145"/>
                  <a:pt x="677279" y="1803748"/>
                  <a:pt x="680570" y="1781529"/>
                </a:cubicBezTo>
                <a:lnTo>
                  <a:pt x="470721" y="1781529"/>
                </a:lnTo>
                <a:lnTo>
                  <a:pt x="469898" y="1781529"/>
                </a:lnTo>
                <a:lnTo>
                  <a:pt x="201620" y="1781529"/>
                </a:lnTo>
                <a:cubicBezTo>
                  <a:pt x="206558" y="1802926"/>
                  <a:pt x="213965" y="1824322"/>
                  <a:pt x="222194" y="1845718"/>
                </a:cubicBezTo>
                <a:cubicBezTo>
                  <a:pt x="229600" y="1865469"/>
                  <a:pt x="239475" y="1884396"/>
                  <a:pt x="250174" y="1903324"/>
                </a:cubicBezTo>
                <a:cubicBezTo>
                  <a:pt x="252642" y="1906616"/>
                  <a:pt x="255111" y="1910730"/>
                  <a:pt x="257580" y="1914845"/>
                </a:cubicBezTo>
                <a:lnTo>
                  <a:pt x="257580" y="1915668"/>
                </a:lnTo>
                <a:close/>
                <a:moveTo>
                  <a:pt x="683040" y="2634916"/>
                </a:moveTo>
                <a:cubicBezTo>
                  <a:pt x="682216" y="2631624"/>
                  <a:pt x="682216" y="2628332"/>
                  <a:pt x="681394" y="2625041"/>
                </a:cubicBezTo>
                <a:cubicBezTo>
                  <a:pt x="675633" y="2597884"/>
                  <a:pt x="664935" y="2569904"/>
                  <a:pt x="650122" y="2542747"/>
                </a:cubicBezTo>
                <a:cubicBezTo>
                  <a:pt x="641069" y="2526288"/>
                  <a:pt x="630371" y="2510653"/>
                  <a:pt x="618850" y="2494194"/>
                </a:cubicBezTo>
                <a:lnTo>
                  <a:pt x="190099" y="2494194"/>
                </a:lnTo>
                <a:cubicBezTo>
                  <a:pt x="178578" y="2509829"/>
                  <a:pt x="167880" y="2526288"/>
                  <a:pt x="158827" y="2542747"/>
                </a:cubicBezTo>
                <a:cubicBezTo>
                  <a:pt x="144014" y="2569081"/>
                  <a:pt x="134962" y="2597061"/>
                  <a:pt x="130847" y="2625041"/>
                </a:cubicBezTo>
                <a:cubicBezTo>
                  <a:pt x="130025" y="2628332"/>
                  <a:pt x="130025" y="2631624"/>
                  <a:pt x="130025" y="2634916"/>
                </a:cubicBezTo>
                <a:close/>
                <a:moveTo>
                  <a:pt x="624610" y="2822546"/>
                </a:moveTo>
                <a:cubicBezTo>
                  <a:pt x="638601" y="2803619"/>
                  <a:pt x="650122" y="2784691"/>
                  <a:pt x="659174" y="2764940"/>
                </a:cubicBezTo>
                <a:cubicBezTo>
                  <a:pt x="669873" y="2741898"/>
                  <a:pt x="678102" y="2718856"/>
                  <a:pt x="682216" y="2695813"/>
                </a:cubicBezTo>
                <a:lnTo>
                  <a:pt x="134962" y="2695813"/>
                </a:lnTo>
                <a:cubicBezTo>
                  <a:pt x="139900" y="2718856"/>
                  <a:pt x="148952" y="2741898"/>
                  <a:pt x="161296" y="2764940"/>
                </a:cubicBezTo>
                <a:cubicBezTo>
                  <a:pt x="171172" y="2783868"/>
                  <a:pt x="184339" y="2803619"/>
                  <a:pt x="198328" y="2822546"/>
                </a:cubicBezTo>
                <a:cubicBezTo>
                  <a:pt x="201620" y="2827484"/>
                  <a:pt x="205735" y="2832421"/>
                  <a:pt x="210673" y="2837359"/>
                </a:cubicBezTo>
                <a:lnTo>
                  <a:pt x="613913" y="2837359"/>
                </a:lnTo>
                <a:cubicBezTo>
                  <a:pt x="617204" y="2832421"/>
                  <a:pt x="621319" y="2827484"/>
                  <a:pt x="624610" y="2822546"/>
                </a:cubicBezTo>
                <a:close/>
                <a:moveTo>
                  <a:pt x="396657" y="3210973"/>
                </a:moveTo>
                <a:cubicBezTo>
                  <a:pt x="254288" y="3332768"/>
                  <a:pt x="129201" y="3448802"/>
                  <a:pt x="129201" y="3564014"/>
                </a:cubicBezTo>
                <a:lnTo>
                  <a:pt x="0" y="3564014"/>
                </a:lnTo>
                <a:cubicBezTo>
                  <a:pt x="0" y="3403540"/>
                  <a:pt x="146483" y="3265287"/>
                  <a:pt x="302018" y="3132794"/>
                </a:cubicBezTo>
                <a:cubicBezTo>
                  <a:pt x="324238" y="3151721"/>
                  <a:pt x="347280" y="3170649"/>
                  <a:pt x="371145" y="3189577"/>
                </a:cubicBezTo>
                <a:cubicBezTo>
                  <a:pt x="379375" y="3196983"/>
                  <a:pt x="388427" y="3203567"/>
                  <a:pt x="396657" y="3210973"/>
                </a:cubicBezTo>
                <a:close/>
                <a:moveTo>
                  <a:pt x="840220" y="3562368"/>
                </a:moveTo>
                <a:lnTo>
                  <a:pt x="711020" y="3562368"/>
                </a:lnTo>
                <a:cubicBezTo>
                  <a:pt x="711019" y="3448802"/>
                  <a:pt x="577703" y="3327830"/>
                  <a:pt x="435335" y="3209327"/>
                </a:cubicBezTo>
                <a:cubicBezTo>
                  <a:pt x="432043" y="3206858"/>
                  <a:pt x="428751" y="3203567"/>
                  <a:pt x="425459" y="3201098"/>
                </a:cubicBezTo>
                <a:cubicBezTo>
                  <a:pt x="422168" y="3198629"/>
                  <a:pt x="418876" y="3195337"/>
                  <a:pt x="415584" y="3192868"/>
                </a:cubicBezTo>
                <a:cubicBezTo>
                  <a:pt x="406532" y="3185462"/>
                  <a:pt x="397479" y="3178055"/>
                  <a:pt x="388427" y="3170649"/>
                </a:cubicBezTo>
                <a:cubicBezTo>
                  <a:pt x="366208" y="3152545"/>
                  <a:pt x="343165" y="3133617"/>
                  <a:pt x="320946" y="3114689"/>
                </a:cubicBezTo>
                <a:cubicBezTo>
                  <a:pt x="317655" y="3112220"/>
                  <a:pt x="314363" y="3108928"/>
                  <a:pt x="311071" y="3106460"/>
                </a:cubicBezTo>
                <a:cubicBezTo>
                  <a:pt x="307779" y="3103991"/>
                  <a:pt x="304488" y="3100699"/>
                  <a:pt x="301196" y="3098231"/>
                </a:cubicBezTo>
                <a:cubicBezTo>
                  <a:pt x="141546" y="2962445"/>
                  <a:pt x="0" y="2820077"/>
                  <a:pt x="0" y="2650552"/>
                </a:cubicBezTo>
                <a:cubicBezTo>
                  <a:pt x="0" y="2474443"/>
                  <a:pt x="151421" y="2339481"/>
                  <a:pt x="311071" y="2209457"/>
                </a:cubicBezTo>
                <a:cubicBezTo>
                  <a:pt x="314363" y="2206988"/>
                  <a:pt x="317655" y="2203696"/>
                  <a:pt x="320947" y="2201228"/>
                </a:cubicBezTo>
                <a:cubicBezTo>
                  <a:pt x="324238" y="2198759"/>
                  <a:pt x="327530" y="2195467"/>
                  <a:pt x="330822" y="2192998"/>
                </a:cubicBezTo>
                <a:cubicBezTo>
                  <a:pt x="336582" y="2188061"/>
                  <a:pt x="342343" y="2183946"/>
                  <a:pt x="348103" y="2179008"/>
                </a:cubicBezTo>
                <a:cubicBezTo>
                  <a:pt x="374437" y="2158435"/>
                  <a:pt x="401595" y="2137039"/>
                  <a:pt x="427105" y="2115642"/>
                </a:cubicBezTo>
                <a:cubicBezTo>
                  <a:pt x="430397" y="2113173"/>
                  <a:pt x="433689" y="2109881"/>
                  <a:pt x="436980" y="2107413"/>
                </a:cubicBezTo>
                <a:cubicBezTo>
                  <a:pt x="440272" y="2104944"/>
                  <a:pt x="443564" y="2101652"/>
                  <a:pt x="446856" y="2099184"/>
                </a:cubicBezTo>
                <a:cubicBezTo>
                  <a:pt x="496232" y="2057213"/>
                  <a:pt x="543140" y="2014420"/>
                  <a:pt x="581818" y="1969982"/>
                </a:cubicBezTo>
                <a:lnTo>
                  <a:pt x="297081" y="1969982"/>
                </a:lnTo>
                <a:cubicBezTo>
                  <a:pt x="329176" y="2013598"/>
                  <a:pt x="367854" y="2056391"/>
                  <a:pt x="408178" y="2097538"/>
                </a:cubicBezTo>
                <a:cubicBezTo>
                  <a:pt x="381844" y="2118934"/>
                  <a:pt x="355510" y="2139507"/>
                  <a:pt x="329176" y="2160903"/>
                </a:cubicBezTo>
                <a:cubicBezTo>
                  <a:pt x="323415" y="2165841"/>
                  <a:pt x="317655" y="2169956"/>
                  <a:pt x="311894" y="2174894"/>
                </a:cubicBezTo>
                <a:cubicBezTo>
                  <a:pt x="181047" y="2041578"/>
                  <a:pt x="64190" y="1890157"/>
                  <a:pt x="64190" y="1702527"/>
                </a:cubicBezTo>
                <a:cubicBezTo>
                  <a:pt x="64190" y="1547815"/>
                  <a:pt x="192568" y="1439187"/>
                  <a:pt x="336582" y="1327267"/>
                </a:cubicBezTo>
                <a:cubicBezTo>
                  <a:pt x="355510" y="1342903"/>
                  <a:pt x="374437" y="1358539"/>
                  <a:pt x="393365" y="1373352"/>
                </a:cubicBezTo>
                <a:cubicBezTo>
                  <a:pt x="407355" y="1384050"/>
                  <a:pt x="420522" y="1394748"/>
                  <a:pt x="433689" y="1405446"/>
                </a:cubicBezTo>
                <a:cubicBezTo>
                  <a:pt x="378552" y="1448239"/>
                  <a:pt x="327530" y="1488563"/>
                  <a:pt x="286383" y="1528887"/>
                </a:cubicBezTo>
                <a:lnTo>
                  <a:pt x="604860" y="1528887"/>
                </a:lnTo>
                <a:cubicBezTo>
                  <a:pt x="569474" y="1486917"/>
                  <a:pt x="525035" y="1446593"/>
                  <a:pt x="476482" y="1406269"/>
                </a:cubicBezTo>
                <a:cubicBezTo>
                  <a:pt x="473190" y="1403800"/>
                  <a:pt x="469898" y="1400508"/>
                  <a:pt x="466606" y="1398040"/>
                </a:cubicBezTo>
                <a:cubicBezTo>
                  <a:pt x="462492" y="1395571"/>
                  <a:pt x="459200" y="1392279"/>
                  <a:pt x="455908" y="1389811"/>
                </a:cubicBezTo>
                <a:cubicBezTo>
                  <a:pt x="441918" y="1378289"/>
                  <a:pt x="427929" y="1366768"/>
                  <a:pt x="413116" y="1355247"/>
                </a:cubicBezTo>
                <a:cubicBezTo>
                  <a:pt x="395011" y="1341257"/>
                  <a:pt x="376906" y="1326444"/>
                  <a:pt x="358802" y="1311631"/>
                </a:cubicBezTo>
                <a:cubicBezTo>
                  <a:pt x="355510" y="1309163"/>
                  <a:pt x="352218" y="1305871"/>
                  <a:pt x="348926" y="1303402"/>
                </a:cubicBezTo>
                <a:cubicBezTo>
                  <a:pt x="345635" y="1300933"/>
                  <a:pt x="342343" y="1297642"/>
                  <a:pt x="339051" y="1295172"/>
                </a:cubicBezTo>
                <a:cubicBezTo>
                  <a:pt x="207381" y="1184899"/>
                  <a:pt x="82294" y="1054052"/>
                  <a:pt x="82294" y="856547"/>
                </a:cubicBezTo>
                <a:cubicBezTo>
                  <a:pt x="82294" y="707594"/>
                  <a:pt x="203266" y="559465"/>
                  <a:pt x="339051" y="403107"/>
                </a:cubicBezTo>
                <a:cubicBezTo>
                  <a:pt x="341519" y="399815"/>
                  <a:pt x="343989" y="396524"/>
                  <a:pt x="347281" y="393232"/>
                </a:cubicBezTo>
                <a:cubicBezTo>
                  <a:pt x="349749" y="389940"/>
                  <a:pt x="352218" y="386648"/>
                  <a:pt x="355510" y="383357"/>
                </a:cubicBezTo>
                <a:cubicBezTo>
                  <a:pt x="361270" y="377596"/>
                  <a:pt x="366208" y="371835"/>
                  <a:pt x="371969" y="365252"/>
                </a:cubicBezTo>
                <a:cubicBezTo>
                  <a:pt x="393365" y="341387"/>
                  <a:pt x="414762" y="316699"/>
                  <a:pt x="436158" y="292011"/>
                </a:cubicBezTo>
                <a:cubicBezTo>
                  <a:pt x="438626" y="288719"/>
                  <a:pt x="441918" y="285427"/>
                  <a:pt x="444387" y="282136"/>
                </a:cubicBezTo>
                <a:cubicBezTo>
                  <a:pt x="446856" y="278844"/>
                  <a:pt x="450148" y="275552"/>
                  <a:pt x="452617" y="272260"/>
                </a:cubicBezTo>
                <a:lnTo>
                  <a:pt x="471157" y="249683"/>
                </a:lnTo>
                <a:lnTo>
                  <a:pt x="576947" y="317942"/>
                </a:lnTo>
                <a:lnTo>
                  <a:pt x="539848" y="361138"/>
                </a:lnTo>
                <a:cubicBezTo>
                  <a:pt x="537379" y="364429"/>
                  <a:pt x="534087" y="367721"/>
                  <a:pt x="531619" y="371013"/>
                </a:cubicBezTo>
                <a:cubicBezTo>
                  <a:pt x="529150" y="374305"/>
                  <a:pt x="525858" y="377596"/>
                  <a:pt x="523390" y="380888"/>
                </a:cubicBezTo>
                <a:cubicBezTo>
                  <a:pt x="506107" y="400639"/>
                  <a:pt x="488826" y="420389"/>
                  <a:pt x="471544" y="440140"/>
                </a:cubicBezTo>
                <a:cubicBezTo>
                  <a:pt x="461669" y="450838"/>
                  <a:pt x="451793" y="461536"/>
                  <a:pt x="442741" y="472234"/>
                </a:cubicBezTo>
                <a:cubicBezTo>
                  <a:pt x="440272" y="475526"/>
                  <a:pt x="436981" y="478818"/>
                  <a:pt x="434512" y="482109"/>
                </a:cubicBezTo>
                <a:cubicBezTo>
                  <a:pt x="432043" y="485401"/>
                  <a:pt x="428751" y="488693"/>
                  <a:pt x="426283" y="491984"/>
                </a:cubicBezTo>
                <a:cubicBezTo>
                  <a:pt x="377729" y="547122"/>
                  <a:pt x="333290" y="601436"/>
                  <a:pt x="296258" y="653280"/>
                </a:cubicBezTo>
                <a:lnTo>
                  <a:pt x="612267" y="653280"/>
                </a:lnTo>
                <a:cubicBezTo>
                  <a:pt x="571120" y="598966"/>
                  <a:pt x="519274" y="545476"/>
                  <a:pt x="463314" y="490339"/>
                </a:cubicBezTo>
                <a:cubicBezTo>
                  <a:pt x="474013" y="478818"/>
                  <a:pt x="483888" y="466474"/>
                  <a:pt x="494586" y="454953"/>
                </a:cubicBezTo>
                <a:cubicBezTo>
                  <a:pt x="511045" y="436025"/>
                  <a:pt x="527504" y="417098"/>
                  <a:pt x="543962" y="398169"/>
                </a:cubicBezTo>
                <a:cubicBezTo>
                  <a:pt x="694561" y="543830"/>
                  <a:pt x="825408" y="687021"/>
                  <a:pt x="825408" y="859838"/>
                </a:cubicBezTo>
                <a:cubicBezTo>
                  <a:pt x="825408" y="1049937"/>
                  <a:pt x="707728" y="1184899"/>
                  <a:pt x="572766" y="1299287"/>
                </a:cubicBezTo>
                <a:cubicBezTo>
                  <a:pt x="553838" y="1283651"/>
                  <a:pt x="535733" y="1268838"/>
                  <a:pt x="516806" y="1254025"/>
                </a:cubicBezTo>
                <a:cubicBezTo>
                  <a:pt x="503639" y="1243328"/>
                  <a:pt x="489649" y="1232629"/>
                  <a:pt x="476482" y="1221931"/>
                </a:cubicBezTo>
                <a:cubicBezTo>
                  <a:pt x="524212" y="1181607"/>
                  <a:pt x="569474" y="1138814"/>
                  <a:pt x="605683" y="1093553"/>
                </a:cubicBezTo>
                <a:lnTo>
                  <a:pt x="302018" y="1093553"/>
                </a:lnTo>
                <a:cubicBezTo>
                  <a:pt x="339874" y="1138814"/>
                  <a:pt x="386782" y="1180784"/>
                  <a:pt x="436158" y="1221931"/>
                </a:cubicBezTo>
                <a:cubicBezTo>
                  <a:pt x="439450" y="1224400"/>
                  <a:pt x="442741" y="1227691"/>
                  <a:pt x="446033" y="1230161"/>
                </a:cubicBezTo>
                <a:cubicBezTo>
                  <a:pt x="449325" y="1232629"/>
                  <a:pt x="452617" y="1235921"/>
                  <a:pt x="455908" y="1238390"/>
                </a:cubicBezTo>
                <a:cubicBezTo>
                  <a:pt x="469898" y="1249088"/>
                  <a:pt x="483888" y="1260609"/>
                  <a:pt x="497878" y="1272130"/>
                </a:cubicBezTo>
                <a:cubicBezTo>
                  <a:pt x="515983" y="1286943"/>
                  <a:pt x="534087" y="1300933"/>
                  <a:pt x="552192" y="1315746"/>
                </a:cubicBezTo>
                <a:cubicBezTo>
                  <a:pt x="555484" y="1318215"/>
                  <a:pt x="558775" y="1321506"/>
                  <a:pt x="562067" y="1323976"/>
                </a:cubicBezTo>
                <a:cubicBezTo>
                  <a:pt x="565359" y="1326444"/>
                  <a:pt x="568651" y="1329736"/>
                  <a:pt x="571942" y="1332205"/>
                </a:cubicBezTo>
                <a:cubicBezTo>
                  <a:pt x="669049" y="1413675"/>
                  <a:pt x="757927" y="1502553"/>
                  <a:pt x="794959" y="1619410"/>
                </a:cubicBezTo>
                <a:lnTo>
                  <a:pt x="794136" y="1619410"/>
                </a:lnTo>
                <a:cubicBezTo>
                  <a:pt x="805657" y="1656443"/>
                  <a:pt x="812241" y="1695944"/>
                  <a:pt x="812241" y="1738737"/>
                </a:cubicBezTo>
                <a:cubicBezTo>
                  <a:pt x="812241" y="1789759"/>
                  <a:pt x="801543" y="1837489"/>
                  <a:pt x="783438" y="1882750"/>
                </a:cubicBezTo>
                <a:lnTo>
                  <a:pt x="784261" y="1882750"/>
                </a:lnTo>
                <a:cubicBezTo>
                  <a:pt x="737354" y="1999608"/>
                  <a:pt x="638601" y="2098360"/>
                  <a:pt x="533265" y="2187237"/>
                </a:cubicBezTo>
                <a:cubicBezTo>
                  <a:pt x="529973" y="2189707"/>
                  <a:pt x="526681" y="2192998"/>
                  <a:pt x="523389" y="2195467"/>
                </a:cubicBezTo>
                <a:cubicBezTo>
                  <a:pt x="520098" y="2197936"/>
                  <a:pt x="516806" y="2201228"/>
                  <a:pt x="513514" y="2203696"/>
                </a:cubicBezTo>
                <a:cubicBezTo>
                  <a:pt x="486357" y="2225916"/>
                  <a:pt x="459200" y="2247312"/>
                  <a:pt x="432866" y="2268709"/>
                </a:cubicBezTo>
                <a:cubicBezTo>
                  <a:pt x="427105" y="2272823"/>
                  <a:pt x="422168" y="2276938"/>
                  <a:pt x="417230" y="2281052"/>
                </a:cubicBezTo>
                <a:cubicBezTo>
                  <a:pt x="413116" y="2283522"/>
                  <a:pt x="409824" y="2286813"/>
                  <a:pt x="406532" y="2289282"/>
                </a:cubicBezTo>
                <a:cubicBezTo>
                  <a:pt x="403240" y="2291751"/>
                  <a:pt x="399949" y="2295043"/>
                  <a:pt x="396657" y="2297511"/>
                </a:cubicBezTo>
                <a:cubicBezTo>
                  <a:pt x="340697" y="2343596"/>
                  <a:pt x="287206" y="2388034"/>
                  <a:pt x="242767" y="2433296"/>
                </a:cubicBezTo>
                <a:lnTo>
                  <a:pt x="571120" y="2433296"/>
                </a:lnTo>
                <a:cubicBezTo>
                  <a:pt x="532441" y="2388858"/>
                  <a:pt x="486357" y="2344419"/>
                  <a:pt x="438626" y="2299157"/>
                </a:cubicBezTo>
                <a:cubicBezTo>
                  <a:pt x="443564" y="2295865"/>
                  <a:pt x="448502" y="2291751"/>
                  <a:pt x="453439" y="2287636"/>
                </a:cubicBezTo>
                <a:cubicBezTo>
                  <a:pt x="479773" y="2266240"/>
                  <a:pt x="506931" y="2244021"/>
                  <a:pt x="534087" y="2221801"/>
                </a:cubicBezTo>
                <a:cubicBezTo>
                  <a:pt x="680570" y="2361700"/>
                  <a:pt x="814710" y="2495016"/>
                  <a:pt x="814710" y="2659604"/>
                </a:cubicBezTo>
                <a:cubicBezTo>
                  <a:pt x="814710" y="2825838"/>
                  <a:pt x="682216" y="2965737"/>
                  <a:pt x="531619" y="3097407"/>
                </a:cubicBezTo>
                <a:cubicBezTo>
                  <a:pt x="520098" y="3087532"/>
                  <a:pt x="508577" y="3078480"/>
                  <a:pt x="497055" y="3068605"/>
                </a:cubicBezTo>
                <a:cubicBezTo>
                  <a:pt x="477305" y="3052146"/>
                  <a:pt x="456731" y="3035687"/>
                  <a:pt x="436981" y="3019229"/>
                </a:cubicBezTo>
                <a:cubicBezTo>
                  <a:pt x="482243" y="2979728"/>
                  <a:pt x="525035" y="2939403"/>
                  <a:pt x="562891" y="2899080"/>
                </a:cubicBezTo>
                <a:lnTo>
                  <a:pt x="264987" y="2899080"/>
                </a:lnTo>
                <a:cubicBezTo>
                  <a:pt x="304488" y="2939403"/>
                  <a:pt x="349749" y="2979728"/>
                  <a:pt x="396657" y="3019229"/>
                </a:cubicBezTo>
                <a:cubicBezTo>
                  <a:pt x="399949" y="3021697"/>
                  <a:pt x="403240" y="3024989"/>
                  <a:pt x="406532" y="3027458"/>
                </a:cubicBezTo>
                <a:cubicBezTo>
                  <a:pt x="409824" y="3029926"/>
                  <a:pt x="413116" y="3033218"/>
                  <a:pt x="416407" y="3035687"/>
                </a:cubicBezTo>
                <a:cubicBezTo>
                  <a:pt x="436158" y="3052969"/>
                  <a:pt x="456731" y="3070251"/>
                  <a:pt x="477305" y="3086710"/>
                </a:cubicBezTo>
                <a:cubicBezTo>
                  <a:pt x="488826" y="3095761"/>
                  <a:pt x="499524" y="3105637"/>
                  <a:pt x="511045" y="3114689"/>
                </a:cubicBezTo>
                <a:cubicBezTo>
                  <a:pt x="514337" y="3117158"/>
                  <a:pt x="517629" y="3120450"/>
                  <a:pt x="520920" y="3122919"/>
                </a:cubicBezTo>
                <a:cubicBezTo>
                  <a:pt x="524212" y="3125387"/>
                  <a:pt x="527504" y="3128679"/>
                  <a:pt x="530795" y="3131148"/>
                </a:cubicBezTo>
                <a:cubicBezTo>
                  <a:pt x="691269" y="3265287"/>
                  <a:pt x="841044" y="3404364"/>
                  <a:pt x="840220" y="3562368"/>
                </a:cubicBezTo>
                <a:close/>
              </a:path>
            </a:pathLst>
          </a:custGeom>
          <a:solidFill>
            <a:schemeClr val="accent2"/>
          </a:solidFill>
          <a:ln w="9525" cap="flat">
            <a:noFill/>
            <a:prstDash val="solid"/>
            <a:miter/>
          </a:ln>
        </p:spPr>
        <p:txBody>
          <a:bodyPr wrap="square" rtlCol="0" anchor="ctr">
            <a:noAutofit/>
          </a:bodyPr>
          <a:lstStyle/>
          <a:p>
            <a:endParaRPr lang="en-US" dirty="0"/>
          </a:p>
        </p:txBody>
      </p:sp>
      <p:sp>
        <p:nvSpPr>
          <p:cNvPr id="571" name="Freeform: Shape 570">
            <a:extLst>
              <a:ext uri="{FF2B5EF4-FFF2-40B4-BE49-F238E27FC236}">
                <a16:creationId xmlns:a16="http://schemas.microsoft.com/office/drawing/2014/main" xmlns="" id="{9B14B12C-7B22-4D86-9860-BEE024252259}"/>
              </a:ext>
            </a:extLst>
          </p:cNvPr>
          <p:cNvSpPr/>
          <p:nvPr userDrawn="1"/>
        </p:nvSpPr>
        <p:spPr>
          <a:xfrm rot="1800000">
            <a:off x="1871585" y="-680720"/>
            <a:ext cx="1784313" cy="7923565"/>
          </a:xfrm>
          <a:custGeom>
            <a:avLst/>
            <a:gdLst>
              <a:gd name="connsiteX0" fmla="*/ 652884 w 1784313"/>
              <a:gd name="connsiteY0" fmla="*/ 6991381 h 7923565"/>
              <a:gd name="connsiteX1" fmla="*/ 802318 w 1784313"/>
              <a:gd name="connsiteY1" fmla="*/ 7114129 h 7923565"/>
              <a:gd name="connsiteX2" fmla="*/ 857467 w 1784313"/>
              <a:gd name="connsiteY2" fmla="*/ 7160383 h 7923565"/>
              <a:gd name="connsiteX3" fmla="*/ 279299 w 1784313"/>
              <a:gd name="connsiteY3" fmla="*/ 7923565 h 7923565"/>
              <a:gd name="connsiteX4" fmla="*/ 0 w 1784313"/>
              <a:gd name="connsiteY4" fmla="*/ 7923565 h 7923565"/>
              <a:gd name="connsiteX5" fmla="*/ 652884 w 1784313"/>
              <a:gd name="connsiteY5" fmla="*/ 6991381 h 7923565"/>
              <a:gd name="connsiteX6" fmla="*/ 291752 w 1784313"/>
              <a:gd name="connsiteY6" fmla="*/ 6046743 h 7923565"/>
              <a:gd name="connsiteX7" fmla="*/ 348680 w 1784313"/>
              <a:gd name="connsiteY7" fmla="*/ 6196177 h 7923565"/>
              <a:gd name="connsiteX8" fmla="*/ 428733 w 1784313"/>
              <a:gd name="connsiteY8" fmla="*/ 6320706 h 7923565"/>
              <a:gd name="connsiteX9" fmla="*/ 455418 w 1784313"/>
              <a:gd name="connsiteY9" fmla="*/ 6352727 h 7923565"/>
              <a:gd name="connsiteX10" fmla="*/ 1327117 w 1784313"/>
              <a:gd name="connsiteY10" fmla="*/ 6352727 h 7923565"/>
              <a:gd name="connsiteX11" fmla="*/ 1350243 w 1784313"/>
              <a:gd name="connsiteY11" fmla="*/ 6320706 h 7923565"/>
              <a:gd name="connsiteX12" fmla="*/ 1424960 w 1784313"/>
              <a:gd name="connsiteY12" fmla="*/ 6196177 h 7923565"/>
              <a:gd name="connsiteX13" fmla="*/ 1474771 w 1784313"/>
              <a:gd name="connsiteY13" fmla="*/ 6046743 h 7923565"/>
              <a:gd name="connsiteX14" fmla="*/ 410943 w 1784313"/>
              <a:gd name="connsiteY14" fmla="*/ 5610895 h 7923565"/>
              <a:gd name="connsiteX15" fmla="*/ 343342 w 1784313"/>
              <a:gd name="connsiteY15" fmla="*/ 5715853 h 7923565"/>
              <a:gd name="connsiteX16" fmla="*/ 282856 w 1784313"/>
              <a:gd name="connsiteY16" fmla="*/ 5893751 h 7923565"/>
              <a:gd name="connsiteX17" fmla="*/ 281078 w 1784313"/>
              <a:gd name="connsiteY17" fmla="*/ 5915099 h 7923565"/>
              <a:gd name="connsiteX18" fmla="*/ 1476551 w 1784313"/>
              <a:gd name="connsiteY18" fmla="*/ 5915099 h 7923565"/>
              <a:gd name="connsiteX19" fmla="*/ 1472993 w 1784313"/>
              <a:gd name="connsiteY19" fmla="*/ 5893751 h 7923565"/>
              <a:gd name="connsiteX20" fmla="*/ 1405392 w 1784313"/>
              <a:gd name="connsiteY20" fmla="*/ 5715853 h 7923565"/>
              <a:gd name="connsiteX21" fmla="*/ 1337791 w 1784313"/>
              <a:gd name="connsiteY21" fmla="*/ 5610895 h 7923565"/>
              <a:gd name="connsiteX22" fmla="*/ 435849 w 1784313"/>
              <a:gd name="connsiteY22" fmla="*/ 4070300 h 7923565"/>
              <a:gd name="connsiteX23" fmla="*/ 480324 w 1784313"/>
              <a:gd name="connsiteY23" fmla="*/ 4209061 h 7923565"/>
              <a:gd name="connsiteX24" fmla="*/ 540809 w 1784313"/>
              <a:gd name="connsiteY24" fmla="*/ 4333589 h 7923565"/>
              <a:gd name="connsiteX25" fmla="*/ 556819 w 1784313"/>
              <a:gd name="connsiteY25" fmla="*/ 4358495 h 7923565"/>
              <a:gd name="connsiteX26" fmla="*/ 556819 w 1784313"/>
              <a:gd name="connsiteY26" fmla="*/ 4360273 h 7923565"/>
              <a:gd name="connsiteX27" fmla="*/ 1353801 w 1784313"/>
              <a:gd name="connsiteY27" fmla="*/ 4360273 h 7923565"/>
              <a:gd name="connsiteX28" fmla="*/ 1369813 w 1784313"/>
              <a:gd name="connsiteY28" fmla="*/ 4335367 h 7923565"/>
              <a:gd name="connsiteX29" fmla="*/ 1396497 w 1784313"/>
              <a:gd name="connsiteY29" fmla="*/ 4289114 h 7923565"/>
              <a:gd name="connsiteX30" fmla="*/ 1394718 w 1784313"/>
              <a:gd name="connsiteY30" fmla="*/ 4289114 h 7923565"/>
              <a:gd name="connsiteX31" fmla="*/ 1432076 w 1784313"/>
              <a:gd name="connsiteY31" fmla="*/ 4209060 h 7923565"/>
              <a:gd name="connsiteX32" fmla="*/ 1471213 w 1784313"/>
              <a:gd name="connsiteY32" fmla="*/ 4070300 h 7923565"/>
              <a:gd name="connsiteX33" fmla="*/ 1017575 w 1784313"/>
              <a:gd name="connsiteY33" fmla="*/ 4070300 h 7923565"/>
              <a:gd name="connsiteX34" fmla="*/ 1015795 w 1784313"/>
              <a:gd name="connsiteY34" fmla="*/ 4070300 h 7923565"/>
              <a:gd name="connsiteX35" fmla="*/ 508787 w 1784313"/>
              <a:gd name="connsiteY35" fmla="*/ 3654019 h 7923565"/>
              <a:gd name="connsiteX36" fmla="*/ 464312 w 1784313"/>
              <a:gd name="connsiteY36" fmla="*/ 3726957 h 7923565"/>
              <a:gd name="connsiteX37" fmla="*/ 418059 w 1784313"/>
              <a:gd name="connsiteY37" fmla="*/ 3904855 h 7923565"/>
              <a:gd name="connsiteX38" fmla="*/ 419839 w 1784313"/>
              <a:gd name="connsiteY38" fmla="*/ 3943992 h 7923565"/>
              <a:gd name="connsiteX39" fmla="*/ 1015795 w 1784313"/>
              <a:gd name="connsiteY39" fmla="*/ 3943992 h 7923565"/>
              <a:gd name="connsiteX40" fmla="*/ 1017575 w 1784313"/>
              <a:gd name="connsiteY40" fmla="*/ 3943992 h 7923565"/>
              <a:gd name="connsiteX41" fmla="*/ 1478329 w 1784313"/>
              <a:gd name="connsiteY41" fmla="*/ 3943992 h 7923565"/>
              <a:gd name="connsiteX42" fmla="*/ 1474772 w 1784313"/>
              <a:gd name="connsiteY42" fmla="*/ 3904854 h 7923565"/>
              <a:gd name="connsiteX43" fmla="*/ 1426740 w 1784313"/>
              <a:gd name="connsiteY43" fmla="*/ 3726957 h 7923565"/>
              <a:gd name="connsiteX44" fmla="*/ 1423182 w 1784313"/>
              <a:gd name="connsiteY44" fmla="*/ 3718063 h 7923565"/>
              <a:gd name="connsiteX45" fmla="*/ 1391161 w 1784313"/>
              <a:gd name="connsiteY45" fmla="*/ 3654020 h 7923565"/>
              <a:gd name="connsiteX46" fmla="*/ 458976 w 1784313"/>
              <a:gd name="connsiteY46" fmla="*/ 2166795 h 7923565"/>
              <a:gd name="connsiteX47" fmla="*/ 498114 w 1784313"/>
              <a:gd name="connsiteY47" fmla="*/ 2326903 h 7923565"/>
              <a:gd name="connsiteX48" fmla="*/ 558599 w 1784313"/>
              <a:gd name="connsiteY48" fmla="*/ 2451431 h 7923565"/>
              <a:gd name="connsiteX49" fmla="*/ 562157 w 1784313"/>
              <a:gd name="connsiteY49" fmla="*/ 2454989 h 7923565"/>
              <a:gd name="connsiteX50" fmla="*/ 1394718 w 1784313"/>
              <a:gd name="connsiteY50" fmla="*/ 2454989 h 7923565"/>
              <a:gd name="connsiteX51" fmla="*/ 1396497 w 1784313"/>
              <a:gd name="connsiteY51" fmla="*/ 2451431 h 7923565"/>
              <a:gd name="connsiteX52" fmla="*/ 1456982 w 1784313"/>
              <a:gd name="connsiteY52" fmla="*/ 2326903 h 7923565"/>
              <a:gd name="connsiteX53" fmla="*/ 1497899 w 1784313"/>
              <a:gd name="connsiteY53" fmla="*/ 2166795 h 7923565"/>
              <a:gd name="connsiteX54" fmla="*/ 560377 w 1784313"/>
              <a:gd name="connsiteY54" fmla="*/ 1750514 h 7923565"/>
              <a:gd name="connsiteX55" fmla="*/ 519461 w 1784313"/>
              <a:gd name="connsiteY55" fmla="*/ 1827009 h 7923565"/>
              <a:gd name="connsiteX56" fmla="*/ 458976 w 1784313"/>
              <a:gd name="connsiteY56" fmla="*/ 2004907 h 7923565"/>
              <a:gd name="connsiteX57" fmla="*/ 453638 w 1784313"/>
              <a:gd name="connsiteY57" fmla="*/ 2040486 h 7923565"/>
              <a:gd name="connsiteX58" fmla="*/ 1503235 w 1784313"/>
              <a:gd name="connsiteY58" fmla="*/ 2040486 h 7923565"/>
              <a:gd name="connsiteX59" fmla="*/ 1499677 w 1784313"/>
              <a:gd name="connsiteY59" fmla="*/ 2004907 h 7923565"/>
              <a:gd name="connsiteX60" fmla="*/ 1444530 w 1784313"/>
              <a:gd name="connsiteY60" fmla="*/ 1827009 h 7923565"/>
              <a:gd name="connsiteX61" fmla="*/ 1405392 w 1784313"/>
              <a:gd name="connsiteY61" fmla="*/ 1750514 h 7923565"/>
              <a:gd name="connsiteX62" fmla="*/ 1423182 w 1784313"/>
              <a:gd name="connsiteY62" fmla="*/ 0 h 7923565"/>
              <a:gd name="connsiteX63" fmla="*/ 1688249 w 1784313"/>
              <a:gd name="connsiteY63" fmla="*/ 0 h 7923565"/>
              <a:gd name="connsiteX64" fmla="*/ 1524583 w 1784313"/>
              <a:gd name="connsiteY64" fmla="*/ 539029 h 7923565"/>
              <a:gd name="connsiteX65" fmla="*/ 1167009 w 1784313"/>
              <a:gd name="connsiteY65" fmla="*/ 999785 h 7923565"/>
              <a:gd name="connsiteX66" fmla="*/ 1149220 w 1784313"/>
              <a:gd name="connsiteY66" fmla="*/ 1021133 h 7923565"/>
              <a:gd name="connsiteX67" fmla="*/ 1131430 w 1784313"/>
              <a:gd name="connsiteY67" fmla="*/ 1042481 h 7923565"/>
              <a:gd name="connsiteX68" fmla="*/ 1019353 w 1784313"/>
              <a:gd name="connsiteY68" fmla="*/ 1170567 h 7923565"/>
              <a:gd name="connsiteX69" fmla="*/ 957090 w 1784313"/>
              <a:gd name="connsiteY69" fmla="*/ 1239946 h 7923565"/>
              <a:gd name="connsiteX70" fmla="*/ 939300 w 1784313"/>
              <a:gd name="connsiteY70" fmla="*/ 1261294 h 7923565"/>
              <a:gd name="connsiteX71" fmla="*/ 921511 w 1784313"/>
              <a:gd name="connsiteY71" fmla="*/ 1282642 h 7923565"/>
              <a:gd name="connsiteX72" fmla="*/ 640432 w 1784313"/>
              <a:gd name="connsiteY72" fmla="*/ 1631321 h 7923565"/>
              <a:gd name="connsiteX73" fmla="*/ 1323559 w 1784313"/>
              <a:gd name="connsiteY73" fmla="*/ 1631321 h 7923565"/>
              <a:gd name="connsiteX74" fmla="*/ 1001563 w 1784313"/>
              <a:gd name="connsiteY74" fmla="*/ 1279084 h 7923565"/>
              <a:gd name="connsiteX75" fmla="*/ 1069165 w 1784313"/>
              <a:gd name="connsiteY75" fmla="*/ 1202589 h 7923565"/>
              <a:gd name="connsiteX76" fmla="*/ 1175903 w 1784313"/>
              <a:gd name="connsiteY76" fmla="*/ 1079839 h 7923565"/>
              <a:gd name="connsiteX77" fmla="*/ 1784313 w 1784313"/>
              <a:gd name="connsiteY77" fmla="*/ 2077846 h 7923565"/>
              <a:gd name="connsiteX78" fmla="*/ 1238168 w 1784313"/>
              <a:gd name="connsiteY78" fmla="*/ 3027819 h 7923565"/>
              <a:gd name="connsiteX79" fmla="*/ 1117198 w 1784313"/>
              <a:gd name="connsiteY79" fmla="*/ 2929975 h 7923565"/>
              <a:gd name="connsiteX80" fmla="*/ 1030027 w 1784313"/>
              <a:gd name="connsiteY80" fmla="*/ 2860596 h 7923565"/>
              <a:gd name="connsiteX81" fmla="*/ 1309327 w 1784313"/>
              <a:gd name="connsiteY81" fmla="*/ 2583075 h 7923565"/>
              <a:gd name="connsiteX82" fmla="*/ 652884 w 1784313"/>
              <a:gd name="connsiteY82" fmla="*/ 2583075 h 7923565"/>
              <a:gd name="connsiteX83" fmla="*/ 942858 w 1784313"/>
              <a:gd name="connsiteY83" fmla="*/ 2860596 h 7923565"/>
              <a:gd name="connsiteX84" fmla="*/ 964206 w 1784313"/>
              <a:gd name="connsiteY84" fmla="*/ 2878386 h 7923565"/>
              <a:gd name="connsiteX85" fmla="*/ 985554 w 1784313"/>
              <a:gd name="connsiteY85" fmla="*/ 2896175 h 7923565"/>
              <a:gd name="connsiteX86" fmla="*/ 1076281 w 1784313"/>
              <a:gd name="connsiteY86" fmla="*/ 2969113 h 7923565"/>
              <a:gd name="connsiteX87" fmla="*/ 1193693 w 1784313"/>
              <a:gd name="connsiteY87" fmla="*/ 3063399 h 7923565"/>
              <a:gd name="connsiteX88" fmla="*/ 1215041 w 1784313"/>
              <a:gd name="connsiteY88" fmla="*/ 3081189 h 7923565"/>
              <a:gd name="connsiteX89" fmla="*/ 1236389 w 1784313"/>
              <a:gd name="connsiteY89" fmla="*/ 3098979 h 7923565"/>
              <a:gd name="connsiteX90" fmla="*/ 1718492 w 1784313"/>
              <a:gd name="connsiteY90" fmla="*/ 3719841 h 7923565"/>
              <a:gd name="connsiteX91" fmla="*/ 1716713 w 1784313"/>
              <a:gd name="connsiteY91" fmla="*/ 3719841 h 7923565"/>
              <a:gd name="connsiteX92" fmla="*/ 1755850 w 1784313"/>
              <a:gd name="connsiteY92" fmla="*/ 3977793 h 7923565"/>
              <a:gd name="connsiteX93" fmla="*/ 1693587 w 1784313"/>
              <a:gd name="connsiteY93" fmla="*/ 4289114 h 7923565"/>
              <a:gd name="connsiteX94" fmla="*/ 1695365 w 1784313"/>
              <a:gd name="connsiteY94" fmla="*/ 4289114 h 7923565"/>
              <a:gd name="connsiteX95" fmla="*/ 1152777 w 1784313"/>
              <a:gd name="connsiteY95" fmla="*/ 4947335 h 7923565"/>
              <a:gd name="connsiteX96" fmla="*/ 1131430 w 1784313"/>
              <a:gd name="connsiteY96" fmla="*/ 4965125 h 7923565"/>
              <a:gd name="connsiteX97" fmla="*/ 1110082 w 1784313"/>
              <a:gd name="connsiteY97" fmla="*/ 4982915 h 7923565"/>
              <a:gd name="connsiteX98" fmla="*/ 935742 w 1784313"/>
              <a:gd name="connsiteY98" fmla="*/ 5123455 h 7923565"/>
              <a:gd name="connsiteX99" fmla="*/ 901941 w 1784313"/>
              <a:gd name="connsiteY99" fmla="*/ 5150139 h 7923565"/>
              <a:gd name="connsiteX100" fmla="*/ 878815 w 1784313"/>
              <a:gd name="connsiteY100" fmla="*/ 5167928 h 7923565"/>
              <a:gd name="connsiteX101" fmla="*/ 857467 w 1784313"/>
              <a:gd name="connsiteY101" fmla="*/ 5185718 h 7923565"/>
              <a:gd name="connsiteX102" fmla="*/ 524797 w 1784313"/>
              <a:gd name="connsiteY102" fmla="*/ 5479250 h 7923565"/>
              <a:gd name="connsiteX103" fmla="*/ 1234610 w 1784313"/>
              <a:gd name="connsiteY103" fmla="*/ 5479250 h 7923565"/>
              <a:gd name="connsiteX104" fmla="*/ 948194 w 1784313"/>
              <a:gd name="connsiteY104" fmla="*/ 5189276 h 7923565"/>
              <a:gd name="connsiteX105" fmla="*/ 980216 w 1784313"/>
              <a:gd name="connsiteY105" fmla="*/ 5164370 h 7923565"/>
              <a:gd name="connsiteX106" fmla="*/ 1154556 w 1784313"/>
              <a:gd name="connsiteY106" fmla="*/ 5022052 h 7923565"/>
              <a:gd name="connsiteX107" fmla="*/ 1761188 w 1784313"/>
              <a:gd name="connsiteY107" fmla="*/ 5968468 h 7923565"/>
              <a:gd name="connsiteX108" fmla="*/ 1149220 w 1784313"/>
              <a:gd name="connsiteY108" fmla="*/ 6914884 h 7923565"/>
              <a:gd name="connsiteX109" fmla="*/ 1074503 w 1784313"/>
              <a:gd name="connsiteY109" fmla="*/ 6852621 h 7923565"/>
              <a:gd name="connsiteX110" fmla="*/ 944636 w 1784313"/>
              <a:gd name="connsiteY110" fmla="*/ 6745882 h 7923565"/>
              <a:gd name="connsiteX111" fmla="*/ 1216821 w 1784313"/>
              <a:gd name="connsiteY111" fmla="*/ 6486151 h 7923565"/>
              <a:gd name="connsiteX112" fmla="*/ 572831 w 1784313"/>
              <a:gd name="connsiteY112" fmla="*/ 6486151 h 7923565"/>
              <a:gd name="connsiteX113" fmla="*/ 857467 w 1784313"/>
              <a:gd name="connsiteY113" fmla="*/ 6745882 h 7923565"/>
              <a:gd name="connsiteX114" fmla="*/ 878815 w 1784313"/>
              <a:gd name="connsiteY114" fmla="*/ 6763672 h 7923565"/>
              <a:gd name="connsiteX115" fmla="*/ 900163 w 1784313"/>
              <a:gd name="connsiteY115" fmla="*/ 6781462 h 7923565"/>
              <a:gd name="connsiteX116" fmla="*/ 1031807 w 1784313"/>
              <a:gd name="connsiteY116" fmla="*/ 6891758 h 7923565"/>
              <a:gd name="connsiteX117" fmla="*/ 1104744 w 1784313"/>
              <a:gd name="connsiteY117" fmla="*/ 6952244 h 7923565"/>
              <a:gd name="connsiteX118" fmla="*/ 1126092 w 1784313"/>
              <a:gd name="connsiteY118" fmla="*/ 6970033 h 7923565"/>
              <a:gd name="connsiteX119" fmla="*/ 1147440 w 1784313"/>
              <a:gd name="connsiteY119" fmla="*/ 6987823 h 7923565"/>
              <a:gd name="connsiteX120" fmla="*/ 1696943 w 1784313"/>
              <a:gd name="connsiteY120" fmla="*/ 7551415 h 7923565"/>
              <a:gd name="connsiteX121" fmla="*/ 1728168 w 1784313"/>
              <a:gd name="connsiteY121" fmla="*/ 7609403 h 7923565"/>
              <a:gd name="connsiteX122" fmla="*/ 1492092 w 1784313"/>
              <a:gd name="connsiteY122" fmla="*/ 7745701 h 7923565"/>
              <a:gd name="connsiteX123" fmla="*/ 1487198 w 1784313"/>
              <a:gd name="connsiteY123" fmla="*/ 7733214 h 7923565"/>
              <a:gd name="connsiteX124" fmla="*/ 941078 w 1784313"/>
              <a:gd name="connsiteY124" fmla="*/ 7156825 h 7923565"/>
              <a:gd name="connsiteX125" fmla="*/ 919730 w 1784313"/>
              <a:gd name="connsiteY125" fmla="*/ 7139035 h 7923565"/>
              <a:gd name="connsiteX126" fmla="*/ 898383 w 1784313"/>
              <a:gd name="connsiteY126" fmla="*/ 7121245 h 7923565"/>
              <a:gd name="connsiteX127" fmla="*/ 839677 w 1784313"/>
              <a:gd name="connsiteY127" fmla="*/ 7073214 h 7923565"/>
              <a:gd name="connsiteX128" fmla="*/ 693801 w 1784313"/>
              <a:gd name="connsiteY128" fmla="*/ 6952244 h 7923565"/>
              <a:gd name="connsiteX129" fmla="*/ 672454 w 1784313"/>
              <a:gd name="connsiteY129" fmla="*/ 6934454 h 7923565"/>
              <a:gd name="connsiteX130" fmla="*/ 651106 w 1784313"/>
              <a:gd name="connsiteY130" fmla="*/ 6916664 h 7923565"/>
              <a:gd name="connsiteX131" fmla="*/ 0 w 1784313"/>
              <a:gd name="connsiteY131" fmla="*/ 5948900 h 7923565"/>
              <a:gd name="connsiteX132" fmla="*/ 672454 w 1784313"/>
              <a:gd name="connsiteY132" fmla="*/ 4995368 h 7923565"/>
              <a:gd name="connsiteX133" fmla="*/ 693801 w 1784313"/>
              <a:gd name="connsiteY133" fmla="*/ 4977579 h 7923565"/>
              <a:gd name="connsiteX134" fmla="*/ 715149 w 1784313"/>
              <a:gd name="connsiteY134" fmla="*/ 4959789 h 7923565"/>
              <a:gd name="connsiteX135" fmla="*/ 752506 w 1784313"/>
              <a:gd name="connsiteY135" fmla="*/ 4929545 h 7923565"/>
              <a:gd name="connsiteX136" fmla="*/ 923288 w 1784313"/>
              <a:gd name="connsiteY136" fmla="*/ 4792565 h 7923565"/>
              <a:gd name="connsiteX137" fmla="*/ 944636 w 1784313"/>
              <a:gd name="connsiteY137" fmla="*/ 4774775 h 7923565"/>
              <a:gd name="connsiteX138" fmla="*/ 965984 w 1784313"/>
              <a:gd name="connsiteY138" fmla="*/ 4756985 h 7923565"/>
              <a:gd name="connsiteX139" fmla="*/ 1257736 w 1784313"/>
              <a:gd name="connsiteY139" fmla="*/ 4477685 h 7923565"/>
              <a:gd name="connsiteX140" fmla="*/ 642210 w 1784313"/>
              <a:gd name="connsiteY140" fmla="*/ 4477685 h 7923565"/>
              <a:gd name="connsiteX141" fmla="*/ 882373 w 1784313"/>
              <a:gd name="connsiteY141" fmla="*/ 4753428 h 7923565"/>
              <a:gd name="connsiteX142" fmla="*/ 711591 w 1784313"/>
              <a:gd name="connsiteY142" fmla="*/ 4890408 h 7923565"/>
              <a:gd name="connsiteX143" fmla="*/ 674232 w 1784313"/>
              <a:gd name="connsiteY143" fmla="*/ 4920651 h 7923565"/>
              <a:gd name="connsiteX144" fmla="*/ 138760 w 1784313"/>
              <a:gd name="connsiteY144" fmla="*/ 3899518 h 7923565"/>
              <a:gd name="connsiteX145" fmla="*/ 727601 w 1784313"/>
              <a:gd name="connsiteY145" fmla="*/ 3088305 h 7923565"/>
              <a:gd name="connsiteX146" fmla="*/ 850351 w 1784313"/>
              <a:gd name="connsiteY146" fmla="*/ 3187928 h 7923565"/>
              <a:gd name="connsiteX147" fmla="*/ 937520 w 1784313"/>
              <a:gd name="connsiteY147" fmla="*/ 3257307 h 7923565"/>
              <a:gd name="connsiteX148" fmla="*/ 619084 w 1784313"/>
              <a:gd name="connsiteY148" fmla="*/ 3524153 h 7923565"/>
              <a:gd name="connsiteX149" fmla="*/ 1307548 w 1784313"/>
              <a:gd name="connsiteY149" fmla="*/ 3524153 h 7923565"/>
              <a:gd name="connsiteX150" fmla="*/ 1030027 w 1784313"/>
              <a:gd name="connsiteY150" fmla="*/ 3259086 h 7923565"/>
              <a:gd name="connsiteX151" fmla="*/ 1008679 w 1784313"/>
              <a:gd name="connsiteY151" fmla="*/ 3241297 h 7923565"/>
              <a:gd name="connsiteX152" fmla="*/ 985553 w 1784313"/>
              <a:gd name="connsiteY152" fmla="*/ 3223507 h 7923565"/>
              <a:gd name="connsiteX153" fmla="*/ 893047 w 1784313"/>
              <a:gd name="connsiteY153" fmla="*/ 3148790 h 7923565"/>
              <a:gd name="connsiteX154" fmla="*/ 775634 w 1784313"/>
              <a:gd name="connsiteY154" fmla="*/ 3054503 h 7923565"/>
              <a:gd name="connsiteX155" fmla="*/ 754286 w 1784313"/>
              <a:gd name="connsiteY155" fmla="*/ 3036714 h 7923565"/>
              <a:gd name="connsiteX156" fmla="*/ 732939 w 1784313"/>
              <a:gd name="connsiteY156" fmla="*/ 3018924 h 7923565"/>
              <a:gd name="connsiteX157" fmla="*/ 177898 w 1784313"/>
              <a:gd name="connsiteY157" fmla="*/ 2070730 h 7923565"/>
              <a:gd name="connsiteX158" fmla="*/ 732939 w 1784313"/>
              <a:gd name="connsiteY158" fmla="*/ 1090512 h 7923565"/>
              <a:gd name="connsiteX159" fmla="*/ 750728 w 1784313"/>
              <a:gd name="connsiteY159" fmla="*/ 1069165 h 7923565"/>
              <a:gd name="connsiteX160" fmla="*/ 768518 w 1784313"/>
              <a:gd name="connsiteY160" fmla="*/ 1047817 h 7923565"/>
              <a:gd name="connsiteX161" fmla="*/ 804098 w 1784313"/>
              <a:gd name="connsiteY161" fmla="*/ 1008679 h 7923565"/>
              <a:gd name="connsiteX162" fmla="*/ 942858 w 1784313"/>
              <a:gd name="connsiteY162" fmla="*/ 850351 h 7923565"/>
              <a:gd name="connsiteX163" fmla="*/ 960648 w 1784313"/>
              <a:gd name="connsiteY163" fmla="*/ 829004 h 7923565"/>
              <a:gd name="connsiteX164" fmla="*/ 978438 w 1784313"/>
              <a:gd name="connsiteY164" fmla="*/ 807656 h 7923565"/>
              <a:gd name="connsiteX165" fmla="*/ 1287980 w 1784313"/>
              <a:gd name="connsiteY165" fmla="*/ 405607 h 7923565"/>
              <a:gd name="connsiteX166" fmla="*/ 1423182 w 1784313"/>
              <a:gd name="connsiteY166" fmla="*/ 0 h 7923565"/>
              <a:gd name="connsiteX167" fmla="*/ 514270 w 1784313"/>
              <a:gd name="connsiteY167" fmla="*/ 365613 h 7923565"/>
              <a:gd name="connsiteX168" fmla="*/ 526577 w 1784313"/>
              <a:gd name="connsiteY168" fmla="*/ 400270 h 7923565"/>
              <a:gd name="connsiteX169" fmla="*/ 898384 w 1784313"/>
              <a:gd name="connsiteY169" fmla="*/ 811214 h 7923565"/>
              <a:gd name="connsiteX170" fmla="*/ 754286 w 1784313"/>
              <a:gd name="connsiteY170" fmla="*/ 976658 h 7923565"/>
              <a:gd name="connsiteX171" fmla="*/ 725823 w 1784313"/>
              <a:gd name="connsiteY171" fmla="*/ 1010460 h 7923565"/>
              <a:gd name="connsiteX172" fmla="*/ 295310 w 1784313"/>
              <a:gd name="connsiteY172" fmla="*/ 537252 h 7923565"/>
              <a:gd name="connsiteX173" fmla="*/ 278887 w 1784313"/>
              <a:gd name="connsiteY173" fmla="*/ 501512 h 792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784313" h="7923565">
                <a:moveTo>
                  <a:pt x="652884" y="6991381"/>
                </a:moveTo>
                <a:cubicBezTo>
                  <a:pt x="700917" y="7032296"/>
                  <a:pt x="750728" y="7073214"/>
                  <a:pt x="802318" y="7114129"/>
                </a:cubicBezTo>
                <a:cubicBezTo>
                  <a:pt x="820108" y="7130141"/>
                  <a:pt x="839677" y="7144373"/>
                  <a:pt x="857467" y="7160383"/>
                </a:cubicBezTo>
                <a:cubicBezTo>
                  <a:pt x="549703" y="7423671"/>
                  <a:pt x="279299" y="7674508"/>
                  <a:pt x="279299" y="7923565"/>
                </a:cubicBezTo>
                <a:lnTo>
                  <a:pt x="0" y="7923565"/>
                </a:lnTo>
                <a:cubicBezTo>
                  <a:pt x="0" y="7576663"/>
                  <a:pt x="316658" y="7277795"/>
                  <a:pt x="652884" y="6991381"/>
                </a:cubicBezTo>
                <a:close/>
                <a:moveTo>
                  <a:pt x="291752" y="6046743"/>
                </a:moveTo>
                <a:cubicBezTo>
                  <a:pt x="302426" y="6096555"/>
                  <a:pt x="321994" y="6146366"/>
                  <a:pt x="348680" y="6196177"/>
                </a:cubicBezTo>
                <a:cubicBezTo>
                  <a:pt x="370027" y="6237095"/>
                  <a:pt x="398491" y="6279790"/>
                  <a:pt x="428733" y="6320706"/>
                </a:cubicBezTo>
                <a:cubicBezTo>
                  <a:pt x="435849" y="6331380"/>
                  <a:pt x="444744" y="6342053"/>
                  <a:pt x="455418" y="6352727"/>
                </a:cubicBezTo>
                <a:lnTo>
                  <a:pt x="1327117" y="6352727"/>
                </a:lnTo>
                <a:cubicBezTo>
                  <a:pt x="1334233" y="6342053"/>
                  <a:pt x="1343127" y="6331380"/>
                  <a:pt x="1350243" y="6320706"/>
                </a:cubicBezTo>
                <a:cubicBezTo>
                  <a:pt x="1380487" y="6279790"/>
                  <a:pt x="1405392" y="6238873"/>
                  <a:pt x="1424960" y="6196177"/>
                </a:cubicBezTo>
                <a:cubicBezTo>
                  <a:pt x="1448088" y="6146366"/>
                  <a:pt x="1465878" y="6096555"/>
                  <a:pt x="1474771" y="6046743"/>
                </a:cubicBezTo>
                <a:close/>
                <a:moveTo>
                  <a:pt x="410943" y="5610895"/>
                </a:moveTo>
                <a:cubicBezTo>
                  <a:pt x="386037" y="5644694"/>
                  <a:pt x="362911" y="5680274"/>
                  <a:pt x="343342" y="5715853"/>
                </a:cubicBezTo>
                <a:cubicBezTo>
                  <a:pt x="311320" y="5772781"/>
                  <a:pt x="291752" y="5833266"/>
                  <a:pt x="282856" y="5893751"/>
                </a:cubicBezTo>
                <a:cubicBezTo>
                  <a:pt x="281079" y="5900867"/>
                  <a:pt x="281079" y="5907983"/>
                  <a:pt x="281078" y="5915099"/>
                </a:cubicBezTo>
                <a:lnTo>
                  <a:pt x="1476551" y="5915099"/>
                </a:lnTo>
                <a:cubicBezTo>
                  <a:pt x="1474771" y="5907983"/>
                  <a:pt x="1474771" y="5900867"/>
                  <a:pt x="1472993" y="5893751"/>
                </a:cubicBezTo>
                <a:cubicBezTo>
                  <a:pt x="1460540" y="5835046"/>
                  <a:pt x="1437414" y="5774561"/>
                  <a:pt x="1405392" y="5715853"/>
                </a:cubicBezTo>
                <a:cubicBezTo>
                  <a:pt x="1385823" y="5680274"/>
                  <a:pt x="1362697" y="5646474"/>
                  <a:pt x="1337791" y="5610895"/>
                </a:cubicBezTo>
                <a:close/>
                <a:moveTo>
                  <a:pt x="435849" y="4070300"/>
                </a:moveTo>
                <a:cubicBezTo>
                  <a:pt x="446522" y="4116554"/>
                  <a:pt x="462534" y="4162807"/>
                  <a:pt x="480324" y="4209061"/>
                </a:cubicBezTo>
                <a:cubicBezTo>
                  <a:pt x="496334" y="4251756"/>
                  <a:pt x="517681" y="4292671"/>
                  <a:pt x="540809" y="4333589"/>
                </a:cubicBezTo>
                <a:cubicBezTo>
                  <a:pt x="546145" y="4340705"/>
                  <a:pt x="551483" y="4349599"/>
                  <a:pt x="556819" y="4358495"/>
                </a:cubicBezTo>
                <a:lnTo>
                  <a:pt x="556819" y="4360273"/>
                </a:lnTo>
                <a:lnTo>
                  <a:pt x="1353801" y="4360273"/>
                </a:lnTo>
                <a:cubicBezTo>
                  <a:pt x="1359139" y="4353157"/>
                  <a:pt x="1364475" y="4344263"/>
                  <a:pt x="1369813" y="4335367"/>
                </a:cubicBezTo>
                <a:cubicBezTo>
                  <a:pt x="1378707" y="4319357"/>
                  <a:pt x="1387603" y="4305125"/>
                  <a:pt x="1396497" y="4289114"/>
                </a:cubicBezTo>
                <a:lnTo>
                  <a:pt x="1394718" y="4289114"/>
                </a:lnTo>
                <a:cubicBezTo>
                  <a:pt x="1408950" y="4262430"/>
                  <a:pt x="1421402" y="4235744"/>
                  <a:pt x="1432076" y="4209060"/>
                </a:cubicBezTo>
                <a:cubicBezTo>
                  <a:pt x="1449866" y="4164585"/>
                  <a:pt x="1464098" y="4118332"/>
                  <a:pt x="1471213" y="4070300"/>
                </a:cubicBezTo>
                <a:lnTo>
                  <a:pt x="1017575" y="4070300"/>
                </a:lnTo>
                <a:lnTo>
                  <a:pt x="1015795" y="4070300"/>
                </a:lnTo>
                <a:close/>
                <a:moveTo>
                  <a:pt x="508787" y="3654019"/>
                </a:moveTo>
                <a:cubicBezTo>
                  <a:pt x="492776" y="3678925"/>
                  <a:pt x="476766" y="3702051"/>
                  <a:pt x="464312" y="3726957"/>
                </a:cubicBezTo>
                <a:cubicBezTo>
                  <a:pt x="435849" y="3783884"/>
                  <a:pt x="418059" y="3842591"/>
                  <a:pt x="418059" y="3904855"/>
                </a:cubicBezTo>
                <a:cubicBezTo>
                  <a:pt x="418059" y="3917309"/>
                  <a:pt x="418059" y="3931540"/>
                  <a:pt x="419839" y="3943992"/>
                </a:cubicBezTo>
                <a:lnTo>
                  <a:pt x="1015795" y="3943992"/>
                </a:lnTo>
                <a:lnTo>
                  <a:pt x="1017575" y="3943992"/>
                </a:lnTo>
                <a:lnTo>
                  <a:pt x="1478329" y="3943992"/>
                </a:lnTo>
                <a:cubicBezTo>
                  <a:pt x="1476551" y="3929760"/>
                  <a:pt x="1476551" y="3917308"/>
                  <a:pt x="1474772" y="3904854"/>
                </a:cubicBezTo>
                <a:cubicBezTo>
                  <a:pt x="1467656" y="3842591"/>
                  <a:pt x="1451646" y="3782106"/>
                  <a:pt x="1426740" y="3726957"/>
                </a:cubicBezTo>
                <a:cubicBezTo>
                  <a:pt x="1426740" y="3723399"/>
                  <a:pt x="1424960" y="3721621"/>
                  <a:pt x="1423182" y="3718063"/>
                </a:cubicBezTo>
                <a:cubicBezTo>
                  <a:pt x="1414286" y="3696715"/>
                  <a:pt x="1403612" y="3675367"/>
                  <a:pt x="1391161" y="3654020"/>
                </a:cubicBezTo>
                <a:close/>
                <a:moveTo>
                  <a:pt x="458976" y="2166795"/>
                </a:moveTo>
                <a:cubicBezTo>
                  <a:pt x="466092" y="2221942"/>
                  <a:pt x="478544" y="2275311"/>
                  <a:pt x="498114" y="2326903"/>
                </a:cubicBezTo>
                <a:cubicBezTo>
                  <a:pt x="514124" y="2369598"/>
                  <a:pt x="535471" y="2412293"/>
                  <a:pt x="558599" y="2451431"/>
                </a:cubicBezTo>
                <a:cubicBezTo>
                  <a:pt x="560377" y="2453209"/>
                  <a:pt x="560377" y="2453209"/>
                  <a:pt x="562157" y="2454989"/>
                </a:cubicBezTo>
                <a:lnTo>
                  <a:pt x="1394718" y="2454989"/>
                </a:lnTo>
                <a:cubicBezTo>
                  <a:pt x="1394719" y="2453209"/>
                  <a:pt x="1396497" y="2453209"/>
                  <a:pt x="1396497" y="2451431"/>
                </a:cubicBezTo>
                <a:cubicBezTo>
                  <a:pt x="1419624" y="2412293"/>
                  <a:pt x="1440972" y="2369598"/>
                  <a:pt x="1456982" y="2326903"/>
                </a:cubicBezTo>
                <a:cubicBezTo>
                  <a:pt x="1476551" y="2277091"/>
                  <a:pt x="1490783" y="2221942"/>
                  <a:pt x="1497899" y="2166795"/>
                </a:cubicBezTo>
                <a:close/>
                <a:moveTo>
                  <a:pt x="560377" y="1750514"/>
                </a:moveTo>
                <a:cubicBezTo>
                  <a:pt x="546145" y="1777198"/>
                  <a:pt x="531913" y="1802103"/>
                  <a:pt x="519461" y="1827009"/>
                </a:cubicBezTo>
                <a:cubicBezTo>
                  <a:pt x="489218" y="1887494"/>
                  <a:pt x="467870" y="1947980"/>
                  <a:pt x="458976" y="2004907"/>
                </a:cubicBezTo>
                <a:cubicBezTo>
                  <a:pt x="457196" y="2017360"/>
                  <a:pt x="455418" y="2029812"/>
                  <a:pt x="453638" y="2040486"/>
                </a:cubicBezTo>
                <a:lnTo>
                  <a:pt x="1503235" y="2040486"/>
                </a:lnTo>
                <a:cubicBezTo>
                  <a:pt x="1503235" y="2028034"/>
                  <a:pt x="1501457" y="2017360"/>
                  <a:pt x="1499677" y="2004907"/>
                </a:cubicBezTo>
                <a:cubicBezTo>
                  <a:pt x="1490783" y="1946201"/>
                  <a:pt x="1471214" y="1885716"/>
                  <a:pt x="1444530" y="1827009"/>
                </a:cubicBezTo>
                <a:cubicBezTo>
                  <a:pt x="1433856" y="1800325"/>
                  <a:pt x="1419624" y="1775420"/>
                  <a:pt x="1405392" y="1750514"/>
                </a:cubicBezTo>
                <a:close/>
                <a:moveTo>
                  <a:pt x="1423182" y="0"/>
                </a:moveTo>
                <a:lnTo>
                  <a:pt x="1688249" y="0"/>
                </a:lnTo>
                <a:cubicBezTo>
                  <a:pt x="1677575" y="167224"/>
                  <a:pt x="1629544" y="345122"/>
                  <a:pt x="1524583" y="539029"/>
                </a:cubicBezTo>
                <a:cubicBezTo>
                  <a:pt x="1432076" y="704475"/>
                  <a:pt x="1295096" y="852129"/>
                  <a:pt x="1167009" y="999785"/>
                </a:cubicBezTo>
                <a:cubicBezTo>
                  <a:pt x="1161671" y="1006901"/>
                  <a:pt x="1154556" y="1014017"/>
                  <a:pt x="1149220" y="1021133"/>
                </a:cubicBezTo>
                <a:cubicBezTo>
                  <a:pt x="1143882" y="1028249"/>
                  <a:pt x="1136766" y="1035365"/>
                  <a:pt x="1131430" y="1042481"/>
                </a:cubicBezTo>
                <a:cubicBezTo>
                  <a:pt x="1094070" y="1085176"/>
                  <a:pt x="1056712" y="1127872"/>
                  <a:pt x="1019353" y="1170567"/>
                </a:cubicBezTo>
                <a:cubicBezTo>
                  <a:pt x="998005" y="1193693"/>
                  <a:pt x="976658" y="1216820"/>
                  <a:pt x="957090" y="1239946"/>
                </a:cubicBezTo>
                <a:cubicBezTo>
                  <a:pt x="951752" y="1247062"/>
                  <a:pt x="944636" y="1254178"/>
                  <a:pt x="939300" y="1261294"/>
                </a:cubicBezTo>
                <a:cubicBezTo>
                  <a:pt x="933962" y="1268410"/>
                  <a:pt x="926846" y="1275526"/>
                  <a:pt x="921511" y="1282642"/>
                </a:cubicBezTo>
                <a:cubicBezTo>
                  <a:pt x="816550" y="1401834"/>
                  <a:pt x="720485" y="1519247"/>
                  <a:pt x="640432" y="1631321"/>
                </a:cubicBezTo>
                <a:lnTo>
                  <a:pt x="1323559" y="1631321"/>
                </a:lnTo>
                <a:cubicBezTo>
                  <a:pt x="1234610" y="1513909"/>
                  <a:pt x="1122534" y="1398276"/>
                  <a:pt x="1001563" y="1279084"/>
                </a:cubicBezTo>
                <a:cubicBezTo>
                  <a:pt x="1024691" y="1254178"/>
                  <a:pt x="1046039" y="1227495"/>
                  <a:pt x="1069165" y="1202589"/>
                </a:cubicBezTo>
                <a:cubicBezTo>
                  <a:pt x="1104744" y="1161671"/>
                  <a:pt x="1140324" y="1120756"/>
                  <a:pt x="1175903" y="1079839"/>
                </a:cubicBezTo>
                <a:cubicBezTo>
                  <a:pt x="1501457" y="1394718"/>
                  <a:pt x="1784314" y="1704260"/>
                  <a:pt x="1784313" y="2077846"/>
                </a:cubicBezTo>
                <a:cubicBezTo>
                  <a:pt x="1784314" y="2488789"/>
                  <a:pt x="1529921" y="2780541"/>
                  <a:pt x="1238168" y="3027819"/>
                </a:cubicBezTo>
                <a:cubicBezTo>
                  <a:pt x="1197251" y="2994018"/>
                  <a:pt x="1158114" y="2961997"/>
                  <a:pt x="1117198" y="2929975"/>
                </a:cubicBezTo>
                <a:cubicBezTo>
                  <a:pt x="1088734" y="2906849"/>
                  <a:pt x="1058491" y="2883722"/>
                  <a:pt x="1030027" y="2860596"/>
                </a:cubicBezTo>
                <a:cubicBezTo>
                  <a:pt x="1133208" y="2773425"/>
                  <a:pt x="1231052" y="2680918"/>
                  <a:pt x="1309327" y="2583075"/>
                </a:cubicBezTo>
                <a:lnTo>
                  <a:pt x="652884" y="2583075"/>
                </a:lnTo>
                <a:cubicBezTo>
                  <a:pt x="734717" y="2680918"/>
                  <a:pt x="836119" y="2771647"/>
                  <a:pt x="942858" y="2860596"/>
                </a:cubicBezTo>
                <a:cubicBezTo>
                  <a:pt x="949974" y="2865932"/>
                  <a:pt x="957090" y="2873048"/>
                  <a:pt x="964206" y="2878386"/>
                </a:cubicBezTo>
                <a:cubicBezTo>
                  <a:pt x="971322" y="2883721"/>
                  <a:pt x="978438" y="2890837"/>
                  <a:pt x="985554" y="2896175"/>
                </a:cubicBezTo>
                <a:cubicBezTo>
                  <a:pt x="1015795" y="2919301"/>
                  <a:pt x="1046039" y="2944207"/>
                  <a:pt x="1076281" y="2969113"/>
                </a:cubicBezTo>
                <a:cubicBezTo>
                  <a:pt x="1115418" y="3001134"/>
                  <a:pt x="1154555" y="3031378"/>
                  <a:pt x="1193693" y="3063399"/>
                </a:cubicBezTo>
                <a:cubicBezTo>
                  <a:pt x="1200809" y="3068735"/>
                  <a:pt x="1207925" y="3075851"/>
                  <a:pt x="1215041" y="3081189"/>
                </a:cubicBezTo>
                <a:cubicBezTo>
                  <a:pt x="1222157" y="3086525"/>
                  <a:pt x="1229272" y="3093641"/>
                  <a:pt x="1236389" y="3098979"/>
                </a:cubicBezTo>
                <a:cubicBezTo>
                  <a:pt x="1446308" y="3275096"/>
                  <a:pt x="1638437" y="3467226"/>
                  <a:pt x="1718492" y="3719841"/>
                </a:cubicBezTo>
                <a:lnTo>
                  <a:pt x="1716713" y="3719841"/>
                </a:lnTo>
                <a:cubicBezTo>
                  <a:pt x="1741618" y="3799896"/>
                  <a:pt x="1755850" y="3885287"/>
                  <a:pt x="1755850" y="3977793"/>
                </a:cubicBezTo>
                <a:cubicBezTo>
                  <a:pt x="1755850" y="4088090"/>
                  <a:pt x="1732724" y="4191271"/>
                  <a:pt x="1693587" y="4289114"/>
                </a:cubicBezTo>
                <a:lnTo>
                  <a:pt x="1695365" y="4289114"/>
                </a:lnTo>
                <a:cubicBezTo>
                  <a:pt x="1593964" y="4541728"/>
                  <a:pt x="1380487" y="4755206"/>
                  <a:pt x="1152777" y="4947335"/>
                </a:cubicBezTo>
                <a:cubicBezTo>
                  <a:pt x="1145661" y="4952673"/>
                  <a:pt x="1138546" y="4959789"/>
                  <a:pt x="1131430" y="4965125"/>
                </a:cubicBezTo>
                <a:cubicBezTo>
                  <a:pt x="1124314" y="4970463"/>
                  <a:pt x="1117198" y="4977579"/>
                  <a:pt x="1110082" y="4982915"/>
                </a:cubicBezTo>
                <a:cubicBezTo>
                  <a:pt x="1051375" y="5030948"/>
                  <a:pt x="992669" y="5077201"/>
                  <a:pt x="935742" y="5123455"/>
                </a:cubicBezTo>
                <a:cubicBezTo>
                  <a:pt x="923288" y="5132349"/>
                  <a:pt x="912615" y="5141245"/>
                  <a:pt x="901941" y="5150139"/>
                </a:cubicBezTo>
                <a:cubicBezTo>
                  <a:pt x="893047" y="5155476"/>
                  <a:pt x="885931" y="5162592"/>
                  <a:pt x="878815" y="5167928"/>
                </a:cubicBezTo>
                <a:cubicBezTo>
                  <a:pt x="871699" y="5173266"/>
                  <a:pt x="864583" y="5180382"/>
                  <a:pt x="857467" y="5185718"/>
                </a:cubicBezTo>
                <a:cubicBezTo>
                  <a:pt x="736497" y="5285341"/>
                  <a:pt x="620862" y="5381406"/>
                  <a:pt x="524797" y="5479250"/>
                </a:cubicBezTo>
                <a:lnTo>
                  <a:pt x="1234610" y="5479250"/>
                </a:lnTo>
                <a:cubicBezTo>
                  <a:pt x="1150997" y="5383186"/>
                  <a:pt x="1051375" y="5287121"/>
                  <a:pt x="948194" y="5189276"/>
                </a:cubicBezTo>
                <a:cubicBezTo>
                  <a:pt x="958868" y="5182160"/>
                  <a:pt x="969542" y="5173266"/>
                  <a:pt x="980216" y="5164370"/>
                </a:cubicBezTo>
                <a:cubicBezTo>
                  <a:pt x="1037143" y="5118117"/>
                  <a:pt x="1095850" y="5070086"/>
                  <a:pt x="1154556" y="5022052"/>
                </a:cubicBezTo>
                <a:cubicBezTo>
                  <a:pt x="1471214" y="5324478"/>
                  <a:pt x="1761188" y="5612673"/>
                  <a:pt x="1761188" y="5968468"/>
                </a:cubicBezTo>
                <a:cubicBezTo>
                  <a:pt x="1761188" y="6327822"/>
                  <a:pt x="1474772" y="6630248"/>
                  <a:pt x="1149220" y="6914884"/>
                </a:cubicBezTo>
                <a:cubicBezTo>
                  <a:pt x="1124314" y="6893536"/>
                  <a:pt x="1099408" y="6873969"/>
                  <a:pt x="1074503" y="6852621"/>
                </a:cubicBezTo>
                <a:cubicBezTo>
                  <a:pt x="1031807" y="6817041"/>
                  <a:pt x="987332" y="6781462"/>
                  <a:pt x="944636" y="6745882"/>
                </a:cubicBezTo>
                <a:cubicBezTo>
                  <a:pt x="1042481" y="6660491"/>
                  <a:pt x="1134988" y="6573320"/>
                  <a:pt x="1216821" y="6486151"/>
                </a:cubicBezTo>
                <a:lnTo>
                  <a:pt x="572831" y="6486151"/>
                </a:lnTo>
                <a:cubicBezTo>
                  <a:pt x="658222" y="6573320"/>
                  <a:pt x="756065" y="6660491"/>
                  <a:pt x="857467" y="6745882"/>
                </a:cubicBezTo>
                <a:cubicBezTo>
                  <a:pt x="864583" y="6751218"/>
                  <a:pt x="871699" y="6758334"/>
                  <a:pt x="878815" y="6763672"/>
                </a:cubicBezTo>
                <a:cubicBezTo>
                  <a:pt x="885931" y="6769008"/>
                  <a:pt x="893047" y="6776124"/>
                  <a:pt x="900163" y="6781462"/>
                </a:cubicBezTo>
                <a:cubicBezTo>
                  <a:pt x="942858" y="6818819"/>
                  <a:pt x="987332" y="6856179"/>
                  <a:pt x="1031807" y="6891758"/>
                </a:cubicBezTo>
                <a:cubicBezTo>
                  <a:pt x="1056713" y="6911326"/>
                  <a:pt x="1079839" y="6932674"/>
                  <a:pt x="1104744" y="6952244"/>
                </a:cubicBezTo>
                <a:cubicBezTo>
                  <a:pt x="1111860" y="6957580"/>
                  <a:pt x="1118976" y="6964695"/>
                  <a:pt x="1126092" y="6970033"/>
                </a:cubicBezTo>
                <a:cubicBezTo>
                  <a:pt x="1133208" y="6975369"/>
                  <a:pt x="1140324" y="6982485"/>
                  <a:pt x="1147440" y="6987823"/>
                </a:cubicBezTo>
                <a:cubicBezTo>
                  <a:pt x="1364253" y="7169056"/>
                  <a:pt x="1572032" y="7354459"/>
                  <a:pt x="1696943" y="7551415"/>
                </a:cubicBezTo>
                <a:lnTo>
                  <a:pt x="1728168" y="7609403"/>
                </a:lnTo>
                <a:lnTo>
                  <a:pt x="1492092" y="7745701"/>
                </a:lnTo>
                <a:lnTo>
                  <a:pt x="1487198" y="7733214"/>
                </a:lnTo>
                <a:cubicBezTo>
                  <a:pt x="1391716" y="7544087"/>
                  <a:pt x="1171901" y="7348955"/>
                  <a:pt x="941078" y="7156825"/>
                </a:cubicBezTo>
                <a:cubicBezTo>
                  <a:pt x="933962" y="7151489"/>
                  <a:pt x="926846" y="7144373"/>
                  <a:pt x="919730" y="7139035"/>
                </a:cubicBezTo>
                <a:cubicBezTo>
                  <a:pt x="912615" y="7133699"/>
                  <a:pt x="905499" y="7126583"/>
                  <a:pt x="898383" y="7121245"/>
                </a:cubicBezTo>
                <a:cubicBezTo>
                  <a:pt x="878815" y="7105236"/>
                  <a:pt x="859245" y="7089224"/>
                  <a:pt x="839677" y="7073214"/>
                </a:cubicBezTo>
                <a:cubicBezTo>
                  <a:pt x="791644" y="7034077"/>
                  <a:pt x="741833" y="6993159"/>
                  <a:pt x="693801" y="6952244"/>
                </a:cubicBezTo>
                <a:cubicBezTo>
                  <a:pt x="686685" y="6946906"/>
                  <a:pt x="679569" y="6939790"/>
                  <a:pt x="672454" y="6934454"/>
                </a:cubicBezTo>
                <a:cubicBezTo>
                  <a:pt x="665338" y="6929116"/>
                  <a:pt x="658222" y="6922000"/>
                  <a:pt x="651106" y="6916664"/>
                </a:cubicBezTo>
                <a:cubicBezTo>
                  <a:pt x="305984" y="6623132"/>
                  <a:pt x="0" y="6315370"/>
                  <a:pt x="0" y="5948900"/>
                </a:cubicBezTo>
                <a:cubicBezTo>
                  <a:pt x="0" y="5568199"/>
                  <a:pt x="327332" y="5276447"/>
                  <a:pt x="672454" y="4995368"/>
                </a:cubicBezTo>
                <a:cubicBezTo>
                  <a:pt x="679570" y="4990031"/>
                  <a:pt x="686685" y="4982915"/>
                  <a:pt x="693801" y="4977579"/>
                </a:cubicBezTo>
                <a:cubicBezTo>
                  <a:pt x="700917" y="4972241"/>
                  <a:pt x="708033" y="4965125"/>
                  <a:pt x="715149" y="4959789"/>
                </a:cubicBezTo>
                <a:cubicBezTo>
                  <a:pt x="727601" y="4949115"/>
                  <a:pt x="740055" y="4940219"/>
                  <a:pt x="752506" y="4929545"/>
                </a:cubicBezTo>
                <a:cubicBezTo>
                  <a:pt x="809434" y="4885072"/>
                  <a:pt x="868141" y="4838818"/>
                  <a:pt x="923288" y="4792565"/>
                </a:cubicBezTo>
                <a:cubicBezTo>
                  <a:pt x="930404" y="4787227"/>
                  <a:pt x="937520" y="4780111"/>
                  <a:pt x="944636" y="4774775"/>
                </a:cubicBezTo>
                <a:cubicBezTo>
                  <a:pt x="951752" y="4769437"/>
                  <a:pt x="958868" y="4762321"/>
                  <a:pt x="965984" y="4756985"/>
                </a:cubicBezTo>
                <a:cubicBezTo>
                  <a:pt x="1072723" y="4666257"/>
                  <a:pt x="1174125" y="4573750"/>
                  <a:pt x="1257736" y="4477685"/>
                </a:cubicBezTo>
                <a:lnTo>
                  <a:pt x="642210" y="4477685"/>
                </a:lnTo>
                <a:cubicBezTo>
                  <a:pt x="711591" y="4571972"/>
                  <a:pt x="795202" y="4664479"/>
                  <a:pt x="882373" y="4753428"/>
                </a:cubicBezTo>
                <a:cubicBezTo>
                  <a:pt x="825445" y="4799681"/>
                  <a:pt x="768518" y="4844154"/>
                  <a:pt x="711591" y="4890408"/>
                </a:cubicBezTo>
                <a:cubicBezTo>
                  <a:pt x="699137" y="4901082"/>
                  <a:pt x="686685" y="4909978"/>
                  <a:pt x="674232" y="4920651"/>
                </a:cubicBezTo>
                <a:cubicBezTo>
                  <a:pt x="391375" y="4632457"/>
                  <a:pt x="138760" y="4305125"/>
                  <a:pt x="138760" y="3899518"/>
                </a:cubicBezTo>
                <a:cubicBezTo>
                  <a:pt x="138760" y="3565071"/>
                  <a:pt x="416281" y="3330246"/>
                  <a:pt x="727601" y="3088305"/>
                </a:cubicBezTo>
                <a:cubicBezTo>
                  <a:pt x="768518" y="3122104"/>
                  <a:pt x="809434" y="3155906"/>
                  <a:pt x="850351" y="3187928"/>
                </a:cubicBezTo>
                <a:cubicBezTo>
                  <a:pt x="880593" y="3211053"/>
                  <a:pt x="909057" y="3234181"/>
                  <a:pt x="937520" y="3257307"/>
                </a:cubicBezTo>
                <a:cubicBezTo>
                  <a:pt x="818330" y="3349814"/>
                  <a:pt x="708033" y="3436984"/>
                  <a:pt x="619084" y="3524153"/>
                </a:cubicBezTo>
                <a:lnTo>
                  <a:pt x="1307548" y="3524153"/>
                </a:lnTo>
                <a:cubicBezTo>
                  <a:pt x="1231053" y="3433426"/>
                  <a:pt x="1134988" y="3346256"/>
                  <a:pt x="1030027" y="3259086"/>
                </a:cubicBezTo>
                <a:cubicBezTo>
                  <a:pt x="1022911" y="3253749"/>
                  <a:pt x="1015795" y="3246633"/>
                  <a:pt x="1008679" y="3241297"/>
                </a:cubicBezTo>
                <a:cubicBezTo>
                  <a:pt x="999785" y="3235959"/>
                  <a:pt x="992669" y="3228843"/>
                  <a:pt x="985553" y="3223507"/>
                </a:cubicBezTo>
                <a:cubicBezTo>
                  <a:pt x="955310" y="3198601"/>
                  <a:pt x="925069" y="3173696"/>
                  <a:pt x="893047" y="3148790"/>
                </a:cubicBezTo>
                <a:cubicBezTo>
                  <a:pt x="853909" y="3118547"/>
                  <a:pt x="814772" y="3086525"/>
                  <a:pt x="775634" y="3054503"/>
                </a:cubicBezTo>
                <a:cubicBezTo>
                  <a:pt x="768518" y="3049167"/>
                  <a:pt x="761402" y="3042052"/>
                  <a:pt x="754286" y="3036714"/>
                </a:cubicBezTo>
                <a:cubicBezTo>
                  <a:pt x="747170" y="3031378"/>
                  <a:pt x="740055" y="3024262"/>
                  <a:pt x="732939" y="3018924"/>
                </a:cubicBezTo>
                <a:cubicBezTo>
                  <a:pt x="448302" y="2780541"/>
                  <a:pt x="177898" y="2497684"/>
                  <a:pt x="177898" y="2070730"/>
                </a:cubicBezTo>
                <a:cubicBezTo>
                  <a:pt x="177898" y="1748734"/>
                  <a:pt x="439406" y="1428518"/>
                  <a:pt x="732939" y="1090512"/>
                </a:cubicBezTo>
                <a:cubicBezTo>
                  <a:pt x="738275" y="1083397"/>
                  <a:pt x="743613" y="1076281"/>
                  <a:pt x="750728" y="1069165"/>
                </a:cubicBezTo>
                <a:cubicBezTo>
                  <a:pt x="756064" y="1062049"/>
                  <a:pt x="761402" y="1054933"/>
                  <a:pt x="768518" y="1047817"/>
                </a:cubicBezTo>
                <a:cubicBezTo>
                  <a:pt x="780970" y="1035365"/>
                  <a:pt x="791644" y="1022911"/>
                  <a:pt x="804098" y="1008679"/>
                </a:cubicBezTo>
                <a:cubicBezTo>
                  <a:pt x="850351" y="957090"/>
                  <a:pt x="896605" y="903721"/>
                  <a:pt x="942858" y="850351"/>
                </a:cubicBezTo>
                <a:cubicBezTo>
                  <a:pt x="948194" y="843235"/>
                  <a:pt x="955310" y="836120"/>
                  <a:pt x="960648" y="829004"/>
                </a:cubicBezTo>
                <a:cubicBezTo>
                  <a:pt x="965984" y="821888"/>
                  <a:pt x="973100" y="814772"/>
                  <a:pt x="978438" y="807656"/>
                </a:cubicBezTo>
                <a:cubicBezTo>
                  <a:pt x="1090512" y="676012"/>
                  <a:pt x="1199031" y="542587"/>
                  <a:pt x="1287980" y="405607"/>
                </a:cubicBezTo>
                <a:cubicBezTo>
                  <a:pt x="1366255" y="284637"/>
                  <a:pt x="1410728" y="142318"/>
                  <a:pt x="1423182" y="0"/>
                </a:cubicBezTo>
                <a:close/>
                <a:moveTo>
                  <a:pt x="514270" y="365613"/>
                </a:moveTo>
                <a:lnTo>
                  <a:pt x="526577" y="400270"/>
                </a:lnTo>
                <a:cubicBezTo>
                  <a:pt x="595958" y="558600"/>
                  <a:pt x="761402" y="677790"/>
                  <a:pt x="898384" y="811214"/>
                </a:cubicBezTo>
                <a:cubicBezTo>
                  <a:pt x="850351" y="866362"/>
                  <a:pt x="802319" y="921511"/>
                  <a:pt x="754286" y="976658"/>
                </a:cubicBezTo>
                <a:cubicBezTo>
                  <a:pt x="745392" y="987332"/>
                  <a:pt x="734718" y="999786"/>
                  <a:pt x="725823" y="1010460"/>
                </a:cubicBezTo>
                <a:cubicBezTo>
                  <a:pt x="571053" y="861026"/>
                  <a:pt x="393155" y="718708"/>
                  <a:pt x="295310" y="537252"/>
                </a:cubicBezTo>
                <a:lnTo>
                  <a:pt x="278887" y="501512"/>
                </a:lnTo>
                <a:close/>
              </a:path>
            </a:pathLst>
          </a:custGeom>
          <a:solidFill>
            <a:schemeClr val="accent4">
              <a:alpha val="28000"/>
            </a:schemeClr>
          </a:solidFill>
          <a:ln w="9525" cap="flat">
            <a:noFill/>
            <a:prstDash val="solid"/>
            <a:miter/>
          </a:ln>
        </p:spPr>
        <p:txBody>
          <a:bodyPr wrap="square" rtlCol="0" anchor="ctr">
            <a:noAutofit/>
          </a:bodyPr>
          <a:lstStyle/>
          <a:p>
            <a:endParaRPr lang="en-US" dirty="0"/>
          </a:p>
        </p:txBody>
      </p:sp>
      <p:grpSp>
        <p:nvGrpSpPr>
          <p:cNvPr id="37" name="Group 36">
            <a:extLst>
              <a:ext uri="{FF2B5EF4-FFF2-40B4-BE49-F238E27FC236}">
                <a16:creationId xmlns:a16="http://schemas.microsoft.com/office/drawing/2014/main" xmlns="" id="{CA82C110-2304-4BD0-A1A8-E8B8141F60CD}"/>
              </a:ext>
            </a:extLst>
          </p:cNvPr>
          <p:cNvGrpSpPr/>
          <p:nvPr userDrawn="1"/>
        </p:nvGrpSpPr>
        <p:grpSpPr>
          <a:xfrm rot="2377217" flipH="1">
            <a:off x="11091857" y="4908009"/>
            <a:ext cx="394771" cy="1874243"/>
            <a:chOff x="3228371" y="1912891"/>
            <a:chExt cx="981075" cy="4248150"/>
          </a:xfrm>
          <a:solidFill>
            <a:schemeClr val="accent2">
              <a:alpha val="74000"/>
            </a:schemeClr>
          </a:solidFill>
        </p:grpSpPr>
        <p:sp>
          <p:nvSpPr>
            <p:cNvPr id="38" name="Freeform: Shape 37">
              <a:extLst>
                <a:ext uri="{FF2B5EF4-FFF2-40B4-BE49-F238E27FC236}">
                  <a16:creationId xmlns:a16="http://schemas.microsoft.com/office/drawing/2014/main" xmlns="" id="{ACD23151-8D4C-4421-B6CD-020C2DF8592A}"/>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xmlns="" id="{A2200F9E-63E5-4F6F-9509-13E64C4000FF}"/>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xmlns="" id="{1BE91227-4EAE-4734-A3BB-8AF88198C399}"/>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grpSp>
        <p:nvGrpSpPr>
          <p:cNvPr id="614" name="Group 613">
            <a:extLst>
              <a:ext uri="{FF2B5EF4-FFF2-40B4-BE49-F238E27FC236}">
                <a16:creationId xmlns:a16="http://schemas.microsoft.com/office/drawing/2014/main" xmlns="" id="{D1C8C66F-565A-4DE8-BE26-BA5BC930DEEB}"/>
              </a:ext>
            </a:extLst>
          </p:cNvPr>
          <p:cNvGrpSpPr/>
          <p:nvPr userDrawn="1"/>
        </p:nvGrpSpPr>
        <p:grpSpPr>
          <a:xfrm>
            <a:off x="11170" y="472600"/>
            <a:ext cx="3398860" cy="6236782"/>
            <a:chOff x="11170" y="472600"/>
            <a:chExt cx="3398860" cy="6236782"/>
          </a:xfrm>
          <a:gradFill>
            <a:gsLst>
              <a:gs pos="93000">
                <a:schemeClr val="accent1">
                  <a:lumMod val="81000"/>
                </a:schemeClr>
              </a:gs>
              <a:gs pos="33000">
                <a:schemeClr val="accent1">
                  <a:lumMod val="90000"/>
                </a:schemeClr>
              </a:gs>
            </a:gsLst>
            <a:lin ang="10800000" scaled="1"/>
          </a:gradFill>
        </p:grpSpPr>
        <p:grpSp>
          <p:nvGrpSpPr>
            <p:cNvPr id="574" name="Group 573">
              <a:extLst>
                <a:ext uri="{FF2B5EF4-FFF2-40B4-BE49-F238E27FC236}">
                  <a16:creationId xmlns:a16="http://schemas.microsoft.com/office/drawing/2014/main" xmlns="" id="{B8882349-D833-4C0B-BD24-63BB8656D5D7}"/>
                </a:ext>
              </a:extLst>
            </p:cNvPr>
            <p:cNvGrpSpPr/>
            <p:nvPr userDrawn="1"/>
          </p:nvGrpSpPr>
          <p:grpSpPr>
            <a:xfrm rot="2885641">
              <a:off x="-30246" y="565979"/>
              <a:ext cx="1888205" cy="1701448"/>
              <a:chOff x="5884197" y="3445640"/>
              <a:chExt cx="1888205" cy="1701448"/>
            </a:xfrm>
            <a:grpFill/>
          </p:grpSpPr>
          <p:cxnSp>
            <p:nvCxnSpPr>
              <p:cNvPr id="575" name="Straight Connector 574">
                <a:extLst>
                  <a:ext uri="{FF2B5EF4-FFF2-40B4-BE49-F238E27FC236}">
                    <a16:creationId xmlns:a16="http://schemas.microsoft.com/office/drawing/2014/main" xmlns="" id="{B750D35F-5468-49EC-89C0-3A18A0B96339}"/>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xmlns="" id="{74B75543-7638-48B6-842F-8DF0E43A1010}"/>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xmlns="" id="{F695C379-7F4B-414F-83C3-0C5682AD47F9}"/>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xmlns="" id="{385D1C1F-2002-4098-8B66-D7D0836D11A2}"/>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xmlns="" id="{07D05259-DE62-457C-B709-858E9E3534B1}"/>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xmlns="" id="{BC99ED62-AF3C-4567-9F06-750F7EBBF3B8}"/>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81" name="Oval 580">
                <a:extLst>
                  <a:ext uri="{FF2B5EF4-FFF2-40B4-BE49-F238E27FC236}">
                    <a16:creationId xmlns:a16="http://schemas.microsoft.com/office/drawing/2014/main" xmlns="" id="{7633CBC9-77E8-4927-A270-46954C9DF437}"/>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2" name="Oval 581">
                <a:extLst>
                  <a:ext uri="{FF2B5EF4-FFF2-40B4-BE49-F238E27FC236}">
                    <a16:creationId xmlns:a16="http://schemas.microsoft.com/office/drawing/2014/main" xmlns="" id="{2D12ED10-6A25-4FDE-BF79-8716090CF7C7}"/>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3" name="Oval 582">
                <a:extLst>
                  <a:ext uri="{FF2B5EF4-FFF2-40B4-BE49-F238E27FC236}">
                    <a16:creationId xmlns:a16="http://schemas.microsoft.com/office/drawing/2014/main" xmlns="" id="{939F2FA9-DEC0-47FE-A2D7-9E9553DF9448}"/>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4" name="Group 583">
              <a:extLst>
                <a:ext uri="{FF2B5EF4-FFF2-40B4-BE49-F238E27FC236}">
                  <a16:creationId xmlns:a16="http://schemas.microsoft.com/office/drawing/2014/main" xmlns="" id="{94244470-0351-4D74-B98C-E2AA2D3759B0}"/>
                </a:ext>
              </a:extLst>
            </p:cNvPr>
            <p:cNvGrpSpPr/>
            <p:nvPr userDrawn="1"/>
          </p:nvGrpSpPr>
          <p:grpSpPr>
            <a:xfrm rot="2885641">
              <a:off x="149974" y="4914556"/>
              <a:ext cx="1888205" cy="1701448"/>
              <a:chOff x="5884197" y="3445640"/>
              <a:chExt cx="1888205" cy="1701448"/>
            </a:xfrm>
            <a:grpFill/>
          </p:grpSpPr>
          <p:cxnSp>
            <p:nvCxnSpPr>
              <p:cNvPr id="585" name="Straight Connector 584">
                <a:extLst>
                  <a:ext uri="{FF2B5EF4-FFF2-40B4-BE49-F238E27FC236}">
                    <a16:creationId xmlns:a16="http://schemas.microsoft.com/office/drawing/2014/main" xmlns="" id="{D2AA1FF5-FCB4-481E-98AC-5FF273AEFE12}"/>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xmlns="" id="{0CB433A7-E912-4B57-8FBA-D6121A1EA786}"/>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xmlns="" id="{4DC1AD19-9595-4F06-A1F2-F46477971103}"/>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xmlns="" id="{8BCC94C4-14F9-4A56-BF56-F4F20D9ED22E}"/>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xmlns="" id="{CD0001A4-1BD3-475C-B157-0F549086469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xmlns="" id="{B505CDD1-E67C-47A4-A5AA-58748285D124}"/>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91" name="Oval 590">
                <a:extLst>
                  <a:ext uri="{FF2B5EF4-FFF2-40B4-BE49-F238E27FC236}">
                    <a16:creationId xmlns:a16="http://schemas.microsoft.com/office/drawing/2014/main" xmlns="" id="{ECD0D724-4D6F-4C75-A1C1-856BB1890ACD}"/>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2" name="Oval 591">
                <a:extLst>
                  <a:ext uri="{FF2B5EF4-FFF2-40B4-BE49-F238E27FC236}">
                    <a16:creationId xmlns:a16="http://schemas.microsoft.com/office/drawing/2014/main" xmlns="" id="{5C99316B-C82C-42F0-AAC9-8F3B0DCEAE1F}"/>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3" name="Oval 592">
                <a:extLst>
                  <a:ext uri="{FF2B5EF4-FFF2-40B4-BE49-F238E27FC236}">
                    <a16:creationId xmlns:a16="http://schemas.microsoft.com/office/drawing/2014/main" xmlns="" id="{8EE43BA7-16D6-4A7C-9390-AADDDF6AD3AA}"/>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4" name="Group 593">
              <a:extLst>
                <a:ext uri="{FF2B5EF4-FFF2-40B4-BE49-F238E27FC236}">
                  <a16:creationId xmlns:a16="http://schemas.microsoft.com/office/drawing/2014/main" xmlns="" id="{3C6C8749-A045-4199-9990-E33448D3F751}"/>
                </a:ext>
              </a:extLst>
            </p:cNvPr>
            <p:cNvGrpSpPr/>
            <p:nvPr userDrawn="1"/>
          </p:nvGrpSpPr>
          <p:grpSpPr>
            <a:xfrm rot="21145992">
              <a:off x="11170" y="2947542"/>
              <a:ext cx="1888205" cy="1701448"/>
              <a:chOff x="5884197" y="3445640"/>
              <a:chExt cx="1888205" cy="1701448"/>
            </a:xfrm>
            <a:grpFill/>
          </p:grpSpPr>
          <p:cxnSp>
            <p:nvCxnSpPr>
              <p:cNvPr id="595" name="Straight Connector 594">
                <a:extLst>
                  <a:ext uri="{FF2B5EF4-FFF2-40B4-BE49-F238E27FC236}">
                    <a16:creationId xmlns:a16="http://schemas.microsoft.com/office/drawing/2014/main" xmlns="" id="{126B43C4-AA5C-466B-A4D7-E4947D23C6C8}"/>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xmlns="" id="{EF8481FF-8960-4663-B19F-D9CDB52C403E}"/>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xmlns="" id="{1EA5EAAD-7E92-4F27-A934-CA20462C0835}"/>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xmlns="" id="{F1A68994-E636-4369-8632-C61BB42B8858}"/>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xmlns="" id="{D4348280-285C-4042-944D-B7F1315FD5C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xmlns="" id="{2A7143A5-3F3D-42D3-990A-60C4FB011A6C}"/>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01" name="Oval 600">
                <a:extLst>
                  <a:ext uri="{FF2B5EF4-FFF2-40B4-BE49-F238E27FC236}">
                    <a16:creationId xmlns:a16="http://schemas.microsoft.com/office/drawing/2014/main" xmlns="" id="{FC667DF0-7462-4C4E-A1EB-6723D8DEA4DC}"/>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2" name="Oval 601">
                <a:extLst>
                  <a:ext uri="{FF2B5EF4-FFF2-40B4-BE49-F238E27FC236}">
                    <a16:creationId xmlns:a16="http://schemas.microsoft.com/office/drawing/2014/main" xmlns="" id="{A55BF341-694B-46AC-8138-ED60700A89AC}"/>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3" name="Oval 602">
                <a:extLst>
                  <a:ext uri="{FF2B5EF4-FFF2-40B4-BE49-F238E27FC236}">
                    <a16:creationId xmlns:a16="http://schemas.microsoft.com/office/drawing/2014/main" xmlns="" id="{0A062096-1FD1-449B-AC1F-449D34E3BFEF}"/>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4" name="Group 603">
              <a:extLst>
                <a:ext uri="{FF2B5EF4-FFF2-40B4-BE49-F238E27FC236}">
                  <a16:creationId xmlns:a16="http://schemas.microsoft.com/office/drawing/2014/main" xmlns="" id="{A1924915-B223-4B30-8B2E-9BC80787DCDB}"/>
                </a:ext>
              </a:extLst>
            </p:cNvPr>
            <p:cNvGrpSpPr/>
            <p:nvPr userDrawn="1"/>
          </p:nvGrpSpPr>
          <p:grpSpPr>
            <a:xfrm>
              <a:off x="1353578" y="2112857"/>
              <a:ext cx="1202555" cy="888358"/>
              <a:chOff x="3442589" y="5410039"/>
              <a:chExt cx="1202555" cy="888358"/>
            </a:xfrm>
            <a:grpFill/>
          </p:grpSpPr>
          <p:sp>
            <p:nvSpPr>
              <p:cNvPr id="605" name="Oval 604">
                <a:extLst>
                  <a:ext uri="{FF2B5EF4-FFF2-40B4-BE49-F238E27FC236}">
                    <a16:creationId xmlns:a16="http://schemas.microsoft.com/office/drawing/2014/main" xmlns="" id="{5A887C32-719E-4702-9A77-90D16F5F2CEA}"/>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06" name="Straight Connector 605">
                <a:extLst>
                  <a:ext uri="{FF2B5EF4-FFF2-40B4-BE49-F238E27FC236}">
                    <a16:creationId xmlns:a16="http://schemas.microsoft.com/office/drawing/2014/main" xmlns="" id="{2ED762E0-AA9D-4F79-B80D-16CBD7606AF6}"/>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xmlns="" id="{C185762C-E4CF-45F2-84AF-C0829960ECBB}"/>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xmlns="" id="{73A98454-8982-498C-9F59-0412661C0DC9}"/>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609" name="Group 608">
              <a:extLst>
                <a:ext uri="{FF2B5EF4-FFF2-40B4-BE49-F238E27FC236}">
                  <a16:creationId xmlns:a16="http://schemas.microsoft.com/office/drawing/2014/main" xmlns="" id="{03E1A37F-B18B-4A1C-A237-8DCAAAD6E531}"/>
                </a:ext>
              </a:extLst>
            </p:cNvPr>
            <p:cNvGrpSpPr/>
            <p:nvPr userDrawn="1"/>
          </p:nvGrpSpPr>
          <p:grpSpPr>
            <a:xfrm rot="15049643">
              <a:off x="2364573" y="5496095"/>
              <a:ext cx="1202555" cy="888358"/>
              <a:chOff x="3442589" y="5410039"/>
              <a:chExt cx="1202555" cy="888358"/>
            </a:xfrm>
            <a:grpFill/>
          </p:grpSpPr>
          <p:sp>
            <p:nvSpPr>
              <p:cNvPr id="610" name="Oval 609">
                <a:extLst>
                  <a:ext uri="{FF2B5EF4-FFF2-40B4-BE49-F238E27FC236}">
                    <a16:creationId xmlns:a16="http://schemas.microsoft.com/office/drawing/2014/main" xmlns="" id="{DFDFEFCE-8802-46F8-B845-D8EDBCD53A5C}"/>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11" name="Straight Connector 610">
                <a:extLst>
                  <a:ext uri="{FF2B5EF4-FFF2-40B4-BE49-F238E27FC236}">
                    <a16:creationId xmlns:a16="http://schemas.microsoft.com/office/drawing/2014/main" xmlns="" id="{D185E355-1F2D-44BE-B900-5F9F037EBF3D}"/>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xmlns="" id="{9D98C8B1-41B9-4874-942A-C66E906E8201}"/>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xmlns="" id="{49EABE8B-C98C-49E2-9DD2-FBC3FAAFBB88}"/>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42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01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75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Oval 2">
            <a:extLst>
              <a:ext uri="{FF2B5EF4-FFF2-40B4-BE49-F238E27FC236}">
                <a16:creationId xmlns:a16="http://schemas.microsoft.com/office/drawing/2014/main" xmlns="" id="{F3FFAF36-2C4B-400A-925A-732215955DA6}"/>
              </a:ext>
            </a:extLst>
          </p:cNvPr>
          <p:cNvSpPr/>
          <p:nvPr userDrawn="1"/>
        </p:nvSpPr>
        <p:spPr>
          <a:xfrm rot="19437896">
            <a:off x="1838780" y="2362240"/>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Oval 2">
            <a:extLst>
              <a:ext uri="{FF2B5EF4-FFF2-40B4-BE49-F238E27FC236}">
                <a16:creationId xmlns:a16="http://schemas.microsoft.com/office/drawing/2014/main" xmlns="" id="{B378E988-CF50-42D9-BB8A-C7CC41B0FF82}"/>
              </a:ext>
            </a:extLst>
          </p:cNvPr>
          <p:cNvSpPr/>
          <p:nvPr userDrawn="1"/>
        </p:nvSpPr>
        <p:spPr>
          <a:xfrm rot="3709911">
            <a:off x="2854980" y="177488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Oval 2">
            <a:extLst>
              <a:ext uri="{FF2B5EF4-FFF2-40B4-BE49-F238E27FC236}">
                <a16:creationId xmlns:a16="http://schemas.microsoft.com/office/drawing/2014/main" xmlns="" id="{882B12CC-1A46-4380-988F-674F427BDFAA}"/>
              </a:ext>
            </a:extLst>
          </p:cNvPr>
          <p:cNvSpPr/>
          <p:nvPr userDrawn="1"/>
        </p:nvSpPr>
        <p:spPr>
          <a:xfrm>
            <a:off x="1048873" y="497779"/>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Oval 2">
            <a:extLst>
              <a:ext uri="{FF2B5EF4-FFF2-40B4-BE49-F238E27FC236}">
                <a16:creationId xmlns:a16="http://schemas.microsoft.com/office/drawing/2014/main" xmlns="" id="{9E0B5CE1-6191-492E-979D-03E880B959B9}"/>
              </a:ext>
            </a:extLst>
          </p:cNvPr>
          <p:cNvSpPr/>
          <p:nvPr userDrawn="1"/>
        </p:nvSpPr>
        <p:spPr>
          <a:xfrm rot="19437896">
            <a:off x="3270239" y="533348"/>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2">
            <a:extLst>
              <a:ext uri="{FF2B5EF4-FFF2-40B4-BE49-F238E27FC236}">
                <a16:creationId xmlns:a16="http://schemas.microsoft.com/office/drawing/2014/main" xmlns="" id="{0A67EB8D-45A4-4910-AADE-A48602E910EF}"/>
              </a:ext>
            </a:extLst>
          </p:cNvPr>
          <p:cNvSpPr/>
          <p:nvPr userDrawn="1"/>
        </p:nvSpPr>
        <p:spPr>
          <a:xfrm rot="3709911">
            <a:off x="237016" y="1454775"/>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Oval 2">
            <a:extLst>
              <a:ext uri="{FF2B5EF4-FFF2-40B4-BE49-F238E27FC236}">
                <a16:creationId xmlns:a16="http://schemas.microsoft.com/office/drawing/2014/main" xmlns="" id="{A0CF3B62-DB0F-4638-94E6-97B858867087}"/>
              </a:ext>
            </a:extLst>
          </p:cNvPr>
          <p:cNvSpPr/>
          <p:nvPr userDrawn="1"/>
        </p:nvSpPr>
        <p:spPr>
          <a:xfrm rot="8100000">
            <a:off x="998505" y="1013950"/>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Oval 2">
            <a:extLst>
              <a:ext uri="{FF2B5EF4-FFF2-40B4-BE49-F238E27FC236}">
                <a16:creationId xmlns:a16="http://schemas.microsoft.com/office/drawing/2014/main" xmlns="" id="{D57B7012-81D1-4191-8692-189F53B11026}"/>
              </a:ext>
            </a:extLst>
          </p:cNvPr>
          <p:cNvSpPr/>
          <p:nvPr userDrawn="1"/>
        </p:nvSpPr>
        <p:spPr>
          <a:xfrm rot="5157174">
            <a:off x="3514632" y="1701234"/>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Oval 2">
            <a:extLst>
              <a:ext uri="{FF2B5EF4-FFF2-40B4-BE49-F238E27FC236}">
                <a16:creationId xmlns:a16="http://schemas.microsoft.com/office/drawing/2014/main" xmlns="" id="{8B8C5338-F012-4C7E-9ACF-B5A004F58BC4}"/>
              </a:ext>
            </a:extLst>
          </p:cNvPr>
          <p:cNvSpPr/>
          <p:nvPr userDrawn="1"/>
        </p:nvSpPr>
        <p:spPr>
          <a:xfrm rot="900000">
            <a:off x="3586510" y="2731196"/>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Oval 2">
            <a:extLst>
              <a:ext uri="{FF2B5EF4-FFF2-40B4-BE49-F238E27FC236}">
                <a16:creationId xmlns:a16="http://schemas.microsoft.com/office/drawing/2014/main" xmlns="" id="{F14FC152-57DA-44B2-A3EA-C4C08418F158}"/>
              </a:ext>
            </a:extLst>
          </p:cNvPr>
          <p:cNvSpPr/>
          <p:nvPr userDrawn="1"/>
        </p:nvSpPr>
        <p:spPr>
          <a:xfrm rot="900000">
            <a:off x="1168343" y="3259592"/>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Oval 2">
            <a:extLst>
              <a:ext uri="{FF2B5EF4-FFF2-40B4-BE49-F238E27FC236}">
                <a16:creationId xmlns:a16="http://schemas.microsoft.com/office/drawing/2014/main" xmlns="" id="{547F32D0-9CB1-4705-8640-A43951E0E605}"/>
              </a:ext>
            </a:extLst>
          </p:cNvPr>
          <p:cNvSpPr/>
          <p:nvPr userDrawn="1"/>
        </p:nvSpPr>
        <p:spPr>
          <a:xfrm rot="3709911">
            <a:off x="214059" y="342467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Oval 2">
            <a:extLst>
              <a:ext uri="{FF2B5EF4-FFF2-40B4-BE49-F238E27FC236}">
                <a16:creationId xmlns:a16="http://schemas.microsoft.com/office/drawing/2014/main" xmlns="" id="{21073768-FD4E-4493-888D-9732C93ED0D8}"/>
              </a:ext>
            </a:extLst>
          </p:cNvPr>
          <p:cNvSpPr/>
          <p:nvPr userDrawn="1"/>
        </p:nvSpPr>
        <p:spPr>
          <a:xfrm rot="8100000">
            <a:off x="4838833" y="581154"/>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Oval 2">
            <a:extLst>
              <a:ext uri="{FF2B5EF4-FFF2-40B4-BE49-F238E27FC236}">
                <a16:creationId xmlns:a16="http://schemas.microsoft.com/office/drawing/2014/main" xmlns="" id="{1D42871E-8273-4BDC-8CA1-94B1735D8EDF}"/>
              </a:ext>
            </a:extLst>
          </p:cNvPr>
          <p:cNvSpPr/>
          <p:nvPr userDrawn="1"/>
        </p:nvSpPr>
        <p:spPr>
          <a:xfrm rot="19437896">
            <a:off x="4863418" y="178089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Oval 2">
            <a:extLst>
              <a:ext uri="{FF2B5EF4-FFF2-40B4-BE49-F238E27FC236}">
                <a16:creationId xmlns:a16="http://schemas.microsoft.com/office/drawing/2014/main" xmlns="" id="{CE15439B-0BDE-4539-A86A-60E9DC33FD77}"/>
              </a:ext>
            </a:extLst>
          </p:cNvPr>
          <p:cNvSpPr/>
          <p:nvPr userDrawn="1"/>
        </p:nvSpPr>
        <p:spPr>
          <a:xfrm rot="900000">
            <a:off x="2051612" y="2186572"/>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Oval 2">
            <a:extLst>
              <a:ext uri="{FF2B5EF4-FFF2-40B4-BE49-F238E27FC236}">
                <a16:creationId xmlns:a16="http://schemas.microsoft.com/office/drawing/2014/main" xmlns="" id="{6298CC55-4945-46BD-8615-24E6D3295A86}"/>
              </a:ext>
            </a:extLst>
          </p:cNvPr>
          <p:cNvSpPr/>
          <p:nvPr userDrawn="1"/>
        </p:nvSpPr>
        <p:spPr>
          <a:xfrm rot="3709911">
            <a:off x="2616634" y="3622577"/>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Oval 2">
            <a:extLst>
              <a:ext uri="{FF2B5EF4-FFF2-40B4-BE49-F238E27FC236}">
                <a16:creationId xmlns:a16="http://schemas.microsoft.com/office/drawing/2014/main" xmlns="" id="{A0796784-D231-4ABA-8910-4D81ACFFD485}"/>
              </a:ext>
            </a:extLst>
          </p:cNvPr>
          <p:cNvSpPr/>
          <p:nvPr userDrawn="1"/>
        </p:nvSpPr>
        <p:spPr>
          <a:xfrm rot="3709911">
            <a:off x="2933966" y="330776"/>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Oval 2">
            <a:extLst>
              <a:ext uri="{FF2B5EF4-FFF2-40B4-BE49-F238E27FC236}">
                <a16:creationId xmlns:a16="http://schemas.microsoft.com/office/drawing/2014/main" xmlns="" id="{90FD235E-0A91-4D21-B439-5C7942717E86}"/>
              </a:ext>
            </a:extLst>
          </p:cNvPr>
          <p:cNvSpPr/>
          <p:nvPr userDrawn="1"/>
        </p:nvSpPr>
        <p:spPr>
          <a:xfrm rot="900000">
            <a:off x="5193686" y="3075597"/>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Oval 2">
            <a:extLst>
              <a:ext uri="{FF2B5EF4-FFF2-40B4-BE49-F238E27FC236}">
                <a16:creationId xmlns:a16="http://schemas.microsoft.com/office/drawing/2014/main" xmlns="" id="{0EFA984F-F0B3-4CAF-8E35-AF3B5ED34BB8}"/>
              </a:ext>
            </a:extLst>
          </p:cNvPr>
          <p:cNvSpPr/>
          <p:nvPr userDrawn="1"/>
        </p:nvSpPr>
        <p:spPr>
          <a:xfrm rot="3709911">
            <a:off x="2070340" y="582744"/>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Oval 2">
            <a:extLst>
              <a:ext uri="{FF2B5EF4-FFF2-40B4-BE49-F238E27FC236}">
                <a16:creationId xmlns:a16="http://schemas.microsoft.com/office/drawing/2014/main" xmlns="" id="{716C2270-FE55-45F4-830A-CEEE330AAB4B}"/>
              </a:ext>
            </a:extLst>
          </p:cNvPr>
          <p:cNvSpPr/>
          <p:nvPr userDrawn="1"/>
        </p:nvSpPr>
        <p:spPr>
          <a:xfrm rot="19437896">
            <a:off x="398767" y="42463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Oval 2">
            <a:extLst>
              <a:ext uri="{FF2B5EF4-FFF2-40B4-BE49-F238E27FC236}">
                <a16:creationId xmlns:a16="http://schemas.microsoft.com/office/drawing/2014/main" xmlns="" id="{E437DF43-9E19-4E00-ADE0-77136E44B427}"/>
              </a:ext>
            </a:extLst>
          </p:cNvPr>
          <p:cNvSpPr/>
          <p:nvPr userDrawn="1"/>
        </p:nvSpPr>
        <p:spPr>
          <a:xfrm rot="19437896">
            <a:off x="539123" y="2595464"/>
            <a:ext cx="826258" cy="7569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Oval 2">
            <a:extLst>
              <a:ext uri="{FF2B5EF4-FFF2-40B4-BE49-F238E27FC236}">
                <a16:creationId xmlns:a16="http://schemas.microsoft.com/office/drawing/2014/main" xmlns="" id="{E6275495-B5CE-4EF7-B942-C32B042C1551}"/>
              </a:ext>
            </a:extLst>
          </p:cNvPr>
          <p:cNvSpPr/>
          <p:nvPr userDrawn="1"/>
        </p:nvSpPr>
        <p:spPr>
          <a:xfrm rot="19437896">
            <a:off x="4270899" y="5258009"/>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Oval 2">
            <a:extLst>
              <a:ext uri="{FF2B5EF4-FFF2-40B4-BE49-F238E27FC236}">
                <a16:creationId xmlns:a16="http://schemas.microsoft.com/office/drawing/2014/main" xmlns="" id="{6E4E7F37-8DDA-43E6-815F-6D9BA7B8A2D5}"/>
              </a:ext>
            </a:extLst>
          </p:cNvPr>
          <p:cNvSpPr/>
          <p:nvPr userDrawn="1"/>
        </p:nvSpPr>
        <p:spPr>
          <a:xfrm rot="3709911">
            <a:off x="1553212" y="587007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Oval 2">
            <a:extLst>
              <a:ext uri="{FF2B5EF4-FFF2-40B4-BE49-F238E27FC236}">
                <a16:creationId xmlns:a16="http://schemas.microsoft.com/office/drawing/2014/main" xmlns="" id="{B94DBAFA-3F1D-47A1-839E-3719DE3EBC6E}"/>
              </a:ext>
            </a:extLst>
          </p:cNvPr>
          <p:cNvSpPr/>
          <p:nvPr userDrawn="1"/>
        </p:nvSpPr>
        <p:spPr>
          <a:xfrm>
            <a:off x="660460" y="4701812"/>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Oval 2">
            <a:extLst>
              <a:ext uri="{FF2B5EF4-FFF2-40B4-BE49-F238E27FC236}">
                <a16:creationId xmlns:a16="http://schemas.microsoft.com/office/drawing/2014/main" xmlns="" id="{5F0DE6B8-9DA6-48F5-AF04-7278BEE6A96F}"/>
              </a:ext>
            </a:extLst>
          </p:cNvPr>
          <p:cNvSpPr/>
          <p:nvPr userDrawn="1"/>
        </p:nvSpPr>
        <p:spPr>
          <a:xfrm rot="19437896">
            <a:off x="2314619" y="4700669"/>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Oval 2">
            <a:extLst>
              <a:ext uri="{FF2B5EF4-FFF2-40B4-BE49-F238E27FC236}">
                <a16:creationId xmlns:a16="http://schemas.microsoft.com/office/drawing/2014/main" xmlns="" id="{56472159-3837-4012-8E16-16B2FD021F97}"/>
              </a:ext>
            </a:extLst>
          </p:cNvPr>
          <p:cNvSpPr/>
          <p:nvPr userDrawn="1"/>
        </p:nvSpPr>
        <p:spPr>
          <a:xfrm rot="8100000">
            <a:off x="-424473" y="5170061"/>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Oval 2">
            <a:extLst>
              <a:ext uri="{FF2B5EF4-FFF2-40B4-BE49-F238E27FC236}">
                <a16:creationId xmlns:a16="http://schemas.microsoft.com/office/drawing/2014/main" xmlns="" id="{F2D9B3CB-56C4-44F0-923E-75E14486D199}"/>
              </a:ext>
            </a:extLst>
          </p:cNvPr>
          <p:cNvSpPr/>
          <p:nvPr userDrawn="1"/>
        </p:nvSpPr>
        <p:spPr>
          <a:xfrm rot="5157174">
            <a:off x="2212864" y="5796427"/>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2">
            <a:extLst>
              <a:ext uri="{FF2B5EF4-FFF2-40B4-BE49-F238E27FC236}">
                <a16:creationId xmlns:a16="http://schemas.microsoft.com/office/drawing/2014/main" xmlns="" id="{C5F6E746-37D8-4A7A-AD33-6B6B1D014BD4}"/>
              </a:ext>
            </a:extLst>
          </p:cNvPr>
          <p:cNvSpPr/>
          <p:nvPr userDrawn="1"/>
        </p:nvSpPr>
        <p:spPr>
          <a:xfrm rot="900000">
            <a:off x="321825" y="4090744"/>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Oval 2">
            <a:extLst>
              <a:ext uri="{FF2B5EF4-FFF2-40B4-BE49-F238E27FC236}">
                <a16:creationId xmlns:a16="http://schemas.microsoft.com/office/drawing/2014/main" xmlns="" id="{379CFB22-212D-4552-83FB-F9C38030B6EA}"/>
              </a:ext>
            </a:extLst>
          </p:cNvPr>
          <p:cNvSpPr/>
          <p:nvPr userDrawn="1"/>
        </p:nvSpPr>
        <p:spPr>
          <a:xfrm rot="900000">
            <a:off x="1600041" y="4650431"/>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Oval 2">
            <a:extLst>
              <a:ext uri="{FF2B5EF4-FFF2-40B4-BE49-F238E27FC236}">
                <a16:creationId xmlns:a16="http://schemas.microsoft.com/office/drawing/2014/main" xmlns="" id="{116A01F3-5E4C-410E-93C1-F085D04D1170}"/>
              </a:ext>
            </a:extLst>
          </p:cNvPr>
          <p:cNvSpPr/>
          <p:nvPr userDrawn="1"/>
        </p:nvSpPr>
        <p:spPr>
          <a:xfrm rot="3709911">
            <a:off x="4429414" y="298303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Oval 2">
            <a:extLst>
              <a:ext uri="{FF2B5EF4-FFF2-40B4-BE49-F238E27FC236}">
                <a16:creationId xmlns:a16="http://schemas.microsoft.com/office/drawing/2014/main" xmlns="" id="{EF0F6281-4283-4BFA-9BD6-03D8CD575F45}"/>
              </a:ext>
            </a:extLst>
          </p:cNvPr>
          <p:cNvSpPr/>
          <p:nvPr userDrawn="1"/>
        </p:nvSpPr>
        <p:spPr>
          <a:xfrm rot="8100000">
            <a:off x="3377267" y="3485261"/>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Oval 2">
            <a:extLst>
              <a:ext uri="{FF2B5EF4-FFF2-40B4-BE49-F238E27FC236}">
                <a16:creationId xmlns:a16="http://schemas.microsoft.com/office/drawing/2014/main" xmlns="" id="{70C0120E-1DA4-4408-BBA5-0C14EA77E097}"/>
              </a:ext>
            </a:extLst>
          </p:cNvPr>
          <p:cNvSpPr/>
          <p:nvPr userDrawn="1"/>
        </p:nvSpPr>
        <p:spPr>
          <a:xfrm rot="19437896">
            <a:off x="3561650" y="5876089"/>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Oval 2">
            <a:extLst>
              <a:ext uri="{FF2B5EF4-FFF2-40B4-BE49-F238E27FC236}">
                <a16:creationId xmlns:a16="http://schemas.microsoft.com/office/drawing/2014/main" xmlns="" id="{3C952919-975B-4539-9278-27219E721DA4}"/>
              </a:ext>
            </a:extLst>
          </p:cNvPr>
          <p:cNvSpPr/>
          <p:nvPr userDrawn="1"/>
        </p:nvSpPr>
        <p:spPr>
          <a:xfrm rot="900000">
            <a:off x="4245490" y="3608737"/>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Oval 2">
            <a:extLst>
              <a:ext uri="{FF2B5EF4-FFF2-40B4-BE49-F238E27FC236}">
                <a16:creationId xmlns:a16="http://schemas.microsoft.com/office/drawing/2014/main" xmlns="" id="{D5306C3F-626B-4D03-80B7-B6706B651F76}"/>
              </a:ext>
            </a:extLst>
          </p:cNvPr>
          <p:cNvSpPr/>
          <p:nvPr userDrawn="1"/>
        </p:nvSpPr>
        <p:spPr>
          <a:xfrm rot="3709911">
            <a:off x="3599311" y="4368286"/>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Oval 2">
            <a:extLst>
              <a:ext uri="{FF2B5EF4-FFF2-40B4-BE49-F238E27FC236}">
                <a16:creationId xmlns:a16="http://schemas.microsoft.com/office/drawing/2014/main" xmlns="" id="{993DAAA7-9B09-4DD2-9187-75E3581900E1}"/>
              </a:ext>
            </a:extLst>
          </p:cNvPr>
          <p:cNvSpPr/>
          <p:nvPr userDrawn="1"/>
        </p:nvSpPr>
        <p:spPr>
          <a:xfrm rot="3709911">
            <a:off x="1848179" y="4037013"/>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Oval 2">
            <a:extLst>
              <a:ext uri="{FF2B5EF4-FFF2-40B4-BE49-F238E27FC236}">
                <a16:creationId xmlns:a16="http://schemas.microsoft.com/office/drawing/2014/main" xmlns="" id="{58EAD41B-5683-47F8-B4DF-FEB698E8D5C9}"/>
              </a:ext>
            </a:extLst>
          </p:cNvPr>
          <p:cNvSpPr/>
          <p:nvPr userDrawn="1"/>
        </p:nvSpPr>
        <p:spPr>
          <a:xfrm rot="900000">
            <a:off x="3336589" y="5100329"/>
            <a:ext cx="815880" cy="747418"/>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Oval 2">
            <a:extLst>
              <a:ext uri="{FF2B5EF4-FFF2-40B4-BE49-F238E27FC236}">
                <a16:creationId xmlns:a16="http://schemas.microsoft.com/office/drawing/2014/main" xmlns="" id="{7F47E53E-A714-49C8-9CF6-E8CEA0D64CE8}"/>
              </a:ext>
            </a:extLst>
          </p:cNvPr>
          <p:cNvSpPr/>
          <p:nvPr userDrawn="1"/>
        </p:nvSpPr>
        <p:spPr>
          <a:xfrm rot="19437896">
            <a:off x="-857233" y="6604006"/>
            <a:ext cx="1015434" cy="93022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Oval 2">
            <a:extLst>
              <a:ext uri="{FF2B5EF4-FFF2-40B4-BE49-F238E27FC236}">
                <a16:creationId xmlns:a16="http://schemas.microsoft.com/office/drawing/2014/main" xmlns="" id="{A538598F-4ECE-4AE8-8B4F-F99AEF364E8B}"/>
              </a:ext>
            </a:extLst>
          </p:cNvPr>
          <p:cNvSpPr/>
          <p:nvPr userDrawn="1"/>
        </p:nvSpPr>
        <p:spPr>
          <a:xfrm rot="19437896">
            <a:off x="4773279" y="438311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Oval 2">
            <a:extLst>
              <a:ext uri="{FF2B5EF4-FFF2-40B4-BE49-F238E27FC236}">
                <a16:creationId xmlns:a16="http://schemas.microsoft.com/office/drawing/2014/main" xmlns="" id="{034275C5-196F-49DE-9AF5-76EB1B2D8275}"/>
              </a:ext>
            </a:extLst>
          </p:cNvPr>
          <p:cNvSpPr/>
          <p:nvPr userDrawn="1"/>
        </p:nvSpPr>
        <p:spPr>
          <a:xfrm rot="8100000">
            <a:off x="2818578" y="1990373"/>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Oval 2">
            <a:extLst>
              <a:ext uri="{FF2B5EF4-FFF2-40B4-BE49-F238E27FC236}">
                <a16:creationId xmlns:a16="http://schemas.microsoft.com/office/drawing/2014/main" xmlns="" id="{C3F37386-5866-4EED-9107-2A36F47353AE}"/>
              </a:ext>
            </a:extLst>
          </p:cNvPr>
          <p:cNvSpPr/>
          <p:nvPr userDrawn="1"/>
        </p:nvSpPr>
        <p:spPr>
          <a:xfrm rot="8100000">
            <a:off x="4228067" y="4747085"/>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337016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xmlns="" id="{711C7802-0270-441B-9D57-6EB560169063}"/>
              </a:ext>
            </a:extLst>
          </p:cNvPr>
          <p:cNvSpPr>
            <a:spLocks noGrp="1"/>
          </p:cNvSpPr>
          <p:nvPr>
            <p:ph type="pic" sz="quarter" idx="42" hasCustomPrompt="1"/>
          </p:nvPr>
        </p:nvSpPr>
        <p:spPr>
          <a:xfrm>
            <a:off x="4895311"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a:p>
        </p:txBody>
      </p:sp>
      <p:sp>
        <p:nvSpPr>
          <p:cNvPr id="12" name="Picture Placeholder 2">
            <a:extLst>
              <a:ext uri="{FF2B5EF4-FFF2-40B4-BE49-F238E27FC236}">
                <a16:creationId xmlns:a16="http://schemas.microsoft.com/office/drawing/2014/main" xmlns="" id="{866C92F7-2E27-469F-AEAC-8DBEC5FE7725}"/>
              </a:ext>
            </a:extLst>
          </p:cNvPr>
          <p:cNvSpPr>
            <a:spLocks noGrp="1"/>
          </p:cNvSpPr>
          <p:nvPr>
            <p:ph type="pic" sz="quarter" idx="43" hasCustomPrompt="1"/>
          </p:nvPr>
        </p:nvSpPr>
        <p:spPr>
          <a:xfrm>
            <a:off x="7295743"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a:p>
        </p:txBody>
      </p:sp>
      <p:sp>
        <p:nvSpPr>
          <p:cNvPr id="13" name="Picture Placeholder 2">
            <a:extLst>
              <a:ext uri="{FF2B5EF4-FFF2-40B4-BE49-F238E27FC236}">
                <a16:creationId xmlns:a16="http://schemas.microsoft.com/office/drawing/2014/main" xmlns="" id="{97FCFEA9-28B7-4A1C-8BC7-F3F635A8BB6F}"/>
              </a:ext>
            </a:extLst>
          </p:cNvPr>
          <p:cNvSpPr>
            <a:spLocks noGrp="1"/>
          </p:cNvSpPr>
          <p:nvPr>
            <p:ph type="pic" sz="quarter" idx="44" hasCustomPrompt="1"/>
          </p:nvPr>
        </p:nvSpPr>
        <p:spPr>
          <a:xfrm>
            <a:off x="9696174"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a:p>
        </p:txBody>
      </p:sp>
    </p:spTree>
    <p:extLst>
      <p:ext uri="{BB962C8B-B14F-4D97-AF65-F5344CB8AC3E}">
        <p14:creationId xmlns:p14="http://schemas.microsoft.com/office/powerpoint/2010/main" val="192691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31" r:id="rId3"/>
    <p:sldLayoutId id="2147483740" r:id="rId4"/>
    <p:sldLayoutId id="2147483736" r:id="rId5"/>
    <p:sldLayoutId id="2147483738" r:id="rId6"/>
    <p:sldLayoutId id="2147483737" r:id="rId7"/>
    <p:sldLayoutId id="2147483753" r:id="rId8"/>
    <p:sldLayoutId id="2147483739" r:id="rId9"/>
    <p:sldLayoutId id="2147483741" r:id="rId10"/>
    <p:sldLayoutId id="2147483745" r:id="rId11"/>
    <p:sldLayoutId id="2147483754" r:id="rId12"/>
    <p:sldLayoutId id="2147483747" r:id="rId13"/>
    <p:sldLayoutId id="2147483732" r:id="rId1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54" r:id="rId2"/>
    <p:sldLayoutId id="2147483656" r:id="rId3"/>
    <p:sldLayoutId id="2147483687" r:id="rId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7" Type="http://schemas.openxmlformats.org/officeDocument/2006/relationships/hyperlink" Target="mailto:M.jamal@nu.edu.eg" TargetMode="External"/><Relationship Id="rId2" Type="http://schemas.openxmlformats.org/officeDocument/2006/relationships/image" Target="../media/image36.jpeg"/><Relationship Id="rId1" Type="http://schemas.openxmlformats.org/officeDocument/2006/relationships/slideLayout" Target="../slideLayouts/slideLayout1.xml"/><Relationship Id="rId6" Type="http://schemas.openxmlformats.org/officeDocument/2006/relationships/hyperlink" Target="mailto:M.AbdElwareth@nu.edu.eg" TargetMode="External"/><Relationship Id="rId5" Type="http://schemas.openxmlformats.org/officeDocument/2006/relationships/image" Target="../media/image39.jpeg"/><Relationship Id="rId4" Type="http://schemas.openxmlformats.org/officeDocument/2006/relationships/image" Target="../media/image3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C221F751-3C5B-4561-AD14-8637C5B66736}"/>
              </a:ext>
            </a:extLst>
          </p:cNvPr>
          <p:cNvSpPr txBox="1"/>
          <p:nvPr/>
        </p:nvSpPr>
        <p:spPr>
          <a:xfrm>
            <a:off x="4584307" y="3731999"/>
            <a:ext cx="6964218" cy="1569660"/>
          </a:xfrm>
          <a:prstGeom prst="rect">
            <a:avLst/>
          </a:prstGeom>
          <a:noFill/>
        </p:spPr>
        <p:txBody>
          <a:bodyPr wrap="square" rtlCol="0" anchor="ctr">
            <a:spAutoFit/>
          </a:bodyPr>
          <a:lstStyle/>
          <a:p>
            <a:pPr algn="r"/>
            <a:r>
              <a:rPr lang="en-US" altLang="ko-KR" sz="4800" dirty="0">
                <a:solidFill>
                  <a:schemeClr val="bg1"/>
                </a:solidFill>
                <a:latin typeface="Times New Roman" pitchFamily="18" charset="0"/>
                <a:cs typeface="Times New Roman" pitchFamily="18" charset="0"/>
              </a:rPr>
              <a:t>The Math behind Epidemics</a:t>
            </a:r>
          </a:p>
        </p:txBody>
      </p:sp>
      <p:sp>
        <p:nvSpPr>
          <p:cNvPr id="5" name="Freeform: Shape 4">
            <a:extLst>
              <a:ext uri="{FF2B5EF4-FFF2-40B4-BE49-F238E27FC236}">
                <a16:creationId xmlns:a16="http://schemas.microsoft.com/office/drawing/2014/main" xmlns="" id="{2D27DFF5-FA32-41A8-A04D-E0125D1B6938}"/>
              </a:ext>
            </a:extLst>
          </p:cNvPr>
          <p:cNvSpPr/>
          <p:nvPr/>
        </p:nvSpPr>
        <p:spPr>
          <a:xfrm>
            <a:off x="906029" y="5213732"/>
            <a:ext cx="1046784" cy="292484"/>
          </a:xfrm>
          <a:custGeom>
            <a:avLst/>
            <a:gdLst>
              <a:gd name="connsiteX0" fmla="*/ 67911 w 1046784"/>
              <a:gd name="connsiteY0" fmla="*/ 147959 h 292483"/>
              <a:gd name="connsiteX1" fmla="*/ 137183 w 1046784"/>
              <a:gd name="connsiteY1" fmla="*/ 255716 h 292483"/>
              <a:gd name="connsiteX2" fmla="*/ 158735 w 1046784"/>
              <a:gd name="connsiteY2" fmla="*/ 283425 h 292483"/>
              <a:gd name="connsiteX3" fmla="*/ 913035 w 1046784"/>
              <a:gd name="connsiteY3" fmla="*/ 283425 h 292483"/>
              <a:gd name="connsiteX4" fmla="*/ 933047 w 1046784"/>
              <a:gd name="connsiteY4" fmla="*/ 255716 h 292483"/>
              <a:gd name="connsiteX5" fmla="*/ 997702 w 1046784"/>
              <a:gd name="connsiteY5" fmla="*/ 147959 h 292483"/>
              <a:gd name="connsiteX6" fmla="*/ 1040804 w 1046784"/>
              <a:gd name="connsiteY6" fmla="*/ 18650 h 292483"/>
              <a:gd name="connsiteX7" fmla="*/ 18650 w 1046784"/>
              <a:gd name="connsiteY7" fmla="*/ 18650 h 292483"/>
              <a:gd name="connsiteX8" fmla="*/ 67911 w 1046784"/>
              <a:gd name="connsiteY8" fmla="*/ 147959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784" h="292483">
                <a:moveTo>
                  <a:pt x="67911" y="147959"/>
                </a:moveTo>
                <a:cubicBezTo>
                  <a:pt x="87923" y="183365"/>
                  <a:pt x="111014" y="220310"/>
                  <a:pt x="137183" y="255716"/>
                </a:cubicBezTo>
                <a:cubicBezTo>
                  <a:pt x="143341" y="264953"/>
                  <a:pt x="151038" y="274189"/>
                  <a:pt x="158735" y="283425"/>
                </a:cubicBezTo>
                <a:lnTo>
                  <a:pt x="913035" y="283425"/>
                </a:lnTo>
                <a:cubicBezTo>
                  <a:pt x="919193" y="274189"/>
                  <a:pt x="926890" y="264953"/>
                  <a:pt x="933047" y="255716"/>
                </a:cubicBezTo>
                <a:cubicBezTo>
                  <a:pt x="957678" y="220310"/>
                  <a:pt x="979229" y="183365"/>
                  <a:pt x="997702" y="147959"/>
                </a:cubicBezTo>
                <a:cubicBezTo>
                  <a:pt x="1017714" y="104856"/>
                  <a:pt x="1033108" y="61753"/>
                  <a:pt x="1040804" y="18650"/>
                </a:cubicBezTo>
                <a:lnTo>
                  <a:pt x="18650" y="18650"/>
                </a:lnTo>
                <a:cubicBezTo>
                  <a:pt x="29426" y="61753"/>
                  <a:pt x="46359" y="104856"/>
                  <a:pt x="67911" y="147959"/>
                </a:cubicBezTo>
                <a:close/>
              </a:path>
            </a:pathLst>
          </a:custGeom>
          <a:noFill/>
          <a:ln w="15387"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xmlns="" id="{3E92FD7D-E97F-4C09-B986-EB9ED6429FC5}"/>
              </a:ext>
            </a:extLst>
          </p:cNvPr>
          <p:cNvSpPr/>
          <p:nvPr/>
        </p:nvSpPr>
        <p:spPr>
          <a:xfrm>
            <a:off x="1049192" y="1496108"/>
            <a:ext cx="939027" cy="277090"/>
          </a:xfrm>
          <a:custGeom>
            <a:avLst/>
            <a:gdLst>
              <a:gd name="connsiteX0" fmla="*/ 922272 w 939027"/>
              <a:gd name="connsiteY0" fmla="*/ 238783 h 277089"/>
              <a:gd name="connsiteX1" fmla="*/ 874550 w 939027"/>
              <a:gd name="connsiteY1" fmla="*/ 84844 h 277089"/>
              <a:gd name="connsiteX2" fmla="*/ 840684 w 939027"/>
              <a:gd name="connsiteY2" fmla="*/ 18650 h 277089"/>
              <a:gd name="connsiteX3" fmla="*/ 109474 w 939027"/>
              <a:gd name="connsiteY3" fmla="*/ 18650 h 277089"/>
              <a:gd name="connsiteX4" fmla="*/ 74068 w 939027"/>
              <a:gd name="connsiteY4" fmla="*/ 84844 h 277089"/>
              <a:gd name="connsiteX5" fmla="*/ 21729 w 939027"/>
              <a:gd name="connsiteY5" fmla="*/ 238783 h 277089"/>
              <a:gd name="connsiteX6" fmla="*/ 18650 w 939027"/>
              <a:gd name="connsiteY6" fmla="*/ 269571 h 277089"/>
              <a:gd name="connsiteX7" fmla="*/ 926890 w 939027"/>
              <a:gd name="connsiteY7" fmla="*/ 269571 h 277089"/>
              <a:gd name="connsiteX8" fmla="*/ 922272 w 939027"/>
              <a:gd name="connsiteY8" fmla="*/ 23878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027" h="277089">
                <a:moveTo>
                  <a:pt x="922272" y="238783"/>
                </a:moveTo>
                <a:cubicBezTo>
                  <a:pt x="914575" y="186444"/>
                  <a:pt x="899181" y="135644"/>
                  <a:pt x="874550" y="84844"/>
                </a:cubicBezTo>
                <a:cubicBezTo>
                  <a:pt x="863775" y="63293"/>
                  <a:pt x="852999" y="41741"/>
                  <a:pt x="840684" y="18650"/>
                </a:cubicBezTo>
                <a:lnTo>
                  <a:pt x="109474" y="18650"/>
                </a:lnTo>
                <a:cubicBezTo>
                  <a:pt x="97159" y="40202"/>
                  <a:pt x="84844" y="63293"/>
                  <a:pt x="74068" y="84844"/>
                </a:cubicBezTo>
                <a:cubicBezTo>
                  <a:pt x="47899" y="138723"/>
                  <a:pt x="29426" y="189522"/>
                  <a:pt x="21729" y="238783"/>
                </a:cubicBezTo>
                <a:cubicBezTo>
                  <a:pt x="20190" y="249559"/>
                  <a:pt x="18650" y="258795"/>
                  <a:pt x="18650" y="269571"/>
                </a:cubicBezTo>
                <a:lnTo>
                  <a:pt x="926890" y="269571"/>
                </a:lnTo>
                <a:cubicBezTo>
                  <a:pt x="925350" y="258795"/>
                  <a:pt x="923811" y="249559"/>
                  <a:pt x="922272" y="238783"/>
                </a:cubicBezTo>
                <a:close/>
              </a:path>
            </a:pathLst>
          </a:custGeom>
          <a:noFill/>
          <a:ln w="15387"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xmlns="" id="{BB3C9BBE-EC25-47B2-B3D9-832D0DF0F417}"/>
              </a:ext>
            </a:extLst>
          </p:cNvPr>
          <p:cNvSpPr/>
          <p:nvPr/>
        </p:nvSpPr>
        <p:spPr>
          <a:xfrm>
            <a:off x="1018404" y="3143254"/>
            <a:ext cx="892846" cy="277090"/>
          </a:xfrm>
          <a:custGeom>
            <a:avLst/>
            <a:gdLst>
              <a:gd name="connsiteX0" fmla="*/ 888405 w 892845"/>
              <a:gd name="connsiteY0" fmla="*/ 74068 h 277089"/>
              <a:gd name="connsiteX1" fmla="*/ 860696 w 892845"/>
              <a:gd name="connsiteY1" fmla="*/ 18650 h 277089"/>
              <a:gd name="connsiteX2" fmla="*/ 97159 w 892845"/>
              <a:gd name="connsiteY2" fmla="*/ 18650 h 277089"/>
              <a:gd name="connsiteX3" fmla="*/ 58674 w 892845"/>
              <a:gd name="connsiteY3" fmla="*/ 81765 h 277089"/>
              <a:gd name="connsiteX4" fmla="*/ 18650 w 892845"/>
              <a:gd name="connsiteY4" fmla="*/ 235704 h 277089"/>
              <a:gd name="connsiteX5" fmla="*/ 18650 w 892845"/>
              <a:gd name="connsiteY5" fmla="*/ 235704 h 277089"/>
              <a:gd name="connsiteX6" fmla="*/ 20190 w 892845"/>
              <a:gd name="connsiteY6" fmla="*/ 269571 h 277089"/>
              <a:gd name="connsiteX7" fmla="*/ 538964 w 892845"/>
              <a:gd name="connsiteY7" fmla="*/ 269571 h 277089"/>
              <a:gd name="connsiteX8" fmla="*/ 538964 w 892845"/>
              <a:gd name="connsiteY8" fmla="*/ 74068 h 277089"/>
              <a:gd name="connsiteX9" fmla="*/ 888405 w 892845"/>
              <a:gd name="connsiteY9" fmla="*/ 74068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845" h="277089">
                <a:moveTo>
                  <a:pt x="888405" y="74068"/>
                </a:moveTo>
                <a:cubicBezTo>
                  <a:pt x="880708" y="55596"/>
                  <a:pt x="869932" y="37123"/>
                  <a:pt x="860696" y="18650"/>
                </a:cubicBezTo>
                <a:lnTo>
                  <a:pt x="97159" y="18650"/>
                </a:lnTo>
                <a:cubicBezTo>
                  <a:pt x="81765" y="38662"/>
                  <a:pt x="69450" y="60214"/>
                  <a:pt x="58674" y="81765"/>
                </a:cubicBezTo>
                <a:cubicBezTo>
                  <a:pt x="32505" y="131026"/>
                  <a:pt x="18650" y="181826"/>
                  <a:pt x="18650" y="235704"/>
                </a:cubicBezTo>
                <a:cubicBezTo>
                  <a:pt x="18650" y="235704"/>
                  <a:pt x="18650" y="235704"/>
                  <a:pt x="18650" y="235704"/>
                </a:cubicBezTo>
                <a:cubicBezTo>
                  <a:pt x="18650" y="246480"/>
                  <a:pt x="18650" y="258795"/>
                  <a:pt x="20190" y="269571"/>
                </a:cubicBezTo>
                <a:lnTo>
                  <a:pt x="538964" y="269571"/>
                </a:lnTo>
                <a:lnTo>
                  <a:pt x="538964" y="74068"/>
                </a:lnTo>
                <a:lnTo>
                  <a:pt x="888405" y="74068"/>
                </a:lnTo>
                <a:close/>
              </a:path>
            </a:pathLst>
          </a:custGeom>
          <a:noFill/>
          <a:ln w="15387"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xmlns="" id="{29898A41-40B0-45E9-9B71-D0C5903AE86C}"/>
              </a:ext>
            </a:extLst>
          </p:cNvPr>
          <p:cNvSpPr/>
          <p:nvPr/>
        </p:nvSpPr>
        <p:spPr>
          <a:xfrm>
            <a:off x="1052271" y="1856325"/>
            <a:ext cx="923633" cy="277090"/>
          </a:xfrm>
          <a:custGeom>
            <a:avLst/>
            <a:gdLst>
              <a:gd name="connsiteX0" fmla="*/ 831448 w 923633"/>
              <a:gd name="connsiteY0" fmla="*/ 264953 h 277089"/>
              <a:gd name="connsiteX1" fmla="*/ 883787 w 923633"/>
              <a:gd name="connsiteY1" fmla="*/ 157195 h 277089"/>
              <a:gd name="connsiteX2" fmla="*/ 919193 w 923633"/>
              <a:gd name="connsiteY2" fmla="*/ 18650 h 277089"/>
              <a:gd name="connsiteX3" fmla="*/ 18650 w 923633"/>
              <a:gd name="connsiteY3" fmla="*/ 18650 h 277089"/>
              <a:gd name="connsiteX4" fmla="*/ 52517 w 923633"/>
              <a:gd name="connsiteY4" fmla="*/ 157195 h 277089"/>
              <a:gd name="connsiteX5" fmla="*/ 104856 w 923633"/>
              <a:gd name="connsiteY5" fmla="*/ 264953 h 277089"/>
              <a:gd name="connsiteX6" fmla="*/ 106395 w 923633"/>
              <a:gd name="connsiteY6" fmla="*/ 268031 h 277089"/>
              <a:gd name="connsiteX7" fmla="*/ 828369 w 923633"/>
              <a:gd name="connsiteY7" fmla="*/ 268031 h 277089"/>
              <a:gd name="connsiteX8" fmla="*/ 831448 w 923633"/>
              <a:gd name="connsiteY8" fmla="*/ 26495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633" h="277089">
                <a:moveTo>
                  <a:pt x="831448" y="264953"/>
                </a:moveTo>
                <a:cubicBezTo>
                  <a:pt x="851460" y="229547"/>
                  <a:pt x="869932" y="194141"/>
                  <a:pt x="883787" y="157195"/>
                </a:cubicBezTo>
                <a:cubicBezTo>
                  <a:pt x="900720" y="112553"/>
                  <a:pt x="911496" y="66371"/>
                  <a:pt x="919193" y="18650"/>
                </a:cubicBezTo>
                <a:lnTo>
                  <a:pt x="18650" y="18650"/>
                </a:lnTo>
                <a:cubicBezTo>
                  <a:pt x="24808" y="67911"/>
                  <a:pt x="35584" y="114092"/>
                  <a:pt x="52517" y="157195"/>
                </a:cubicBezTo>
                <a:cubicBezTo>
                  <a:pt x="66371" y="194141"/>
                  <a:pt x="84844" y="231086"/>
                  <a:pt x="104856" y="264953"/>
                </a:cubicBezTo>
                <a:cubicBezTo>
                  <a:pt x="104856" y="266492"/>
                  <a:pt x="106395" y="266492"/>
                  <a:pt x="106395" y="268031"/>
                </a:cubicBezTo>
                <a:lnTo>
                  <a:pt x="828369" y="268031"/>
                </a:lnTo>
                <a:cubicBezTo>
                  <a:pt x="829908" y="266492"/>
                  <a:pt x="829908" y="266492"/>
                  <a:pt x="831448" y="264953"/>
                </a:cubicBezTo>
                <a:close/>
              </a:path>
            </a:pathLst>
          </a:custGeom>
          <a:noFill/>
          <a:ln w="15387"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xmlns="" id="{614DBE7D-3558-4414-95D8-884751D88C88}"/>
              </a:ext>
            </a:extLst>
          </p:cNvPr>
          <p:cNvSpPr/>
          <p:nvPr/>
        </p:nvSpPr>
        <p:spPr>
          <a:xfrm>
            <a:off x="1032259" y="3501932"/>
            <a:ext cx="862058" cy="277090"/>
          </a:xfrm>
          <a:custGeom>
            <a:avLst/>
            <a:gdLst>
              <a:gd name="connsiteX0" fmla="*/ 522030 w 862057"/>
              <a:gd name="connsiteY0" fmla="*/ 18650 h 277089"/>
              <a:gd name="connsiteX1" fmla="*/ 18650 w 862057"/>
              <a:gd name="connsiteY1" fmla="*/ 18650 h 277089"/>
              <a:gd name="connsiteX2" fmla="*/ 57135 w 862057"/>
              <a:gd name="connsiteY2" fmla="*/ 138723 h 277089"/>
              <a:gd name="connsiteX3" fmla="*/ 109474 w 862057"/>
              <a:gd name="connsiteY3" fmla="*/ 246480 h 277089"/>
              <a:gd name="connsiteX4" fmla="*/ 123329 w 862057"/>
              <a:gd name="connsiteY4" fmla="*/ 268031 h 277089"/>
              <a:gd name="connsiteX5" fmla="*/ 811436 w 862057"/>
              <a:gd name="connsiteY5" fmla="*/ 268031 h 277089"/>
              <a:gd name="connsiteX6" fmla="*/ 825290 w 862057"/>
              <a:gd name="connsiteY6" fmla="*/ 246480 h 277089"/>
              <a:gd name="connsiteX7" fmla="*/ 848381 w 862057"/>
              <a:gd name="connsiteY7" fmla="*/ 206456 h 277089"/>
              <a:gd name="connsiteX8" fmla="*/ 522030 w 862057"/>
              <a:gd name="connsiteY8" fmla="*/ 206456 h 277089"/>
              <a:gd name="connsiteX9" fmla="*/ 522030 w 862057"/>
              <a:gd name="connsiteY9" fmla="*/ 18650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2057" h="277089">
                <a:moveTo>
                  <a:pt x="522030" y="18650"/>
                </a:moveTo>
                <a:lnTo>
                  <a:pt x="18650" y="18650"/>
                </a:lnTo>
                <a:cubicBezTo>
                  <a:pt x="27887" y="60214"/>
                  <a:pt x="40202" y="100238"/>
                  <a:pt x="57135" y="138723"/>
                </a:cubicBezTo>
                <a:cubicBezTo>
                  <a:pt x="72529" y="175668"/>
                  <a:pt x="89462" y="211074"/>
                  <a:pt x="109474" y="246480"/>
                </a:cubicBezTo>
                <a:cubicBezTo>
                  <a:pt x="114092" y="254177"/>
                  <a:pt x="118711" y="261874"/>
                  <a:pt x="123329" y="268031"/>
                </a:cubicBezTo>
                <a:lnTo>
                  <a:pt x="811436" y="268031"/>
                </a:lnTo>
                <a:cubicBezTo>
                  <a:pt x="816054" y="260334"/>
                  <a:pt x="820672" y="252637"/>
                  <a:pt x="825290" y="246480"/>
                </a:cubicBezTo>
                <a:cubicBezTo>
                  <a:pt x="832987" y="234165"/>
                  <a:pt x="840684" y="220310"/>
                  <a:pt x="848381" y="206456"/>
                </a:cubicBezTo>
                <a:lnTo>
                  <a:pt x="522030" y="206456"/>
                </a:lnTo>
                <a:lnTo>
                  <a:pt x="522030" y="18650"/>
                </a:lnTo>
                <a:close/>
              </a:path>
            </a:pathLst>
          </a:custGeom>
          <a:noFill/>
          <a:ln w="15387"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xmlns="" id="{05995D32-6A82-439F-AEA6-48407C44F08D}"/>
              </a:ext>
            </a:extLst>
          </p:cNvPr>
          <p:cNvSpPr/>
          <p:nvPr/>
        </p:nvSpPr>
        <p:spPr>
          <a:xfrm>
            <a:off x="898332" y="4835042"/>
            <a:ext cx="1062178" cy="292484"/>
          </a:xfrm>
          <a:custGeom>
            <a:avLst/>
            <a:gdLst>
              <a:gd name="connsiteX0" fmla="*/ 72529 w 1062178"/>
              <a:gd name="connsiteY0" fmla="*/ 109475 h 292483"/>
              <a:gd name="connsiteX1" fmla="*/ 20190 w 1062178"/>
              <a:gd name="connsiteY1" fmla="*/ 263413 h 292483"/>
              <a:gd name="connsiteX2" fmla="*/ 18650 w 1062178"/>
              <a:gd name="connsiteY2" fmla="*/ 281886 h 292483"/>
              <a:gd name="connsiteX3" fmla="*/ 1053120 w 1062178"/>
              <a:gd name="connsiteY3" fmla="*/ 281886 h 292483"/>
              <a:gd name="connsiteX4" fmla="*/ 1050041 w 1062178"/>
              <a:gd name="connsiteY4" fmla="*/ 263413 h 292483"/>
              <a:gd name="connsiteX5" fmla="*/ 991544 w 1062178"/>
              <a:gd name="connsiteY5" fmla="*/ 109475 h 292483"/>
              <a:gd name="connsiteX6" fmla="*/ 933047 w 1062178"/>
              <a:gd name="connsiteY6" fmla="*/ 18650 h 292483"/>
              <a:gd name="connsiteX7" fmla="*/ 131026 w 1062178"/>
              <a:gd name="connsiteY7" fmla="*/ 18650 h 292483"/>
              <a:gd name="connsiteX8" fmla="*/ 72529 w 1062178"/>
              <a:gd name="connsiteY8" fmla="*/ 109475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178" h="292483">
                <a:moveTo>
                  <a:pt x="72529" y="109475"/>
                </a:moveTo>
                <a:cubicBezTo>
                  <a:pt x="46359" y="160274"/>
                  <a:pt x="27887" y="211074"/>
                  <a:pt x="20190" y="263413"/>
                </a:cubicBezTo>
                <a:cubicBezTo>
                  <a:pt x="18650" y="269571"/>
                  <a:pt x="18650" y="275728"/>
                  <a:pt x="18650" y="281886"/>
                </a:cubicBezTo>
                <a:lnTo>
                  <a:pt x="1053120" y="281886"/>
                </a:lnTo>
                <a:cubicBezTo>
                  <a:pt x="1051580" y="275728"/>
                  <a:pt x="1051580" y="269571"/>
                  <a:pt x="1050041" y="263413"/>
                </a:cubicBezTo>
                <a:cubicBezTo>
                  <a:pt x="1040804" y="211074"/>
                  <a:pt x="1020792" y="160274"/>
                  <a:pt x="991544" y="109475"/>
                </a:cubicBezTo>
                <a:cubicBezTo>
                  <a:pt x="974611" y="78687"/>
                  <a:pt x="954599" y="49438"/>
                  <a:pt x="933047" y="18650"/>
                </a:cubicBezTo>
                <a:lnTo>
                  <a:pt x="131026" y="18650"/>
                </a:lnTo>
                <a:cubicBezTo>
                  <a:pt x="107935" y="49438"/>
                  <a:pt x="87923" y="78687"/>
                  <a:pt x="72529" y="109475"/>
                </a:cubicBezTo>
                <a:close/>
              </a:path>
            </a:pathLst>
          </a:custGeom>
          <a:noFill/>
          <a:ln w="15387" cap="flat">
            <a:noFill/>
            <a:prstDash val="solid"/>
            <a:miter/>
          </a:ln>
        </p:spPr>
        <p:txBody>
          <a:bodyPr rtlCol="0" anchor="ctr"/>
          <a:lstStyle/>
          <a:p>
            <a:endParaRPr lang="en-US" dirty="0"/>
          </a:p>
        </p:txBody>
      </p:sp>
      <p:sp>
        <p:nvSpPr>
          <p:cNvPr id="20" name="Freeform: Shape 74">
            <a:extLst>
              <a:ext uri="{FF2B5EF4-FFF2-40B4-BE49-F238E27FC236}">
                <a16:creationId xmlns:a16="http://schemas.microsoft.com/office/drawing/2014/main" xmlns="" id="{F1866953-D6CB-4223-8AA1-8369CC5766E2}"/>
              </a:ext>
            </a:extLst>
          </p:cNvPr>
          <p:cNvSpPr/>
          <p:nvPr/>
        </p:nvSpPr>
        <p:spPr>
          <a:xfrm>
            <a:off x="1695161" y="0"/>
            <a:ext cx="1332449" cy="6858000"/>
          </a:xfrm>
          <a:custGeom>
            <a:avLst/>
            <a:gdLst>
              <a:gd name="connsiteX0" fmla="*/ 349567 w 972505"/>
              <a:gd name="connsiteY0" fmla="*/ 3743325 h 4242435"/>
              <a:gd name="connsiteX1" fmla="*/ 429577 w 972505"/>
              <a:gd name="connsiteY1" fmla="*/ 3809047 h 4242435"/>
              <a:gd name="connsiteX2" fmla="*/ 459105 w 972505"/>
              <a:gd name="connsiteY2" fmla="*/ 3833812 h 4242435"/>
              <a:gd name="connsiteX3" fmla="*/ 149542 w 972505"/>
              <a:gd name="connsiteY3" fmla="*/ 4242435 h 4242435"/>
              <a:gd name="connsiteX4" fmla="*/ 0 w 972505"/>
              <a:gd name="connsiteY4" fmla="*/ 4242435 h 4242435"/>
              <a:gd name="connsiteX5" fmla="*/ 349567 w 972505"/>
              <a:gd name="connsiteY5" fmla="*/ 3743325 h 4242435"/>
              <a:gd name="connsiteX6" fmla="*/ 156210 w 972505"/>
              <a:gd name="connsiteY6" fmla="*/ 3237547 h 4242435"/>
              <a:gd name="connsiteX7" fmla="*/ 186690 w 972505"/>
              <a:gd name="connsiteY7" fmla="*/ 3317557 h 4242435"/>
              <a:gd name="connsiteX8" fmla="*/ 229552 w 972505"/>
              <a:gd name="connsiteY8" fmla="*/ 3384232 h 4242435"/>
              <a:gd name="connsiteX9" fmla="*/ 243840 w 972505"/>
              <a:gd name="connsiteY9" fmla="*/ 3401377 h 4242435"/>
              <a:gd name="connsiteX10" fmla="*/ 710565 w 972505"/>
              <a:gd name="connsiteY10" fmla="*/ 3401377 h 4242435"/>
              <a:gd name="connsiteX11" fmla="*/ 722947 w 972505"/>
              <a:gd name="connsiteY11" fmla="*/ 3384232 h 4242435"/>
              <a:gd name="connsiteX12" fmla="*/ 762952 w 972505"/>
              <a:gd name="connsiteY12" fmla="*/ 3317557 h 4242435"/>
              <a:gd name="connsiteX13" fmla="*/ 789622 w 972505"/>
              <a:gd name="connsiteY13" fmla="*/ 3237547 h 4242435"/>
              <a:gd name="connsiteX14" fmla="*/ 220027 w 972505"/>
              <a:gd name="connsiteY14" fmla="*/ 3004185 h 4242435"/>
              <a:gd name="connsiteX15" fmla="*/ 183832 w 972505"/>
              <a:gd name="connsiteY15" fmla="*/ 3060382 h 4242435"/>
              <a:gd name="connsiteX16" fmla="*/ 151447 w 972505"/>
              <a:gd name="connsiteY16" fmla="*/ 3155632 h 4242435"/>
              <a:gd name="connsiteX17" fmla="*/ 150495 w 972505"/>
              <a:gd name="connsiteY17" fmla="*/ 3167062 h 4242435"/>
              <a:gd name="connsiteX18" fmla="*/ 790575 w 972505"/>
              <a:gd name="connsiteY18" fmla="*/ 3167062 h 4242435"/>
              <a:gd name="connsiteX19" fmla="*/ 788670 w 972505"/>
              <a:gd name="connsiteY19" fmla="*/ 3155632 h 4242435"/>
              <a:gd name="connsiteX20" fmla="*/ 752475 w 972505"/>
              <a:gd name="connsiteY20" fmla="*/ 3060382 h 4242435"/>
              <a:gd name="connsiteX21" fmla="*/ 716280 w 972505"/>
              <a:gd name="connsiteY21" fmla="*/ 3004185 h 4242435"/>
              <a:gd name="connsiteX22" fmla="*/ 233362 w 972505"/>
              <a:gd name="connsiteY22" fmla="*/ 2179320 h 4242435"/>
              <a:gd name="connsiteX23" fmla="*/ 257175 w 972505"/>
              <a:gd name="connsiteY23" fmla="*/ 2253615 h 4242435"/>
              <a:gd name="connsiteX24" fmla="*/ 289560 w 972505"/>
              <a:gd name="connsiteY24" fmla="*/ 2320290 h 4242435"/>
              <a:gd name="connsiteX25" fmla="*/ 298132 w 972505"/>
              <a:gd name="connsiteY25" fmla="*/ 2333625 h 4242435"/>
              <a:gd name="connsiteX26" fmla="*/ 298132 w 972505"/>
              <a:gd name="connsiteY26" fmla="*/ 2334577 h 4242435"/>
              <a:gd name="connsiteX27" fmla="*/ 724852 w 972505"/>
              <a:gd name="connsiteY27" fmla="*/ 2334577 h 4242435"/>
              <a:gd name="connsiteX28" fmla="*/ 733425 w 972505"/>
              <a:gd name="connsiteY28" fmla="*/ 2321242 h 4242435"/>
              <a:gd name="connsiteX29" fmla="*/ 747712 w 972505"/>
              <a:gd name="connsiteY29" fmla="*/ 2296477 h 4242435"/>
              <a:gd name="connsiteX30" fmla="*/ 746760 w 972505"/>
              <a:gd name="connsiteY30" fmla="*/ 2296477 h 4242435"/>
              <a:gd name="connsiteX31" fmla="*/ 766762 w 972505"/>
              <a:gd name="connsiteY31" fmla="*/ 2253615 h 4242435"/>
              <a:gd name="connsiteX32" fmla="*/ 787717 w 972505"/>
              <a:gd name="connsiteY32" fmla="*/ 2179320 h 4242435"/>
              <a:gd name="connsiteX33" fmla="*/ 544830 w 972505"/>
              <a:gd name="connsiteY33" fmla="*/ 2179320 h 4242435"/>
              <a:gd name="connsiteX34" fmla="*/ 543877 w 972505"/>
              <a:gd name="connsiteY34" fmla="*/ 2179320 h 4242435"/>
              <a:gd name="connsiteX35" fmla="*/ 272415 w 972505"/>
              <a:gd name="connsiteY35" fmla="*/ 1956435 h 4242435"/>
              <a:gd name="connsiteX36" fmla="*/ 248602 w 972505"/>
              <a:gd name="connsiteY36" fmla="*/ 1995487 h 4242435"/>
              <a:gd name="connsiteX37" fmla="*/ 223837 w 972505"/>
              <a:gd name="connsiteY37" fmla="*/ 2090737 h 4242435"/>
              <a:gd name="connsiteX38" fmla="*/ 224790 w 972505"/>
              <a:gd name="connsiteY38" fmla="*/ 2111692 h 4242435"/>
              <a:gd name="connsiteX39" fmla="*/ 543877 w 972505"/>
              <a:gd name="connsiteY39" fmla="*/ 2111692 h 4242435"/>
              <a:gd name="connsiteX40" fmla="*/ 544830 w 972505"/>
              <a:gd name="connsiteY40" fmla="*/ 2111692 h 4242435"/>
              <a:gd name="connsiteX41" fmla="*/ 791527 w 972505"/>
              <a:gd name="connsiteY41" fmla="*/ 2111692 h 4242435"/>
              <a:gd name="connsiteX42" fmla="*/ 789622 w 972505"/>
              <a:gd name="connsiteY42" fmla="*/ 2090737 h 4242435"/>
              <a:gd name="connsiteX43" fmla="*/ 763905 w 972505"/>
              <a:gd name="connsiteY43" fmla="*/ 1995487 h 4242435"/>
              <a:gd name="connsiteX44" fmla="*/ 762000 w 972505"/>
              <a:gd name="connsiteY44" fmla="*/ 1990725 h 4242435"/>
              <a:gd name="connsiteX45" fmla="*/ 744855 w 972505"/>
              <a:gd name="connsiteY45" fmla="*/ 1956435 h 4242435"/>
              <a:gd name="connsiteX46" fmla="*/ 245745 w 972505"/>
              <a:gd name="connsiteY46" fmla="*/ 1160145 h 4242435"/>
              <a:gd name="connsiteX47" fmla="*/ 266700 w 972505"/>
              <a:gd name="connsiteY47" fmla="*/ 1245870 h 4242435"/>
              <a:gd name="connsiteX48" fmla="*/ 299085 w 972505"/>
              <a:gd name="connsiteY48" fmla="*/ 1312545 h 4242435"/>
              <a:gd name="connsiteX49" fmla="*/ 300990 w 972505"/>
              <a:gd name="connsiteY49" fmla="*/ 1314450 h 4242435"/>
              <a:gd name="connsiteX50" fmla="*/ 746760 w 972505"/>
              <a:gd name="connsiteY50" fmla="*/ 1314450 h 4242435"/>
              <a:gd name="connsiteX51" fmla="*/ 747712 w 972505"/>
              <a:gd name="connsiteY51" fmla="*/ 1312545 h 4242435"/>
              <a:gd name="connsiteX52" fmla="*/ 780097 w 972505"/>
              <a:gd name="connsiteY52" fmla="*/ 1245870 h 4242435"/>
              <a:gd name="connsiteX53" fmla="*/ 802005 w 972505"/>
              <a:gd name="connsiteY53" fmla="*/ 1160145 h 4242435"/>
              <a:gd name="connsiteX54" fmla="*/ 300037 w 972505"/>
              <a:gd name="connsiteY54" fmla="*/ 937260 h 4242435"/>
              <a:gd name="connsiteX55" fmla="*/ 278130 w 972505"/>
              <a:gd name="connsiteY55" fmla="*/ 978217 h 4242435"/>
              <a:gd name="connsiteX56" fmla="*/ 245745 w 972505"/>
              <a:gd name="connsiteY56" fmla="*/ 1073467 h 4242435"/>
              <a:gd name="connsiteX57" fmla="*/ 242887 w 972505"/>
              <a:gd name="connsiteY57" fmla="*/ 1092517 h 4242435"/>
              <a:gd name="connsiteX58" fmla="*/ 804862 w 972505"/>
              <a:gd name="connsiteY58" fmla="*/ 1092517 h 4242435"/>
              <a:gd name="connsiteX59" fmla="*/ 802957 w 972505"/>
              <a:gd name="connsiteY59" fmla="*/ 1073467 h 4242435"/>
              <a:gd name="connsiteX60" fmla="*/ 773430 w 972505"/>
              <a:gd name="connsiteY60" fmla="*/ 978217 h 4242435"/>
              <a:gd name="connsiteX61" fmla="*/ 752475 w 972505"/>
              <a:gd name="connsiteY61" fmla="*/ 937260 h 4242435"/>
              <a:gd name="connsiteX62" fmla="*/ 762000 w 972505"/>
              <a:gd name="connsiteY62" fmla="*/ 0 h 4242435"/>
              <a:gd name="connsiteX63" fmla="*/ 903922 w 972505"/>
              <a:gd name="connsiteY63" fmla="*/ 0 h 4242435"/>
              <a:gd name="connsiteX64" fmla="*/ 816292 w 972505"/>
              <a:gd name="connsiteY64" fmla="*/ 288607 h 4242435"/>
              <a:gd name="connsiteX65" fmla="*/ 624840 w 972505"/>
              <a:gd name="connsiteY65" fmla="*/ 535305 h 4242435"/>
              <a:gd name="connsiteX66" fmla="*/ 615315 w 972505"/>
              <a:gd name="connsiteY66" fmla="*/ 546735 h 4242435"/>
              <a:gd name="connsiteX67" fmla="*/ 605790 w 972505"/>
              <a:gd name="connsiteY67" fmla="*/ 558165 h 4242435"/>
              <a:gd name="connsiteX68" fmla="*/ 545782 w 972505"/>
              <a:gd name="connsiteY68" fmla="*/ 626745 h 4242435"/>
              <a:gd name="connsiteX69" fmla="*/ 512445 w 972505"/>
              <a:gd name="connsiteY69" fmla="*/ 663892 h 4242435"/>
              <a:gd name="connsiteX70" fmla="*/ 502920 w 972505"/>
              <a:gd name="connsiteY70" fmla="*/ 675322 h 4242435"/>
              <a:gd name="connsiteX71" fmla="*/ 493395 w 972505"/>
              <a:gd name="connsiteY71" fmla="*/ 686752 h 4242435"/>
              <a:gd name="connsiteX72" fmla="*/ 342900 w 972505"/>
              <a:gd name="connsiteY72" fmla="*/ 873442 h 4242435"/>
              <a:gd name="connsiteX73" fmla="*/ 708660 w 972505"/>
              <a:gd name="connsiteY73" fmla="*/ 873442 h 4242435"/>
              <a:gd name="connsiteX74" fmla="*/ 536257 w 972505"/>
              <a:gd name="connsiteY74" fmla="*/ 684847 h 4242435"/>
              <a:gd name="connsiteX75" fmla="*/ 572452 w 972505"/>
              <a:gd name="connsiteY75" fmla="*/ 643890 h 4242435"/>
              <a:gd name="connsiteX76" fmla="*/ 629602 w 972505"/>
              <a:gd name="connsiteY76" fmla="*/ 578167 h 4242435"/>
              <a:gd name="connsiteX77" fmla="*/ 955357 w 972505"/>
              <a:gd name="connsiteY77" fmla="*/ 1112520 h 4242435"/>
              <a:gd name="connsiteX78" fmla="*/ 662940 w 972505"/>
              <a:gd name="connsiteY78" fmla="*/ 1621155 h 4242435"/>
              <a:gd name="connsiteX79" fmla="*/ 598170 w 972505"/>
              <a:gd name="connsiteY79" fmla="*/ 1568767 h 4242435"/>
              <a:gd name="connsiteX80" fmla="*/ 551497 w 972505"/>
              <a:gd name="connsiteY80" fmla="*/ 1531620 h 4242435"/>
              <a:gd name="connsiteX81" fmla="*/ 701040 w 972505"/>
              <a:gd name="connsiteY81" fmla="*/ 1383030 h 4242435"/>
              <a:gd name="connsiteX82" fmla="*/ 349567 w 972505"/>
              <a:gd name="connsiteY82" fmla="*/ 1383030 h 4242435"/>
              <a:gd name="connsiteX83" fmla="*/ 504825 w 972505"/>
              <a:gd name="connsiteY83" fmla="*/ 1531620 h 4242435"/>
              <a:gd name="connsiteX84" fmla="*/ 516255 w 972505"/>
              <a:gd name="connsiteY84" fmla="*/ 1541145 h 4242435"/>
              <a:gd name="connsiteX85" fmla="*/ 527685 w 972505"/>
              <a:gd name="connsiteY85" fmla="*/ 1550670 h 4242435"/>
              <a:gd name="connsiteX86" fmla="*/ 576262 w 972505"/>
              <a:gd name="connsiteY86" fmla="*/ 1589722 h 4242435"/>
              <a:gd name="connsiteX87" fmla="*/ 639127 w 972505"/>
              <a:gd name="connsiteY87" fmla="*/ 1640205 h 4242435"/>
              <a:gd name="connsiteX88" fmla="*/ 650557 w 972505"/>
              <a:gd name="connsiteY88" fmla="*/ 1649730 h 4242435"/>
              <a:gd name="connsiteX89" fmla="*/ 661987 w 972505"/>
              <a:gd name="connsiteY89" fmla="*/ 1659255 h 4242435"/>
              <a:gd name="connsiteX90" fmla="*/ 920115 w 972505"/>
              <a:gd name="connsiteY90" fmla="*/ 1991677 h 4242435"/>
              <a:gd name="connsiteX91" fmla="*/ 919162 w 972505"/>
              <a:gd name="connsiteY91" fmla="*/ 1991677 h 4242435"/>
              <a:gd name="connsiteX92" fmla="*/ 940117 w 972505"/>
              <a:gd name="connsiteY92" fmla="*/ 2129790 h 4242435"/>
              <a:gd name="connsiteX93" fmla="*/ 906780 w 972505"/>
              <a:gd name="connsiteY93" fmla="*/ 2296477 h 4242435"/>
              <a:gd name="connsiteX94" fmla="*/ 907732 w 972505"/>
              <a:gd name="connsiteY94" fmla="*/ 2296477 h 4242435"/>
              <a:gd name="connsiteX95" fmla="*/ 617220 w 972505"/>
              <a:gd name="connsiteY95" fmla="*/ 2648902 h 4242435"/>
              <a:gd name="connsiteX96" fmla="*/ 605790 w 972505"/>
              <a:gd name="connsiteY96" fmla="*/ 2658427 h 4242435"/>
              <a:gd name="connsiteX97" fmla="*/ 594360 w 972505"/>
              <a:gd name="connsiteY97" fmla="*/ 2667952 h 4242435"/>
              <a:gd name="connsiteX98" fmla="*/ 501015 w 972505"/>
              <a:gd name="connsiteY98" fmla="*/ 2743200 h 4242435"/>
              <a:gd name="connsiteX99" fmla="*/ 482917 w 972505"/>
              <a:gd name="connsiteY99" fmla="*/ 2757487 h 4242435"/>
              <a:gd name="connsiteX100" fmla="*/ 470535 w 972505"/>
              <a:gd name="connsiteY100" fmla="*/ 2767012 h 4242435"/>
              <a:gd name="connsiteX101" fmla="*/ 459105 w 972505"/>
              <a:gd name="connsiteY101" fmla="*/ 2776537 h 4242435"/>
              <a:gd name="connsiteX102" fmla="*/ 280987 w 972505"/>
              <a:gd name="connsiteY102" fmla="*/ 2933700 h 4242435"/>
              <a:gd name="connsiteX103" fmla="*/ 661035 w 972505"/>
              <a:gd name="connsiteY103" fmla="*/ 2933700 h 4242435"/>
              <a:gd name="connsiteX104" fmla="*/ 507682 w 972505"/>
              <a:gd name="connsiteY104" fmla="*/ 2778442 h 4242435"/>
              <a:gd name="connsiteX105" fmla="*/ 524827 w 972505"/>
              <a:gd name="connsiteY105" fmla="*/ 2765107 h 4242435"/>
              <a:gd name="connsiteX106" fmla="*/ 618172 w 972505"/>
              <a:gd name="connsiteY106" fmla="*/ 2688907 h 4242435"/>
              <a:gd name="connsiteX107" fmla="*/ 942975 w 972505"/>
              <a:gd name="connsiteY107" fmla="*/ 3195637 h 4242435"/>
              <a:gd name="connsiteX108" fmla="*/ 615315 w 972505"/>
              <a:gd name="connsiteY108" fmla="*/ 3702367 h 4242435"/>
              <a:gd name="connsiteX109" fmla="*/ 575310 w 972505"/>
              <a:gd name="connsiteY109" fmla="*/ 3669030 h 4242435"/>
              <a:gd name="connsiteX110" fmla="*/ 505777 w 972505"/>
              <a:gd name="connsiteY110" fmla="*/ 3611880 h 4242435"/>
              <a:gd name="connsiteX111" fmla="*/ 651510 w 972505"/>
              <a:gd name="connsiteY111" fmla="*/ 3472815 h 4242435"/>
              <a:gd name="connsiteX112" fmla="*/ 306705 w 972505"/>
              <a:gd name="connsiteY112" fmla="*/ 3472815 h 4242435"/>
              <a:gd name="connsiteX113" fmla="*/ 459105 w 972505"/>
              <a:gd name="connsiteY113" fmla="*/ 3611880 h 4242435"/>
              <a:gd name="connsiteX114" fmla="*/ 470535 w 972505"/>
              <a:gd name="connsiteY114" fmla="*/ 3621405 h 4242435"/>
              <a:gd name="connsiteX115" fmla="*/ 481965 w 972505"/>
              <a:gd name="connsiteY115" fmla="*/ 3630930 h 4242435"/>
              <a:gd name="connsiteX116" fmla="*/ 552450 w 972505"/>
              <a:gd name="connsiteY116" fmla="*/ 3689985 h 4242435"/>
              <a:gd name="connsiteX117" fmla="*/ 591502 w 972505"/>
              <a:gd name="connsiteY117" fmla="*/ 3722370 h 4242435"/>
              <a:gd name="connsiteX118" fmla="*/ 602932 w 972505"/>
              <a:gd name="connsiteY118" fmla="*/ 3731895 h 4242435"/>
              <a:gd name="connsiteX119" fmla="*/ 614362 w 972505"/>
              <a:gd name="connsiteY119" fmla="*/ 3741420 h 4242435"/>
              <a:gd name="connsiteX120" fmla="*/ 972502 w 972505"/>
              <a:gd name="connsiteY120" fmla="*/ 4240530 h 4242435"/>
              <a:gd name="connsiteX121" fmla="*/ 822960 w 972505"/>
              <a:gd name="connsiteY121" fmla="*/ 4240530 h 4242435"/>
              <a:gd name="connsiteX122" fmla="*/ 503872 w 972505"/>
              <a:gd name="connsiteY122" fmla="*/ 3831907 h 4242435"/>
              <a:gd name="connsiteX123" fmla="*/ 492442 w 972505"/>
              <a:gd name="connsiteY123" fmla="*/ 3822382 h 4242435"/>
              <a:gd name="connsiteX124" fmla="*/ 481012 w 972505"/>
              <a:gd name="connsiteY124" fmla="*/ 3812857 h 4242435"/>
              <a:gd name="connsiteX125" fmla="*/ 449580 w 972505"/>
              <a:gd name="connsiteY125" fmla="*/ 3787140 h 4242435"/>
              <a:gd name="connsiteX126" fmla="*/ 371475 w 972505"/>
              <a:gd name="connsiteY126" fmla="*/ 3722370 h 4242435"/>
              <a:gd name="connsiteX127" fmla="*/ 360045 w 972505"/>
              <a:gd name="connsiteY127" fmla="*/ 3712845 h 4242435"/>
              <a:gd name="connsiteX128" fmla="*/ 348615 w 972505"/>
              <a:gd name="connsiteY128" fmla="*/ 3703320 h 4242435"/>
              <a:gd name="connsiteX129" fmla="*/ 0 w 972505"/>
              <a:gd name="connsiteY129" fmla="*/ 3185160 h 4242435"/>
              <a:gd name="connsiteX130" fmla="*/ 360045 w 972505"/>
              <a:gd name="connsiteY130" fmla="*/ 2674620 h 4242435"/>
              <a:gd name="connsiteX131" fmla="*/ 371475 w 972505"/>
              <a:gd name="connsiteY131" fmla="*/ 2665095 h 4242435"/>
              <a:gd name="connsiteX132" fmla="*/ 382905 w 972505"/>
              <a:gd name="connsiteY132" fmla="*/ 2655570 h 4242435"/>
              <a:gd name="connsiteX133" fmla="*/ 402907 w 972505"/>
              <a:gd name="connsiteY133" fmla="*/ 2639377 h 4242435"/>
              <a:gd name="connsiteX134" fmla="*/ 494347 w 972505"/>
              <a:gd name="connsiteY134" fmla="*/ 2566035 h 4242435"/>
              <a:gd name="connsiteX135" fmla="*/ 505777 w 972505"/>
              <a:gd name="connsiteY135" fmla="*/ 2556510 h 4242435"/>
              <a:gd name="connsiteX136" fmla="*/ 517207 w 972505"/>
              <a:gd name="connsiteY136" fmla="*/ 2546985 h 4242435"/>
              <a:gd name="connsiteX137" fmla="*/ 673417 w 972505"/>
              <a:gd name="connsiteY137" fmla="*/ 2397442 h 4242435"/>
              <a:gd name="connsiteX138" fmla="*/ 343852 w 972505"/>
              <a:gd name="connsiteY138" fmla="*/ 2397442 h 4242435"/>
              <a:gd name="connsiteX139" fmla="*/ 472440 w 972505"/>
              <a:gd name="connsiteY139" fmla="*/ 2545080 h 4242435"/>
              <a:gd name="connsiteX140" fmla="*/ 381000 w 972505"/>
              <a:gd name="connsiteY140" fmla="*/ 2618422 h 4242435"/>
              <a:gd name="connsiteX141" fmla="*/ 360997 w 972505"/>
              <a:gd name="connsiteY141" fmla="*/ 2634615 h 4242435"/>
              <a:gd name="connsiteX142" fmla="*/ 74295 w 972505"/>
              <a:gd name="connsiteY142" fmla="*/ 2087880 h 4242435"/>
              <a:gd name="connsiteX143" fmla="*/ 389572 w 972505"/>
              <a:gd name="connsiteY143" fmla="*/ 1653540 h 4242435"/>
              <a:gd name="connsiteX144" fmla="*/ 455295 w 972505"/>
              <a:gd name="connsiteY144" fmla="*/ 1706880 h 4242435"/>
              <a:gd name="connsiteX145" fmla="*/ 501967 w 972505"/>
              <a:gd name="connsiteY145" fmla="*/ 1744027 h 4242435"/>
              <a:gd name="connsiteX146" fmla="*/ 331470 w 972505"/>
              <a:gd name="connsiteY146" fmla="*/ 1886902 h 4242435"/>
              <a:gd name="connsiteX147" fmla="*/ 700087 w 972505"/>
              <a:gd name="connsiteY147" fmla="*/ 1886902 h 4242435"/>
              <a:gd name="connsiteX148" fmla="*/ 551497 w 972505"/>
              <a:gd name="connsiteY148" fmla="*/ 1744980 h 4242435"/>
              <a:gd name="connsiteX149" fmla="*/ 540067 w 972505"/>
              <a:gd name="connsiteY149" fmla="*/ 1735455 h 4242435"/>
              <a:gd name="connsiteX150" fmla="*/ 527685 w 972505"/>
              <a:gd name="connsiteY150" fmla="*/ 1725930 h 4242435"/>
              <a:gd name="connsiteX151" fmla="*/ 478155 w 972505"/>
              <a:gd name="connsiteY151" fmla="*/ 1685925 h 4242435"/>
              <a:gd name="connsiteX152" fmla="*/ 415290 w 972505"/>
              <a:gd name="connsiteY152" fmla="*/ 1635442 h 4242435"/>
              <a:gd name="connsiteX153" fmla="*/ 403860 w 972505"/>
              <a:gd name="connsiteY153" fmla="*/ 1625917 h 4242435"/>
              <a:gd name="connsiteX154" fmla="*/ 392430 w 972505"/>
              <a:gd name="connsiteY154" fmla="*/ 1616392 h 4242435"/>
              <a:gd name="connsiteX155" fmla="*/ 95250 w 972505"/>
              <a:gd name="connsiteY155" fmla="*/ 1108710 h 4242435"/>
              <a:gd name="connsiteX156" fmla="*/ 392430 w 972505"/>
              <a:gd name="connsiteY156" fmla="*/ 583882 h 4242435"/>
              <a:gd name="connsiteX157" fmla="*/ 401955 w 972505"/>
              <a:gd name="connsiteY157" fmla="*/ 572452 h 4242435"/>
              <a:gd name="connsiteX158" fmla="*/ 411480 w 972505"/>
              <a:gd name="connsiteY158" fmla="*/ 561022 h 4242435"/>
              <a:gd name="connsiteX159" fmla="*/ 430530 w 972505"/>
              <a:gd name="connsiteY159" fmla="*/ 540067 h 4242435"/>
              <a:gd name="connsiteX160" fmla="*/ 504825 w 972505"/>
              <a:gd name="connsiteY160" fmla="*/ 455295 h 4242435"/>
              <a:gd name="connsiteX161" fmla="*/ 514350 w 972505"/>
              <a:gd name="connsiteY161" fmla="*/ 443865 h 4242435"/>
              <a:gd name="connsiteX162" fmla="*/ 523875 w 972505"/>
              <a:gd name="connsiteY162" fmla="*/ 432435 h 4242435"/>
              <a:gd name="connsiteX163" fmla="*/ 689610 w 972505"/>
              <a:gd name="connsiteY163" fmla="*/ 217170 h 4242435"/>
              <a:gd name="connsiteX164" fmla="*/ 762000 w 972505"/>
              <a:gd name="connsiteY164" fmla="*/ 0 h 4242435"/>
              <a:gd name="connsiteX165" fmla="*/ 85725 w 972505"/>
              <a:gd name="connsiteY165" fmla="*/ 0 h 4242435"/>
              <a:gd name="connsiteX166" fmla="*/ 251460 w 972505"/>
              <a:gd name="connsiteY166" fmla="*/ 0 h 4242435"/>
              <a:gd name="connsiteX167" fmla="*/ 281940 w 972505"/>
              <a:gd name="connsiteY167" fmla="*/ 214312 h 4242435"/>
              <a:gd name="connsiteX168" fmla="*/ 481013 w 972505"/>
              <a:gd name="connsiteY168" fmla="*/ 434340 h 4242435"/>
              <a:gd name="connsiteX169" fmla="*/ 403860 w 972505"/>
              <a:gd name="connsiteY169" fmla="*/ 522922 h 4242435"/>
              <a:gd name="connsiteX170" fmla="*/ 388620 w 972505"/>
              <a:gd name="connsiteY170" fmla="*/ 541020 h 4242435"/>
              <a:gd name="connsiteX171" fmla="*/ 158115 w 972505"/>
              <a:gd name="connsiteY171" fmla="*/ 287655 h 4242435"/>
              <a:gd name="connsiteX172" fmla="*/ 85725 w 972505"/>
              <a:gd name="connsiteY172" fmla="*/ 0 h 424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972505" h="4242435">
                <a:moveTo>
                  <a:pt x="349567" y="3743325"/>
                </a:moveTo>
                <a:cubicBezTo>
                  <a:pt x="375285" y="3765232"/>
                  <a:pt x="401955" y="3787140"/>
                  <a:pt x="429577" y="3809047"/>
                </a:cubicBezTo>
                <a:cubicBezTo>
                  <a:pt x="439102" y="3817620"/>
                  <a:pt x="449580" y="3825240"/>
                  <a:pt x="459105" y="3833812"/>
                </a:cubicBezTo>
                <a:cubicBezTo>
                  <a:pt x="294322" y="3974782"/>
                  <a:pt x="149542" y="4109085"/>
                  <a:pt x="149542" y="4242435"/>
                </a:cubicBezTo>
                <a:lnTo>
                  <a:pt x="0" y="4242435"/>
                </a:lnTo>
                <a:cubicBezTo>
                  <a:pt x="0" y="4056697"/>
                  <a:pt x="169545" y="3896677"/>
                  <a:pt x="349567" y="3743325"/>
                </a:cubicBezTo>
                <a:close/>
                <a:moveTo>
                  <a:pt x="156210" y="3237547"/>
                </a:moveTo>
                <a:cubicBezTo>
                  <a:pt x="161925" y="3264217"/>
                  <a:pt x="172402" y="3290887"/>
                  <a:pt x="186690" y="3317557"/>
                </a:cubicBezTo>
                <a:cubicBezTo>
                  <a:pt x="198120" y="3339465"/>
                  <a:pt x="213360" y="3362325"/>
                  <a:pt x="229552" y="3384232"/>
                </a:cubicBezTo>
                <a:cubicBezTo>
                  <a:pt x="233362" y="3389947"/>
                  <a:pt x="238125" y="3395662"/>
                  <a:pt x="243840" y="3401377"/>
                </a:cubicBezTo>
                <a:lnTo>
                  <a:pt x="710565" y="3401377"/>
                </a:lnTo>
                <a:cubicBezTo>
                  <a:pt x="714375" y="3395662"/>
                  <a:pt x="719137" y="3389947"/>
                  <a:pt x="722947" y="3384232"/>
                </a:cubicBezTo>
                <a:cubicBezTo>
                  <a:pt x="739140" y="3362325"/>
                  <a:pt x="752475" y="3340417"/>
                  <a:pt x="762952" y="3317557"/>
                </a:cubicBezTo>
                <a:cubicBezTo>
                  <a:pt x="775335" y="3290887"/>
                  <a:pt x="784860" y="3264217"/>
                  <a:pt x="789622" y="3237547"/>
                </a:cubicBezTo>
                <a:close/>
                <a:moveTo>
                  <a:pt x="220027" y="3004185"/>
                </a:moveTo>
                <a:cubicBezTo>
                  <a:pt x="206692" y="3022282"/>
                  <a:pt x="194310" y="3041332"/>
                  <a:pt x="183832" y="3060382"/>
                </a:cubicBezTo>
                <a:cubicBezTo>
                  <a:pt x="166687" y="3090862"/>
                  <a:pt x="156210" y="3123247"/>
                  <a:pt x="151447" y="3155632"/>
                </a:cubicBezTo>
                <a:cubicBezTo>
                  <a:pt x="150495" y="3159442"/>
                  <a:pt x="150495" y="3163252"/>
                  <a:pt x="150495" y="3167062"/>
                </a:cubicBezTo>
                <a:lnTo>
                  <a:pt x="790575" y="3167062"/>
                </a:lnTo>
                <a:cubicBezTo>
                  <a:pt x="789622" y="3163252"/>
                  <a:pt x="789622" y="3159442"/>
                  <a:pt x="788670" y="3155632"/>
                </a:cubicBezTo>
                <a:cubicBezTo>
                  <a:pt x="782002" y="3124200"/>
                  <a:pt x="769620" y="3091815"/>
                  <a:pt x="752475" y="3060382"/>
                </a:cubicBezTo>
                <a:cubicBezTo>
                  <a:pt x="741997" y="3041332"/>
                  <a:pt x="729615" y="3023235"/>
                  <a:pt x="716280" y="3004185"/>
                </a:cubicBezTo>
                <a:close/>
                <a:moveTo>
                  <a:pt x="233362" y="2179320"/>
                </a:moveTo>
                <a:cubicBezTo>
                  <a:pt x="239077" y="2204085"/>
                  <a:pt x="247650" y="2228850"/>
                  <a:pt x="257175" y="2253615"/>
                </a:cubicBezTo>
                <a:cubicBezTo>
                  <a:pt x="265747" y="2276475"/>
                  <a:pt x="277177" y="2298382"/>
                  <a:pt x="289560" y="2320290"/>
                </a:cubicBezTo>
                <a:cubicBezTo>
                  <a:pt x="292417" y="2324100"/>
                  <a:pt x="295275" y="2328862"/>
                  <a:pt x="298132" y="2333625"/>
                </a:cubicBezTo>
                <a:lnTo>
                  <a:pt x="298132" y="2334577"/>
                </a:lnTo>
                <a:lnTo>
                  <a:pt x="724852" y="2334577"/>
                </a:lnTo>
                <a:cubicBezTo>
                  <a:pt x="727710" y="2330767"/>
                  <a:pt x="730567" y="2326005"/>
                  <a:pt x="733425" y="2321242"/>
                </a:cubicBezTo>
                <a:cubicBezTo>
                  <a:pt x="738187" y="2312670"/>
                  <a:pt x="742950" y="2305050"/>
                  <a:pt x="747712" y="2296477"/>
                </a:cubicBezTo>
                <a:lnTo>
                  <a:pt x="746760" y="2296477"/>
                </a:lnTo>
                <a:cubicBezTo>
                  <a:pt x="754380" y="2282190"/>
                  <a:pt x="761047" y="2267902"/>
                  <a:pt x="766762" y="2253615"/>
                </a:cubicBezTo>
                <a:cubicBezTo>
                  <a:pt x="776287" y="2229802"/>
                  <a:pt x="783907" y="2205037"/>
                  <a:pt x="787717" y="2179320"/>
                </a:cubicBezTo>
                <a:lnTo>
                  <a:pt x="544830" y="2179320"/>
                </a:lnTo>
                <a:lnTo>
                  <a:pt x="543877" y="2179320"/>
                </a:lnTo>
                <a:close/>
                <a:moveTo>
                  <a:pt x="272415" y="1956435"/>
                </a:moveTo>
                <a:cubicBezTo>
                  <a:pt x="263842" y="1969770"/>
                  <a:pt x="255270" y="1982152"/>
                  <a:pt x="248602" y="1995487"/>
                </a:cubicBezTo>
                <a:cubicBezTo>
                  <a:pt x="233362" y="2025967"/>
                  <a:pt x="223837" y="2057400"/>
                  <a:pt x="223837" y="2090737"/>
                </a:cubicBezTo>
                <a:cubicBezTo>
                  <a:pt x="223837" y="2097405"/>
                  <a:pt x="223837" y="2105025"/>
                  <a:pt x="224790" y="2111692"/>
                </a:cubicBezTo>
                <a:lnTo>
                  <a:pt x="543877" y="2111692"/>
                </a:lnTo>
                <a:lnTo>
                  <a:pt x="544830" y="2111692"/>
                </a:lnTo>
                <a:lnTo>
                  <a:pt x="791527" y="2111692"/>
                </a:lnTo>
                <a:cubicBezTo>
                  <a:pt x="790575" y="2104072"/>
                  <a:pt x="790575" y="2097405"/>
                  <a:pt x="789622" y="2090737"/>
                </a:cubicBezTo>
                <a:cubicBezTo>
                  <a:pt x="785812" y="2057400"/>
                  <a:pt x="777240" y="2025015"/>
                  <a:pt x="763905" y="1995487"/>
                </a:cubicBezTo>
                <a:cubicBezTo>
                  <a:pt x="763905" y="1993582"/>
                  <a:pt x="762952" y="1992630"/>
                  <a:pt x="762000" y="1990725"/>
                </a:cubicBezTo>
                <a:cubicBezTo>
                  <a:pt x="757237" y="1979295"/>
                  <a:pt x="751522" y="1967865"/>
                  <a:pt x="744855" y="1956435"/>
                </a:cubicBezTo>
                <a:close/>
                <a:moveTo>
                  <a:pt x="245745" y="1160145"/>
                </a:moveTo>
                <a:cubicBezTo>
                  <a:pt x="249555" y="1189672"/>
                  <a:pt x="256222" y="1218247"/>
                  <a:pt x="266700" y="1245870"/>
                </a:cubicBezTo>
                <a:cubicBezTo>
                  <a:pt x="275272" y="1268730"/>
                  <a:pt x="286702" y="1291590"/>
                  <a:pt x="299085" y="1312545"/>
                </a:cubicBezTo>
                <a:cubicBezTo>
                  <a:pt x="300037" y="1313497"/>
                  <a:pt x="300037" y="1313497"/>
                  <a:pt x="300990" y="1314450"/>
                </a:cubicBezTo>
                <a:lnTo>
                  <a:pt x="746760" y="1314450"/>
                </a:lnTo>
                <a:cubicBezTo>
                  <a:pt x="746760" y="1313497"/>
                  <a:pt x="747712" y="1313497"/>
                  <a:pt x="747712" y="1312545"/>
                </a:cubicBezTo>
                <a:cubicBezTo>
                  <a:pt x="760095" y="1291590"/>
                  <a:pt x="771525" y="1268730"/>
                  <a:pt x="780097" y="1245870"/>
                </a:cubicBezTo>
                <a:cubicBezTo>
                  <a:pt x="790575" y="1219200"/>
                  <a:pt x="798195" y="1189672"/>
                  <a:pt x="802005" y="1160145"/>
                </a:cubicBezTo>
                <a:close/>
                <a:moveTo>
                  <a:pt x="300037" y="937260"/>
                </a:moveTo>
                <a:cubicBezTo>
                  <a:pt x="292417" y="951547"/>
                  <a:pt x="284797" y="964882"/>
                  <a:pt x="278130" y="978217"/>
                </a:cubicBezTo>
                <a:cubicBezTo>
                  <a:pt x="261937" y="1010602"/>
                  <a:pt x="250507" y="1042987"/>
                  <a:pt x="245745" y="1073467"/>
                </a:cubicBezTo>
                <a:cubicBezTo>
                  <a:pt x="244792" y="1080135"/>
                  <a:pt x="243840" y="1086802"/>
                  <a:pt x="242887" y="1092517"/>
                </a:cubicBezTo>
                <a:lnTo>
                  <a:pt x="804862" y="1092517"/>
                </a:lnTo>
                <a:cubicBezTo>
                  <a:pt x="804862" y="1085850"/>
                  <a:pt x="803910" y="1080135"/>
                  <a:pt x="802957" y="1073467"/>
                </a:cubicBezTo>
                <a:cubicBezTo>
                  <a:pt x="798195" y="1042035"/>
                  <a:pt x="787717" y="1009650"/>
                  <a:pt x="773430" y="978217"/>
                </a:cubicBezTo>
                <a:cubicBezTo>
                  <a:pt x="767715" y="963930"/>
                  <a:pt x="760095" y="950595"/>
                  <a:pt x="752475" y="937260"/>
                </a:cubicBezTo>
                <a:close/>
                <a:moveTo>
                  <a:pt x="762000" y="0"/>
                </a:moveTo>
                <a:lnTo>
                  <a:pt x="903922" y="0"/>
                </a:lnTo>
                <a:cubicBezTo>
                  <a:pt x="898207" y="89535"/>
                  <a:pt x="872490" y="184785"/>
                  <a:pt x="816292" y="288607"/>
                </a:cubicBezTo>
                <a:cubicBezTo>
                  <a:pt x="766762" y="377190"/>
                  <a:pt x="693420" y="456247"/>
                  <a:pt x="624840" y="535305"/>
                </a:cubicBezTo>
                <a:cubicBezTo>
                  <a:pt x="621982" y="539115"/>
                  <a:pt x="618172" y="542925"/>
                  <a:pt x="615315" y="546735"/>
                </a:cubicBezTo>
                <a:cubicBezTo>
                  <a:pt x="612457" y="550545"/>
                  <a:pt x="608647" y="554355"/>
                  <a:pt x="605790" y="558165"/>
                </a:cubicBezTo>
                <a:cubicBezTo>
                  <a:pt x="585787" y="581025"/>
                  <a:pt x="565785" y="603885"/>
                  <a:pt x="545782" y="626745"/>
                </a:cubicBezTo>
                <a:cubicBezTo>
                  <a:pt x="534352" y="639127"/>
                  <a:pt x="522922" y="651510"/>
                  <a:pt x="512445" y="663892"/>
                </a:cubicBezTo>
                <a:cubicBezTo>
                  <a:pt x="509587" y="667702"/>
                  <a:pt x="505777" y="671512"/>
                  <a:pt x="502920" y="675322"/>
                </a:cubicBezTo>
                <a:cubicBezTo>
                  <a:pt x="500062" y="679132"/>
                  <a:pt x="496252" y="682942"/>
                  <a:pt x="493395" y="686752"/>
                </a:cubicBezTo>
                <a:cubicBezTo>
                  <a:pt x="437197" y="750570"/>
                  <a:pt x="385762" y="813435"/>
                  <a:pt x="342900" y="873442"/>
                </a:cubicBezTo>
                <a:lnTo>
                  <a:pt x="708660" y="873442"/>
                </a:lnTo>
                <a:cubicBezTo>
                  <a:pt x="661035" y="810577"/>
                  <a:pt x="601027" y="748665"/>
                  <a:pt x="536257" y="684847"/>
                </a:cubicBezTo>
                <a:cubicBezTo>
                  <a:pt x="548640" y="671512"/>
                  <a:pt x="560070" y="657225"/>
                  <a:pt x="572452" y="643890"/>
                </a:cubicBezTo>
                <a:cubicBezTo>
                  <a:pt x="591502" y="621982"/>
                  <a:pt x="610552" y="600075"/>
                  <a:pt x="629602" y="578167"/>
                </a:cubicBezTo>
                <a:cubicBezTo>
                  <a:pt x="803910" y="746760"/>
                  <a:pt x="955357" y="912495"/>
                  <a:pt x="955357" y="1112520"/>
                </a:cubicBezTo>
                <a:cubicBezTo>
                  <a:pt x="955357" y="1332547"/>
                  <a:pt x="819150" y="1488757"/>
                  <a:pt x="662940" y="1621155"/>
                </a:cubicBezTo>
                <a:cubicBezTo>
                  <a:pt x="641032" y="1603057"/>
                  <a:pt x="620077" y="1585912"/>
                  <a:pt x="598170" y="1568767"/>
                </a:cubicBezTo>
                <a:cubicBezTo>
                  <a:pt x="582930" y="1556385"/>
                  <a:pt x="566737" y="1544002"/>
                  <a:pt x="551497" y="1531620"/>
                </a:cubicBezTo>
                <a:cubicBezTo>
                  <a:pt x="606742" y="1484947"/>
                  <a:pt x="659130" y="1435417"/>
                  <a:pt x="701040" y="1383030"/>
                </a:cubicBezTo>
                <a:lnTo>
                  <a:pt x="349567" y="1383030"/>
                </a:lnTo>
                <a:cubicBezTo>
                  <a:pt x="393382" y="1435417"/>
                  <a:pt x="447675" y="1483995"/>
                  <a:pt x="504825" y="1531620"/>
                </a:cubicBezTo>
                <a:cubicBezTo>
                  <a:pt x="508635" y="1534477"/>
                  <a:pt x="512445" y="1538287"/>
                  <a:pt x="516255" y="1541145"/>
                </a:cubicBezTo>
                <a:cubicBezTo>
                  <a:pt x="520065" y="1544002"/>
                  <a:pt x="523875" y="1547812"/>
                  <a:pt x="527685" y="1550670"/>
                </a:cubicBezTo>
                <a:cubicBezTo>
                  <a:pt x="543877" y="1563052"/>
                  <a:pt x="560070" y="1576387"/>
                  <a:pt x="576262" y="1589722"/>
                </a:cubicBezTo>
                <a:cubicBezTo>
                  <a:pt x="597217" y="1606867"/>
                  <a:pt x="618172" y="1623060"/>
                  <a:pt x="639127" y="1640205"/>
                </a:cubicBezTo>
                <a:cubicBezTo>
                  <a:pt x="642937" y="1643062"/>
                  <a:pt x="646747" y="1646872"/>
                  <a:pt x="650557" y="1649730"/>
                </a:cubicBezTo>
                <a:cubicBezTo>
                  <a:pt x="654367" y="1652587"/>
                  <a:pt x="658177" y="1656397"/>
                  <a:pt x="661987" y="1659255"/>
                </a:cubicBezTo>
                <a:cubicBezTo>
                  <a:pt x="774382" y="1753552"/>
                  <a:pt x="877252" y="1856422"/>
                  <a:pt x="920115" y="1991677"/>
                </a:cubicBezTo>
                <a:lnTo>
                  <a:pt x="919162" y="1991677"/>
                </a:lnTo>
                <a:cubicBezTo>
                  <a:pt x="932497" y="2034540"/>
                  <a:pt x="940117" y="2080260"/>
                  <a:pt x="940117" y="2129790"/>
                </a:cubicBezTo>
                <a:cubicBezTo>
                  <a:pt x="940117" y="2188845"/>
                  <a:pt x="927735" y="2244090"/>
                  <a:pt x="906780" y="2296477"/>
                </a:cubicBezTo>
                <a:lnTo>
                  <a:pt x="907732" y="2296477"/>
                </a:lnTo>
                <a:cubicBezTo>
                  <a:pt x="853440" y="2431732"/>
                  <a:pt x="739140" y="2546032"/>
                  <a:pt x="617220" y="2648902"/>
                </a:cubicBezTo>
                <a:cubicBezTo>
                  <a:pt x="613410" y="2651760"/>
                  <a:pt x="609600" y="2655570"/>
                  <a:pt x="605790" y="2658427"/>
                </a:cubicBezTo>
                <a:cubicBezTo>
                  <a:pt x="601980" y="2661285"/>
                  <a:pt x="598170" y="2665095"/>
                  <a:pt x="594360" y="2667952"/>
                </a:cubicBezTo>
                <a:cubicBezTo>
                  <a:pt x="562927" y="2693670"/>
                  <a:pt x="531495" y="2718435"/>
                  <a:pt x="501015" y="2743200"/>
                </a:cubicBezTo>
                <a:cubicBezTo>
                  <a:pt x="494347" y="2747962"/>
                  <a:pt x="488632" y="2752725"/>
                  <a:pt x="482917" y="2757487"/>
                </a:cubicBezTo>
                <a:cubicBezTo>
                  <a:pt x="478155" y="2760345"/>
                  <a:pt x="474345" y="2764155"/>
                  <a:pt x="470535" y="2767012"/>
                </a:cubicBezTo>
                <a:cubicBezTo>
                  <a:pt x="466725" y="2769870"/>
                  <a:pt x="462915" y="2773680"/>
                  <a:pt x="459105" y="2776537"/>
                </a:cubicBezTo>
                <a:cubicBezTo>
                  <a:pt x="394335" y="2829877"/>
                  <a:pt x="332422" y="2881312"/>
                  <a:pt x="280987" y="2933700"/>
                </a:cubicBezTo>
                <a:lnTo>
                  <a:pt x="661035" y="2933700"/>
                </a:lnTo>
                <a:cubicBezTo>
                  <a:pt x="616267" y="2882265"/>
                  <a:pt x="562927" y="2830830"/>
                  <a:pt x="507682" y="2778442"/>
                </a:cubicBezTo>
                <a:cubicBezTo>
                  <a:pt x="513397" y="2774632"/>
                  <a:pt x="519112" y="2769870"/>
                  <a:pt x="524827" y="2765107"/>
                </a:cubicBezTo>
                <a:cubicBezTo>
                  <a:pt x="555307" y="2740342"/>
                  <a:pt x="586740" y="2714625"/>
                  <a:pt x="618172" y="2688907"/>
                </a:cubicBezTo>
                <a:cubicBezTo>
                  <a:pt x="787717" y="2850832"/>
                  <a:pt x="942975" y="3005137"/>
                  <a:pt x="942975" y="3195637"/>
                </a:cubicBezTo>
                <a:cubicBezTo>
                  <a:pt x="942975" y="3388042"/>
                  <a:pt x="789622" y="3549967"/>
                  <a:pt x="615315" y="3702367"/>
                </a:cubicBezTo>
                <a:cubicBezTo>
                  <a:pt x="601980" y="3690937"/>
                  <a:pt x="588645" y="3680460"/>
                  <a:pt x="575310" y="3669030"/>
                </a:cubicBezTo>
                <a:cubicBezTo>
                  <a:pt x="552450" y="3649980"/>
                  <a:pt x="528637" y="3630930"/>
                  <a:pt x="505777" y="3611880"/>
                </a:cubicBezTo>
                <a:cubicBezTo>
                  <a:pt x="558165" y="3566160"/>
                  <a:pt x="607695" y="3519487"/>
                  <a:pt x="651510" y="3472815"/>
                </a:cubicBezTo>
                <a:lnTo>
                  <a:pt x="306705" y="3472815"/>
                </a:lnTo>
                <a:cubicBezTo>
                  <a:pt x="352425" y="3519487"/>
                  <a:pt x="404812" y="3566160"/>
                  <a:pt x="459105" y="3611880"/>
                </a:cubicBezTo>
                <a:cubicBezTo>
                  <a:pt x="462915" y="3614737"/>
                  <a:pt x="466725" y="3618547"/>
                  <a:pt x="470535" y="3621405"/>
                </a:cubicBezTo>
                <a:cubicBezTo>
                  <a:pt x="474345" y="3624262"/>
                  <a:pt x="478155" y="3628072"/>
                  <a:pt x="481965" y="3630930"/>
                </a:cubicBezTo>
                <a:cubicBezTo>
                  <a:pt x="504825" y="3650932"/>
                  <a:pt x="528637" y="3670935"/>
                  <a:pt x="552450" y="3689985"/>
                </a:cubicBezTo>
                <a:cubicBezTo>
                  <a:pt x="565785" y="3700462"/>
                  <a:pt x="578167" y="3711892"/>
                  <a:pt x="591502" y="3722370"/>
                </a:cubicBezTo>
                <a:cubicBezTo>
                  <a:pt x="595312" y="3725227"/>
                  <a:pt x="599122" y="3729037"/>
                  <a:pt x="602932" y="3731895"/>
                </a:cubicBezTo>
                <a:cubicBezTo>
                  <a:pt x="606742" y="3734752"/>
                  <a:pt x="610552" y="3738562"/>
                  <a:pt x="614362" y="3741420"/>
                </a:cubicBezTo>
                <a:cubicBezTo>
                  <a:pt x="800100" y="3896677"/>
                  <a:pt x="973455" y="4057650"/>
                  <a:pt x="972502" y="4240530"/>
                </a:cubicBezTo>
                <a:lnTo>
                  <a:pt x="822960" y="4240530"/>
                </a:lnTo>
                <a:cubicBezTo>
                  <a:pt x="822960" y="4109085"/>
                  <a:pt x="668655" y="3969067"/>
                  <a:pt x="503872" y="3831907"/>
                </a:cubicBezTo>
                <a:cubicBezTo>
                  <a:pt x="500062" y="3829050"/>
                  <a:pt x="496252" y="3825240"/>
                  <a:pt x="492442" y="3822382"/>
                </a:cubicBezTo>
                <a:cubicBezTo>
                  <a:pt x="488632" y="3819525"/>
                  <a:pt x="484822" y="3815715"/>
                  <a:pt x="481012" y="3812857"/>
                </a:cubicBezTo>
                <a:cubicBezTo>
                  <a:pt x="470535" y="3804285"/>
                  <a:pt x="460057" y="3795712"/>
                  <a:pt x="449580" y="3787140"/>
                </a:cubicBezTo>
                <a:cubicBezTo>
                  <a:pt x="423862" y="3766185"/>
                  <a:pt x="397192" y="3744277"/>
                  <a:pt x="371475" y="3722370"/>
                </a:cubicBezTo>
                <a:cubicBezTo>
                  <a:pt x="367665" y="3719512"/>
                  <a:pt x="363855" y="3715702"/>
                  <a:pt x="360045" y="3712845"/>
                </a:cubicBezTo>
                <a:cubicBezTo>
                  <a:pt x="356235" y="3709987"/>
                  <a:pt x="352425" y="3706177"/>
                  <a:pt x="348615" y="3703320"/>
                </a:cubicBezTo>
                <a:cubicBezTo>
                  <a:pt x="163830" y="3546157"/>
                  <a:pt x="0" y="3381375"/>
                  <a:pt x="0" y="3185160"/>
                </a:cubicBezTo>
                <a:cubicBezTo>
                  <a:pt x="0" y="2981325"/>
                  <a:pt x="175260" y="2825115"/>
                  <a:pt x="360045" y="2674620"/>
                </a:cubicBezTo>
                <a:cubicBezTo>
                  <a:pt x="363855" y="2671762"/>
                  <a:pt x="367665" y="2667952"/>
                  <a:pt x="371475" y="2665095"/>
                </a:cubicBezTo>
                <a:cubicBezTo>
                  <a:pt x="375285" y="2662237"/>
                  <a:pt x="379095" y="2658427"/>
                  <a:pt x="382905" y="2655570"/>
                </a:cubicBezTo>
                <a:cubicBezTo>
                  <a:pt x="389572" y="2649855"/>
                  <a:pt x="396240" y="2645092"/>
                  <a:pt x="402907" y="2639377"/>
                </a:cubicBezTo>
                <a:cubicBezTo>
                  <a:pt x="433387" y="2615565"/>
                  <a:pt x="464820" y="2590800"/>
                  <a:pt x="494347" y="2566035"/>
                </a:cubicBezTo>
                <a:cubicBezTo>
                  <a:pt x="498157" y="2563177"/>
                  <a:pt x="501967" y="2559367"/>
                  <a:pt x="505777" y="2556510"/>
                </a:cubicBezTo>
                <a:cubicBezTo>
                  <a:pt x="509587" y="2553652"/>
                  <a:pt x="513397" y="2549842"/>
                  <a:pt x="517207" y="2546985"/>
                </a:cubicBezTo>
                <a:cubicBezTo>
                  <a:pt x="574357" y="2498407"/>
                  <a:pt x="628650" y="2448877"/>
                  <a:pt x="673417" y="2397442"/>
                </a:cubicBezTo>
                <a:lnTo>
                  <a:pt x="343852" y="2397442"/>
                </a:lnTo>
                <a:cubicBezTo>
                  <a:pt x="381000" y="2447925"/>
                  <a:pt x="425767" y="2497455"/>
                  <a:pt x="472440" y="2545080"/>
                </a:cubicBezTo>
                <a:cubicBezTo>
                  <a:pt x="441960" y="2569845"/>
                  <a:pt x="411480" y="2593657"/>
                  <a:pt x="381000" y="2618422"/>
                </a:cubicBezTo>
                <a:cubicBezTo>
                  <a:pt x="374332" y="2624137"/>
                  <a:pt x="367665" y="2628900"/>
                  <a:pt x="360997" y="2634615"/>
                </a:cubicBezTo>
                <a:cubicBezTo>
                  <a:pt x="209550" y="2480310"/>
                  <a:pt x="74295" y="2305050"/>
                  <a:pt x="74295" y="2087880"/>
                </a:cubicBezTo>
                <a:cubicBezTo>
                  <a:pt x="74295" y="1908810"/>
                  <a:pt x="222885" y="1783080"/>
                  <a:pt x="389572" y="1653540"/>
                </a:cubicBezTo>
                <a:cubicBezTo>
                  <a:pt x="411480" y="1671637"/>
                  <a:pt x="433387" y="1689735"/>
                  <a:pt x="455295" y="1706880"/>
                </a:cubicBezTo>
                <a:cubicBezTo>
                  <a:pt x="471487" y="1719262"/>
                  <a:pt x="486727" y="1731645"/>
                  <a:pt x="501967" y="1744027"/>
                </a:cubicBezTo>
                <a:cubicBezTo>
                  <a:pt x="438150" y="1793557"/>
                  <a:pt x="379095" y="1840230"/>
                  <a:pt x="331470" y="1886902"/>
                </a:cubicBezTo>
                <a:lnTo>
                  <a:pt x="700087" y="1886902"/>
                </a:lnTo>
                <a:cubicBezTo>
                  <a:pt x="659130" y="1838325"/>
                  <a:pt x="607695" y="1791652"/>
                  <a:pt x="551497" y="1744980"/>
                </a:cubicBezTo>
                <a:cubicBezTo>
                  <a:pt x="547687" y="1742122"/>
                  <a:pt x="543877" y="1738312"/>
                  <a:pt x="540067" y="1735455"/>
                </a:cubicBezTo>
                <a:cubicBezTo>
                  <a:pt x="535305" y="1732597"/>
                  <a:pt x="531495" y="1728787"/>
                  <a:pt x="527685" y="1725930"/>
                </a:cubicBezTo>
                <a:cubicBezTo>
                  <a:pt x="511492" y="1712595"/>
                  <a:pt x="495300" y="1699260"/>
                  <a:pt x="478155" y="1685925"/>
                </a:cubicBezTo>
                <a:cubicBezTo>
                  <a:pt x="457200" y="1669732"/>
                  <a:pt x="436245" y="1652587"/>
                  <a:pt x="415290" y="1635442"/>
                </a:cubicBezTo>
                <a:cubicBezTo>
                  <a:pt x="411480" y="1632585"/>
                  <a:pt x="407670" y="1628775"/>
                  <a:pt x="403860" y="1625917"/>
                </a:cubicBezTo>
                <a:cubicBezTo>
                  <a:pt x="400050" y="1623060"/>
                  <a:pt x="396240" y="1619250"/>
                  <a:pt x="392430" y="1616392"/>
                </a:cubicBezTo>
                <a:cubicBezTo>
                  <a:pt x="240030" y="1488757"/>
                  <a:pt x="95250" y="1337310"/>
                  <a:pt x="95250" y="1108710"/>
                </a:cubicBezTo>
                <a:cubicBezTo>
                  <a:pt x="95250" y="936307"/>
                  <a:pt x="235267" y="764857"/>
                  <a:pt x="392430" y="583882"/>
                </a:cubicBezTo>
                <a:cubicBezTo>
                  <a:pt x="395287" y="580072"/>
                  <a:pt x="398145" y="576262"/>
                  <a:pt x="401955" y="572452"/>
                </a:cubicBezTo>
                <a:cubicBezTo>
                  <a:pt x="404812" y="568642"/>
                  <a:pt x="407670" y="564832"/>
                  <a:pt x="411480" y="561022"/>
                </a:cubicBezTo>
                <a:cubicBezTo>
                  <a:pt x="418147" y="554355"/>
                  <a:pt x="423862" y="547687"/>
                  <a:pt x="430530" y="540067"/>
                </a:cubicBezTo>
                <a:cubicBezTo>
                  <a:pt x="455295" y="512445"/>
                  <a:pt x="480060" y="483870"/>
                  <a:pt x="504825" y="455295"/>
                </a:cubicBezTo>
                <a:cubicBezTo>
                  <a:pt x="507682" y="451485"/>
                  <a:pt x="511492" y="447675"/>
                  <a:pt x="514350" y="443865"/>
                </a:cubicBezTo>
                <a:cubicBezTo>
                  <a:pt x="517207" y="440055"/>
                  <a:pt x="521017" y="436245"/>
                  <a:pt x="523875" y="432435"/>
                </a:cubicBezTo>
                <a:cubicBezTo>
                  <a:pt x="583882" y="361950"/>
                  <a:pt x="641985" y="290512"/>
                  <a:pt x="689610" y="217170"/>
                </a:cubicBezTo>
                <a:cubicBezTo>
                  <a:pt x="731520" y="152400"/>
                  <a:pt x="755332" y="76200"/>
                  <a:pt x="762000" y="0"/>
                </a:cubicBezTo>
                <a:close/>
                <a:moveTo>
                  <a:pt x="85725" y="0"/>
                </a:moveTo>
                <a:lnTo>
                  <a:pt x="251460" y="0"/>
                </a:lnTo>
                <a:cubicBezTo>
                  <a:pt x="243840" y="72390"/>
                  <a:pt x="251460" y="144780"/>
                  <a:pt x="281940" y="214312"/>
                </a:cubicBezTo>
                <a:cubicBezTo>
                  <a:pt x="319088" y="299085"/>
                  <a:pt x="407670" y="362902"/>
                  <a:pt x="481013" y="434340"/>
                </a:cubicBezTo>
                <a:cubicBezTo>
                  <a:pt x="455295" y="463867"/>
                  <a:pt x="429578" y="493395"/>
                  <a:pt x="403860" y="522922"/>
                </a:cubicBezTo>
                <a:cubicBezTo>
                  <a:pt x="399098" y="528637"/>
                  <a:pt x="393383" y="535305"/>
                  <a:pt x="388620" y="541020"/>
                </a:cubicBezTo>
                <a:cubicBezTo>
                  <a:pt x="305753" y="461010"/>
                  <a:pt x="210503" y="384810"/>
                  <a:pt x="158115" y="287655"/>
                </a:cubicBezTo>
                <a:cubicBezTo>
                  <a:pt x="104775" y="188595"/>
                  <a:pt x="84773" y="91440"/>
                  <a:pt x="85725" y="0"/>
                </a:cubicBezTo>
                <a:close/>
              </a:path>
            </a:pathLst>
          </a:custGeom>
          <a:solidFill>
            <a:schemeClr val="accent2"/>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TextBox 81"/>
              <p:cNvSpPr txBox="1"/>
              <p:nvPr/>
            </p:nvSpPr>
            <p:spPr>
              <a:xfrm>
                <a:off x="1289234" y="1929477"/>
                <a:ext cx="3977710" cy="7536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bg1"/>
                              </a:solidFill>
                              <a:latin typeface="Cambria Math"/>
                            </a:rPr>
                          </m:ctrlPr>
                        </m:sSubPr>
                        <m:e>
                          <m:r>
                            <a:rPr lang="en-US" sz="2400" b="1" i="1">
                              <a:solidFill>
                                <a:schemeClr val="bg1"/>
                              </a:solidFill>
                              <a:latin typeface="Cambria Math" panose="02040503050406030204" pitchFamily="18" charset="0"/>
                            </a:rPr>
                            <m:t>𝑺</m:t>
                          </m:r>
                          <m:r>
                            <a:rPr lang="en-US" sz="2400" b="1" i="1">
                              <a:solidFill>
                                <a:schemeClr val="bg1"/>
                              </a:solidFill>
                              <a:latin typeface="Cambria Math" panose="02040503050406030204" pitchFamily="18" charset="0"/>
                            </a:rPr>
                            <m:t>′</m:t>
                          </m:r>
                        </m:e>
                        <m:sub>
                          <m:r>
                            <a:rPr lang="en-US" sz="2400" b="1" i="1">
                              <a:solidFill>
                                <a:schemeClr val="bg1"/>
                              </a:solidFill>
                              <a:latin typeface="Cambria Math" panose="02040503050406030204" pitchFamily="18" charset="0"/>
                            </a:rPr>
                            <m:t>𝒉</m:t>
                          </m:r>
                        </m:sub>
                      </m:sSub>
                      <m:r>
                        <a:rPr lang="en-US" sz="2400" b="1" i="1">
                          <a:solidFill>
                            <a:schemeClr val="bg1"/>
                          </a:solidFill>
                          <a:latin typeface="Cambria Math" panose="02040503050406030204" pitchFamily="18" charset="0"/>
                        </a:rPr>
                        <m:t>=−</m:t>
                      </m:r>
                      <m:r>
                        <a:rPr lang="en-US" sz="2400" b="1" i="1">
                          <a:solidFill>
                            <a:schemeClr val="bg1"/>
                          </a:solidFill>
                          <a:latin typeface="Cambria Math" panose="02040503050406030204" pitchFamily="18" charset="0"/>
                        </a:rPr>
                        <m:t>𝒂𝒃</m:t>
                      </m:r>
                      <m:f>
                        <m:fPr>
                          <m:ctrlPr>
                            <a:rPr lang="en-US" sz="2400" b="1" i="1">
                              <a:solidFill>
                                <a:schemeClr val="bg1"/>
                              </a:solidFill>
                              <a:latin typeface="Cambria Math"/>
                            </a:rPr>
                          </m:ctrlPr>
                        </m:fPr>
                        <m:num>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𝑰</m:t>
                              </m:r>
                            </m:e>
                            <m:sub>
                              <m:r>
                                <a:rPr lang="en-US" sz="2400" b="1" i="1">
                                  <a:solidFill>
                                    <a:schemeClr val="bg1"/>
                                  </a:solidFill>
                                  <a:latin typeface="Cambria Math" panose="02040503050406030204" pitchFamily="18" charset="0"/>
                                </a:rPr>
                                <m:t>𝒗</m:t>
                              </m:r>
                            </m:sub>
                          </m:sSub>
                        </m:num>
                        <m:den>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𝑵</m:t>
                              </m:r>
                            </m:e>
                            <m:sub>
                              <m:r>
                                <a:rPr lang="en-US" sz="2400" b="1" i="1">
                                  <a:solidFill>
                                    <a:schemeClr val="bg1"/>
                                  </a:solidFill>
                                  <a:latin typeface="Cambria Math" panose="02040503050406030204" pitchFamily="18" charset="0"/>
                                </a:rPr>
                                <m:t>𝒉</m:t>
                              </m:r>
                            </m:sub>
                          </m:sSub>
                        </m:den>
                      </m:f>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𝑺</m:t>
                          </m:r>
                        </m:e>
                        <m:sub>
                          <m:r>
                            <a:rPr lang="en-US" sz="2400" b="1" i="1">
                              <a:solidFill>
                                <a:schemeClr val="bg1"/>
                              </a:solidFill>
                              <a:latin typeface="Cambria Math" panose="02040503050406030204" pitchFamily="18" charset="0"/>
                            </a:rPr>
                            <m:t>𝒉</m:t>
                          </m:r>
                        </m:sub>
                      </m:sSub>
                      <m:r>
                        <a:rPr lang="en-US" sz="2400" b="1" i="1">
                          <a:solidFill>
                            <a:schemeClr val="bg1"/>
                          </a:solidFill>
                          <a:latin typeface="Cambria Math" panose="02040503050406030204" pitchFamily="18" charset="0"/>
                        </a:rPr>
                        <m:t>−</m:t>
                      </m:r>
                      <m:r>
                        <a:rPr lang="en-US" sz="2400" b="1" i="1">
                          <a:solidFill>
                            <a:schemeClr val="bg1"/>
                          </a:solidFill>
                          <a:latin typeface="Cambria Math" panose="02040503050406030204" pitchFamily="18" charset="0"/>
                        </a:rPr>
                        <m:t>𝒗</m:t>
                      </m:r>
                      <m:r>
                        <a:rPr lang="en-US" sz="2400" b="1" i="1">
                          <a:solidFill>
                            <a:schemeClr val="bg1"/>
                          </a:solidFill>
                          <a:latin typeface="Cambria Math" panose="02040503050406030204" pitchFamily="18" charset="0"/>
                        </a:rPr>
                        <m:t>(</m:t>
                      </m:r>
                      <m:r>
                        <a:rPr lang="en-US" sz="2400" b="1" i="1">
                          <a:solidFill>
                            <a:schemeClr val="bg1"/>
                          </a:solidFill>
                          <a:latin typeface="Cambria Math" panose="02040503050406030204" pitchFamily="18" charset="0"/>
                        </a:rPr>
                        <m:t>𝒕</m:t>
                      </m:r>
                      <m:r>
                        <a:rPr lang="en-US" sz="2400" b="1" i="1">
                          <a:solidFill>
                            <a:schemeClr val="bg1"/>
                          </a:solidFill>
                          <a:latin typeface="Cambria Math" panose="02040503050406030204" pitchFamily="18" charset="0"/>
                        </a:rPr>
                        <m:t>−</m:t>
                      </m:r>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𝒕</m:t>
                          </m:r>
                        </m:e>
                        <m:sub>
                          <m:r>
                            <a:rPr lang="en-US" sz="2400" b="1" i="1">
                              <a:solidFill>
                                <a:schemeClr val="bg1"/>
                              </a:solidFill>
                              <a:latin typeface="Cambria Math" panose="02040503050406030204" pitchFamily="18" charset="0"/>
                            </a:rPr>
                            <m:t>𝟎</m:t>
                          </m:r>
                        </m:sub>
                      </m:sSub>
                      <m:r>
                        <a:rPr lang="en-US" sz="2400" b="1" i="1">
                          <a:solidFill>
                            <a:schemeClr val="bg1"/>
                          </a:solidFill>
                          <a:latin typeface="Cambria Math" panose="02040503050406030204" pitchFamily="18" charset="0"/>
                        </a:rPr>
                        <m:t>)</m:t>
                      </m:r>
                    </m:oMath>
                  </m:oMathPara>
                </a14:m>
                <a:endParaRPr lang="en-US" sz="2400" b="1" i="1" dirty="0">
                  <a:solidFill>
                    <a:schemeClr val="bg1"/>
                  </a:solidFill>
                  <a:latin typeface="Cambria Math" panose="02040503050406030204" pitchFamily="18" charset="0"/>
                </a:endParaRPr>
              </a:p>
            </p:txBody>
          </p:sp>
        </mc:Choice>
        <mc:Fallback xmlns="">
          <p:sp>
            <p:nvSpPr>
              <p:cNvPr id="18" name="TextBox 81"/>
              <p:cNvSpPr txBox="1">
                <a:spLocks noRot="1" noChangeAspect="1" noMove="1" noResize="1" noEditPoints="1" noAdjustHandles="1" noChangeArrowheads="1" noChangeShapeType="1" noTextEdit="1"/>
              </p:cNvSpPr>
              <p:nvPr/>
            </p:nvSpPr>
            <p:spPr>
              <a:xfrm>
                <a:off x="1289234" y="1929477"/>
                <a:ext cx="3977710" cy="753604"/>
              </a:xfrm>
              <a:prstGeom prst="rect">
                <a:avLst/>
              </a:prstGeom>
              <a:blipFill rotWithShape="0">
                <a:blip r:embed="rId2"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85"/>
              <p:cNvSpPr txBox="1"/>
              <p:nvPr/>
            </p:nvSpPr>
            <p:spPr>
              <a:xfrm>
                <a:off x="925579" y="2708348"/>
                <a:ext cx="3892706" cy="7538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bg1"/>
                              </a:solidFill>
                              <a:latin typeface="Cambria Math"/>
                            </a:rPr>
                          </m:ctrlPr>
                        </m:sSubPr>
                        <m:e>
                          <m:r>
                            <a:rPr lang="en-US" sz="2400" b="1" i="1">
                              <a:solidFill>
                                <a:schemeClr val="bg1"/>
                              </a:solidFill>
                              <a:latin typeface="Cambria Math" panose="02040503050406030204" pitchFamily="18" charset="0"/>
                            </a:rPr>
                            <m:t>𝑬</m:t>
                          </m:r>
                          <m:r>
                            <a:rPr lang="en-US" sz="2400" b="1" i="1">
                              <a:solidFill>
                                <a:schemeClr val="bg1"/>
                              </a:solidFill>
                              <a:latin typeface="Cambria Math" panose="02040503050406030204" pitchFamily="18" charset="0"/>
                            </a:rPr>
                            <m:t>′</m:t>
                          </m:r>
                        </m:e>
                        <m:sub>
                          <m:r>
                            <a:rPr lang="en-US" sz="2400" b="1" i="1">
                              <a:solidFill>
                                <a:schemeClr val="bg1"/>
                              </a:solidFill>
                              <a:latin typeface="Cambria Math" panose="02040503050406030204" pitchFamily="18" charset="0"/>
                            </a:rPr>
                            <m:t>𝒉</m:t>
                          </m:r>
                        </m:sub>
                      </m:sSub>
                      <m:r>
                        <a:rPr lang="en-US" sz="2400" b="1" i="1">
                          <a:solidFill>
                            <a:schemeClr val="bg1"/>
                          </a:solidFill>
                          <a:latin typeface="Cambria Math" panose="02040503050406030204" pitchFamily="18" charset="0"/>
                        </a:rPr>
                        <m:t>=</m:t>
                      </m:r>
                      <m:r>
                        <a:rPr lang="en-US" sz="2400" b="1" i="1">
                          <a:solidFill>
                            <a:schemeClr val="bg1"/>
                          </a:solidFill>
                          <a:latin typeface="Cambria Math" panose="02040503050406030204" pitchFamily="18" charset="0"/>
                        </a:rPr>
                        <m:t>𝒂𝒃</m:t>
                      </m:r>
                      <m:f>
                        <m:fPr>
                          <m:ctrlPr>
                            <a:rPr lang="en-US" sz="2400" b="1" i="1">
                              <a:solidFill>
                                <a:schemeClr val="bg1"/>
                              </a:solidFill>
                              <a:latin typeface="Cambria Math"/>
                            </a:rPr>
                          </m:ctrlPr>
                        </m:fPr>
                        <m:num>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𝑰</m:t>
                              </m:r>
                            </m:e>
                            <m:sub>
                              <m:r>
                                <a:rPr lang="en-US" sz="2400" b="1" i="1">
                                  <a:solidFill>
                                    <a:schemeClr val="bg1"/>
                                  </a:solidFill>
                                  <a:latin typeface="Cambria Math" panose="02040503050406030204" pitchFamily="18" charset="0"/>
                                </a:rPr>
                                <m:t>𝒗</m:t>
                              </m:r>
                            </m:sub>
                          </m:sSub>
                        </m:num>
                        <m:den>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𝑵</m:t>
                              </m:r>
                            </m:e>
                            <m:sub>
                              <m:r>
                                <a:rPr lang="en-US" sz="2400" b="1" i="1">
                                  <a:solidFill>
                                    <a:schemeClr val="bg1"/>
                                  </a:solidFill>
                                  <a:latin typeface="Cambria Math" panose="02040503050406030204" pitchFamily="18" charset="0"/>
                                </a:rPr>
                                <m:t>𝒉</m:t>
                              </m:r>
                            </m:sub>
                          </m:sSub>
                        </m:den>
                      </m:f>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𝑺</m:t>
                          </m:r>
                        </m:e>
                        <m:sub>
                          <m:r>
                            <a:rPr lang="en-US" sz="2400" b="1" i="1">
                              <a:solidFill>
                                <a:schemeClr val="bg1"/>
                              </a:solidFill>
                              <a:latin typeface="Cambria Math" panose="02040503050406030204" pitchFamily="18" charset="0"/>
                            </a:rPr>
                            <m:t>𝒉</m:t>
                          </m:r>
                        </m:sub>
                      </m:sSub>
                      <m:r>
                        <a:rPr lang="en-US" sz="2400" b="1" i="1">
                          <a:solidFill>
                            <a:schemeClr val="bg1"/>
                          </a:solidFill>
                          <a:latin typeface="Cambria Math" panose="02040503050406030204" pitchFamily="18" charset="0"/>
                        </a:rPr>
                        <m:t> − </m:t>
                      </m:r>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𝝈</m:t>
                          </m:r>
                        </m:e>
                        <m:sub>
                          <m:r>
                            <a:rPr lang="en-US" sz="2400" b="1" i="1">
                              <a:solidFill>
                                <a:schemeClr val="bg1"/>
                              </a:solidFill>
                              <a:latin typeface="Cambria Math" panose="02040503050406030204" pitchFamily="18" charset="0"/>
                            </a:rPr>
                            <m:t>𝒉</m:t>
                          </m:r>
                        </m:sub>
                      </m:sSub>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𝑬</m:t>
                          </m:r>
                        </m:e>
                        <m:sub>
                          <m:r>
                            <a:rPr lang="en-US" sz="2400" b="1" i="1">
                              <a:solidFill>
                                <a:schemeClr val="bg1"/>
                              </a:solidFill>
                              <a:latin typeface="Cambria Math" panose="02040503050406030204" pitchFamily="18" charset="0"/>
                            </a:rPr>
                            <m:t>𝒉</m:t>
                          </m:r>
                        </m:sub>
                      </m:sSub>
                    </m:oMath>
                  </m:oMathPara>
                </a14:m>
                <a:endParaRPr lang="en-US" sz="2400" b="1" i="1" dirty="0">
                  <a:solidFill>
                    <a:schemeClr val="bg1"/>
                  </a:solidFill>
                  <a:latin typeface="Cambria Math" panose="02040503050406030204" pitchFamily="18" charset="0"/>
                </a:endParaRPr>
              </a:p>
            </p:txBody>
          </p:sp>
        </mc:Choice>
        <mc:Fallback xmlns="">
          <p:sp>
            <p:nvSpPr>
              <p:cNvPr id="19" name="TextBox 85"/>
              <p:cNvSpPr txBox="1">
                <a:spLocks noRot="1" noChangeAspect="1" noMove="1" noResize="1" noEditPoints="1" noAdjustHandles="1" noChangeArrowheads="1" noChangeShapeType="1" noTextEdit="1"/>
              </p:cNvSpPr>
              <p:nvPr/>
            </p:nvSpPr>
            <p:spPr>
              <a:xfrm>
                <a:off x="925579" y="2708348"/>
                <a:ext cx="3892706" cy="753861"/>
              </a:xfrm>
              <a:prstGeom prst="rect">
                <a:avLst/>
              </a:prstGeom>
              <a:blipFill rotWithShape="0">
                <a:blip r:embed="rId3"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87"/>
              <p:cNvSpPr txBox="1"/>
              <p:nvPr/>
            </p:nvSpPr>
            <p:spPr>
              <a:xfrm>
                <a:off x="453643" y="3580375"/>
                <a:ext cx="425512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bg1"/>
                              </a:solidFill>
                              <a:latin typeface="Cambria Math"/>
                            </a:rPr>
                          </m:ctrlPr>
                        </m:sSubPr>
                        <m:e>
                          <m:r>
                            <a:rPr lang="en-US" sz="2400" b="1" i="1">
                              <a:solidFill>
                                <a:schemeClr val="bg1"/>
                              </a:solidFill>
                              <a:latin typeface="Cambria Math" panose="02040503050406030204" pitchFamily="18" charset="0"/>
                            </a:rPr>
                            <m:t>𝑰</m:t>
                          </m:r>
                          <m:r>
                            <a:rPr lang="en-US" sz="2400" b="1" i="1">
                              <a:solidFill>
                                <a:schemeClr val="bg1"/>
                              </a:solidFill>
                              <a:latin typeface="Cambria Math" panose="02040503050406030204" pitchFamily="18" charset="0"/>
                            </a:rPr>
                            <m:t>′</m:t>
                          </m:r>
                        </m:e>
                        <m:sub>
                          <m:r>
                            <a:rPr lang="en-US" sz="2400" b="1" i="1">
                              <a:solidFill>
                                <a:schemeClr val="bg1"/>
                              </a:solidFill>
                              <a:latin typeface="Cambria Math" panose="02040503050406030204" pitchFamily="18" charset="0"/>
                            </a:rPr>
                            <m:t>𝒉</m:t>
                          </m:r>
                        </m:sub>
                      </m:sSub>
                      <m:r>
                        <a:rPr lang="en-US" sz="2400" b="1" i="1">
                          <a:solidFill>
                            <a:schemeClr val="bg1"/>
                          </a:solidFill>
                          <a:latin typeface="Cambria Math" panose="02040503050406030204" pitchFamily="18" charset="0"/>
                        </a:rPr>
                        <m:t>=</m:t>
                      </m:r>
                      <m:r>
                        <a:rPr lang="en-US" sz="2400" b="1" i="1">
                          <a:solidFill>
                            <a:schemeClr val="bg1"/>
                          </a:solidFill>
                          <a:latin typeface="Cambria Math" panose="02040503050406030204" pitchFamily="18" charset="0"/>
                        </a:rPr>
                        <m:t>𝜹</m:t>
                      </m:r>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𝝈</m:t>
                          </m:r>
                        </m:e>
                        <m:sub>
                          <m:r>
                            <a:rPr lang="en-US" sz="2400" b="1" i="1">
                              <a:solidFill>
                                <a:schemeClr val="bg1"/>
                              </a:solidFill>
                              <a:latin typeface="Cambria Math" panose="02040503050406030204" pitchFamily="18" charset="0"/>
                            </a:rPr>
                            <m:t>𝒉</m:t>
                          </m:r>
                        </m:sub>
                      </m:sSub>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𝑬</m:t>
                          </m:r>
                        </m:e>
                        <m:sub>
                          <m:r>
                            <a:rPr lang="en-US" sz="2400" b="1" i="1">
                              <a:solidFill>
                                <a:schemeClr val="bg1"/>
                              </a:solidFill>
                              <a:latin typeface="Cambria Math" panose="02040503050406030204" pitchFamily="18" charset="0"/>
                            </a:rPr>
                            <m:t>𝒉</m:t>
                          </m:r>
                        </m:sub>
                      </m:sSub>
                      <m:r>
                        <a:rPr lang="en-US" sz="2400" b="1" i="1">
                          <a:solidFill>
                            <a:schemeClr val="bg1"/>
                          </a:solidFill>
                          <a:latin typeface="Cambria Math" panose="02040503050406030204" pitchFamily="18" charset="0"/>
                        </a:rPr>
                        <m:t>−</m:t>
                      </m:r>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𝜸</m:t>
                          </m:r>
                        </m:e>
                        <m:sub>
                          <m:r>
                            <a:rPr lang="en-US" sz="2400" b="1" i="1">
                              <a:solidFill>
                                <a:schemeClr val="bg1"/>
                              </a:solidFill>
                              <a:latin typeface="Cambria Math" panose="02040503050406030204" pitchFamily="18" charset="0"/>
                            </a:rPr>
                            <m:t>𝒉</m:t>
                          </m:r>
                        </m:sub>
                      </m:sSub>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𝑰</m:t>
                          </m:r>
                        </m:e>
                        <m:sub>
                          <m:r>
                            <a:rPr lang="en-US" sz="2400" b="1" i="1">
                              <a:solidFill>
                                <a:schemeClr val="bg1"/>
                              </a:solidFill>
                              <a:latin typeface="Cambria Math" panose="02040503050406030204" pitchFamily="18" charset="0"/>
                            </a:rPr>
                            <m:t>𝒉</m:t>
                          </m:r>
                        </m:sub>
                      </m:sSub>
                    </m:oMath>
                  </m:oMathPara>
                </a14:m>
                <a:endParaRPr lang="en-US" b="1" i="1" dirty="0">
                  <a:solidFill>
                    <a:schemeClr val="bg1"/>
                  </a:solidFill>
                  <a:latin typeface="Cambria Math" panose="02040503050406030204" pitchFamily="18" charset="0"/>
                </a:endParaRPr>
              </a:p>
            </p:txBody>
          </p:sp>
        </mc:Choice>
        <mc:Fallback xmlns="">
          <p:sp>
            <p:nvSpPr>
              <p:cNvPr id="20" name="TextBox 87"/>
              <p:cNvSpPr txBox="1">
                <a:spLocks noRot="1" noChangeAspect="1" noMove="1" noResize="1" noEditPoints="1" noAdjustHandles="1" noChangeArrowheads="1" noChangeShapeType="1" noTextEdit="1"/>
              </p:cNvSpPr>
              <p:nvPr/>
            </p:nvSpPr>
            <p:spPr>
              <a:xfrm>
                <a:off x="453643" y="3580375"/>
                <a:ext cx="4255123" cy="369332"/>
              </a:xfrm>
              <a:prstGeom prst="rect">
                <a:avLst/>
              </a:prstGeom>
              <a:blipFill rotWithShape="0">
                <a:blip r:embed="rId4" cstate="print"/>
                <a:stretch>
                  <a:fillRect b="-262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مستطيل 7"/>
              <p:cNvSpPr/>
              <p:nvPr/>
            </p:nvSpPr>
            <p:spPr>
              <a:xfrm>
                <a:off x="1133786" y="4415102"/>
                <a:ext cx="5415237" cy="830997"/>
              </a:xfrm>
              <a:prstGeom prst="rect">
                <a:avLst/>
              </a:prstGeom>
            </p:spPr>
            <p:txBody>
              <a:bodyPr wrap="square">
                <a:spAutoFit/>
              </a:bodyPr>
              <a:lstStyle/>
              <a:p>
                <a14:m>
                  <m:oMath xmlns:m="http://schemas.openxmlformats.org/officeDocument/2006/math">
                    <m:sSub>
                      <m:sSubPr>
                        <m:ctrlPr>
                          <a:rPr lang="en-US" sz="2400" b="1" i="1" smtClean="0">
                            <a:solidFill>
                              <a:schemeClr val="bg1"/>
                            </a:solidFill>
                            <a:latin typeface="Cambria Math"/>
                          </a:rPr>
                        </m:ctrlPr>
                      </m:sSubPr>
                      <m:e>
                        <m:r>
                          <a:rPr lang="en-US" sz="2400" b="1" i="1">
                            <a:solidFill>
                              <a:schemeClr val="bg1"/>
                            </a:solidFill>
                            <a:latin typeface="Cambria Math" panose="02040503050406030204" pitchFamily="18" charset="0"/>
                          </a:rPr>
                          <m:t>𝑹</m:t>
                        </m:r>
                        <m:r>
                          <a:rPr lang="en-US" sz="2400" b="1" i="1">
                            <a:solidFill>
                              <a:schemeClr val="bg1"/>
                            </a:solidFill>
                            <a:latin typeface="Cambria Math" panose="02040503050406030204" pitchFamily="18" charset="0"/>
                          </a:rPr>
                          <m:t>′</m:t>
                        </m:r>
                      </m:e>
                      <m:sub>
                        <m:r>
                          <a:rPr lang="en-US" sz="2400" b="1" i="1">
                            <a:solidFill>
                              <a:schemeClr val="bg1"/>
                            </a:solidFill>
                            <a:latin typeface="Cambria Math" panose="02040503050406030204" pitchFamily="18" charset="0"/>
                          </a:rPr>
                          <m:t>𝒉</m:t>
                        </m:r>
                      </m:sub>
                    </m:sSub>
                    <m:r>
                      <a:rPr lang="en-US" sz="2400" b="1" i="1">
                        <a:solidFill>
                          <a:schemeClr val="bg1"/>
                        </a:solidFill>
                        <a:latin typeface="Cambria Math" panose="02040503050406030204" pitchFamily="18" charset="0"/>
                      </a:rPr>
                      <m:t>=</m:t>
                    </m:r>
                    <m:r>
                      <a:rPr lang="en-US" sz="2400" b="1" i="1">
                        <a:solidFill>
                          <a:schemeClr val="bg1"/>
                        </a:solidFill>
                        <a:latin typeface="Cambria Math" panose="02040503050406030204" pitchFamily="18" charset="0"/>
                      </a:rPr>
                      <m:t>𝒗</m:t>
                    </m:r>
                    <m:d>
                      <m:dPr>
                        <m:ctrlPr>
                          <a:rPr lang="en-US" sz="2400" b="1" i="1">
                            <a:solidFill>
                              <a:schemeClr val="bg1"/>
                            </a:solidFill>
                            <a:latin typeface="Cambria Math"/>
                          </a:rPr>
                        </m:ctrlPr>
                      </m:dPr>
                      <m:e>
                        <m:r>
                          <a:rPr lang="en-US" sz="2400" b="1" i="1">
                            <a:solidFill>
                              <a:schemeClr val="bg1"/>
                            </a:solidFill>
                            <a:latin typeface="Cambria Math" panose="02040503050406030204" pitchFamily="18" charset="0"/>
                          </a:rPr>
                          <m:t>𝒕</m:t>
                        </m:r>
                        <m:r>
                          <a:rPr lang="en-US" sz="2400" b="1" i="1">
                            <a:solidFill>
                              <a:schemeClr val="bg1"/>
                            </a:solidFill>
                            <a:latin typeface="Cambria Math" panose="02040503050406030204" pitchFamily="18" charset="0"/>
                          </a:rPr>
                          <m:t>−</m:t>
                        </m:r>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𝒕</m:t>
                            </m:r>
                          </m:e>
                          <m:sub>
                            <m:r>
                              <a:rPr lang="en-US" sz="2400" b="1" i="1">
                                <a:solidFill>
                                  <a:schemeClr val="bg1"/>
                                </a:solidFill>
                                <a:latin typeface="Cambria Math" panose="02040503050406030204" pitchFamily="18" charset="0"/>
                              </a:rPr>
                              <m:t>𝟎</m:t>
                            </m:r>
                          </m:sub>
                        </m:sSub>
                      </m:e>
                    </m:d>
                    <m:r>
                      <a:rPr lang="en-US" sz="2400" b="1" i="1">
                        <a:solidFill>
                          <a:schemeClr val="bg1"/>
                        </a:solidFill>
                        <a:latin typeface="Cambria Math" panose="02040503050406030204" pitchFamily="18" charset="0"/>
                      </a:rPr>
                      <m:t>+</m:t>
                    </m:r>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𝜸</m:t>
                        </m:r>
                      </m:e>
                      <m:sub>
                        <m:r>
                          <a:rPr lang="en-US" sz="2400" b="1" i="1">
                            <a:solidFill>
                              <a:schemeClr val="bg1"/>
                            </a:solidFill>
                            <a:latin typeface="Cambria Math" panose="02040503050406030204" pitchFamily="18" charset="0"/>
                          </a:rPr>
                          <m:t>𝒉</m:t>
                        </m:r>
                      </m:sub>
                    </m:sSub>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𝑨</m:t>
                        </m:r>
                      </m:e>
                      <m:sub>
                        <m:r>
                          <a:rPr lang="en-US" sz="2400" b="1" i="1">
                            <a:solidFill>
                              <a:schemeClr val="bg1"/>
                            </a:solidFill>
                            <a:latin typeface="Cambria Math" panose="02040503050406030204" pitchFamily="18" charset="0"/>
                          </a:rPr>
                          <m:t>𝒉</m:t>
                        </m:r>
                      </m:sub>
                    </m:sSub>
                    <m:r>
                      <a:rPr lang="en-US" sz="2400" b="1" i="1">
                        <a:solidFill>
                          <a:schemeClr val="bg1"/>
                        </a:solidFill>
                        <a:latin typeface="Cambria Math" panose="02040503050406030204" pitchFamily="18" charset="0"/>
                      </a:rPr>
                      <m:t>+(</m:t>
                    </m:r>
                    <m:r>
                      <a:rPr lang="en-US" sz="2400" b="1" i="1">
                        <a:solidFill>
                          <a:schemeClr val="bg1"/>
                        </a:solidFill>
                        <a:latin typeface="Cambria Math" panose="02040503050406030204" pitchFamily="18" charset="0"/>
                      </a:rPr>
                      <m:t>𝟏</m:t>
                    </m:r>
                    <m:r>
                      <a:rPr lang="en-US" sz="2400" b="1" i="1">
                        <a:solidFill>
                          <a:schemeClr val="bg1"/>
                        </a:solidFill>
                        <a:latin typeface="Cambria Math" panose="02040503050406030204" pitchFamily="18" charset="0"/>
                      </a:rPr>
                      <m:t>−</m:t>
                    </m:r>
                    <m:r>
                      <a:rPr lang="en-US" sz="2400" b="1" i="1">
                        <a:solidFill>
                          <a:schemeClr val="bg1"/>
                        </a:solidFill>
                        <a:latin typeface="Cambria Math" panose="02040503050406030204" pitchFamily="18" charset="0"/>
                      </a:rPr>
                      <m:t>𝜽</m:t>
                    </m:r>
                    <m:r>
                      <a:rPr lang="en-US" sz="2400" b="1" i="1">
                        <a:solidFill>
                          <a:schemeClr val="bg1"/>
                        </a:solidFill>
                        <a:latin typeface="Cambria Math" panose="02040503050406030204" pitchFamily="18" charset="0"/>
                      </a:rPr>
                      <m:t>)</m:t>
                    </m:r>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𝑲</m:t>
                        </m:r>
                      </m:e>
                      <m:sub>
                        <m:r>
                          <a:rPr lang="en-US" sz="2400" b="1" i="1">
                            <a:solidFill>
                              <a:schemeClr val="bg1"/>
                            </a:solidFill>
                            <a:latin typeface="Cambria Math" panose="02040503050406030204" pitchFamily="18" charset="0"/>
                          </a:rPr>
                          <m:t>𝒉</m:t>
                        </m:r>
                      </m:sub>
                    </m:sSub>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𝑻</m:t>
                        </m:r>
                      </m:e>
                      <m:sub>
                        <m:r>
                          <a:rPr lang="en-US" sz="2400" b="1" i="1">
                            <a:solidFill>
                              <a:schemeClr val="bg1"/>
                            </a:solidFill>
                            <a:latin typeface="Cambria Math" panose="02040503050406030204" pitchFamily="18" charset="0"/>
                          </a:rPr>
                          <m:t>𝒉</m:t>
                        </m:r>
                      </m:sub>
                    </m:sSub>
                  </m:oMath>
                </a14:m>
                <a:r>
                  <a:rPr lang="en-US" sz="2400" b="1" i="1" dirty="0">
                    <a:solidFill>
                      <a:schemeClr val="bg1"/>
                    </a:solidFill>
                    <a:latin typeface="Cambria Math" panose="02040503050406030204" pitchFamily="18" charset="0"/>
                  </a:rPr>
                  <a:t>  </a:t>
                </a:r>
              </a:p>
              <a:p>
                <a:endParaRPr lang="en-US" sz="2400" b="1" dirty="0">
                  <a:solidFill>
                    <a:schemeClr val="bg1"/>
                  </a:solidFill>
                </a:endParaRPr>
              </a:p>
            </p:txBody>
          </p:sp>
        </mc:Choice>
        <mc:Fallback>
          <p:sp>
            <p:nvSpPr>
              <p:cNvPr id="8" name="مستطيل 7"/>
              <p:cNvSpPr>
                <a:spLocks noRot="1" noChangeAspect="1" noMove="1" noResize="1" noEditPoints="1" noAdjustHandles="1" noChangeArrowheads="1" noChangeShapeType="1" noTextEdit="1"/>
              </p:cNvSpPr>
              <p:nvPr/>
            </p:nvSpPr>
            <p:spPr>
              <a:xfrm>
                <a:off x="1133786" y="4415102"/>
                <a:ext cx="5415237" cy="830997"/>
              </a:xfrm>
              <a:prstGeom prst="rect">
                <a:avLst/>
              </a:prstGeom>
              <a:blipFill rotWithShape="1">
                <a:blip r:embed="rId5"/>
                <a:stretch>
                  <a:fillRect l="-5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87"/>
              <p:cNvSpPr txBox="1"/>
              <p:nvPr/>
            </p:nvSpPr>
            <p:spPr>
              <a:xfrm>
                <a:off x="6414109" y="3619134"/>
                <a:ext cx="331125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bg1"/>
                              </a:solidFill>
                              <a:latin typeface="Cambria Math"/>
                            </a:rPr>
                          </m:ctrlPr>
                        </m:sSubPr>
                        <m:e>
                          <m:r>
                            <a:rPr lang="en-US" sz="2400" b="1" i="1">
                              <a:solidFill>
                                <a:schemeClr val="bg1"/>
                              </a:solidFill>
                              <a:latin typeface="Cambria Math" panose="02040503050406030204" pitchFamily="18" charset="0"/>
                            </a:rPr>
                            <m:t>𝑰</m:t>
                          </m:r>
                          <m:r>
                            <a:rPr lang="en-US" sz="2400" b="1" i="1">
                              <a:solidFill>
                                <a:schemeClr val="bg1"/>
                              </a:solidFill>
                              <a:latin typeface="Cambria Math" panose="02040503050406030204" pitchFamily="18" charset="0"/>
                            </a:rPr>
                            <m:t>′</m:t>
                          </m:r>
                        </m:e>
                        <m:sub>
                          <m:r>
                            <a:rPr lang="en-US" sz="2400" b="1" i="1">
                              <a:solidFill>
                                <a:schemeClr val="bg1"/>
                              </a:solidFill>
                              <a:latin typeface="Cambria Math" panose="02040503050406030204" pitchFamily="18" charset="0"/>
                            </a:rPr>
                            <m:t>𝒗</m:t>
                          </m:r>
                        </m:sub>
                      </m:sSub>
                      <m:r>
                        <a:rPr lang="en-US" sz="2400" b="1" i="1">
                          <a:solidFill>
                            <a:schemeClr val="bg1"/>
                          </a:solidFill>
                          <a:latin typeface="Cambria Math" panose="02040503050406030204" pitchFamily="18" charset="0"/>
                        </a:rPr>
                        <m:t>=</m:t>
                      </m:r>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𝝈</m:t>
                          </m:r>
                        </m:e>
                        <m:sub>
                          <m:r>
                            <a:rPr lang="en-US" sz="2400" b="1" i="1">
                              <a:solidFill>
                                <a:schemeClr val="bg1"/>
                              </a:solidFill>
                              <a:latin typeface="Cambria Math" panose="02040503050406030204" pitchFamily="18" charset="0"/>
                            </a:rPr>
                            <m:t>𝒗</m:t>
                          </m:r>
                        </m:sub>
                      </m:sSub>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𝑬</m:t>
                          </m:r>
                        </m:e>
                        <m:sub>
                          <m:r>
                            <a:rPr lang="en-US" sz="2400" b="1" i="1">
                              <a:solidFill>
                                <a:schemeClr val="bg1"/>
                              </a:solidFill>
                              <a:latin typeface="Cambria Math" panose="02040503050406030204" pitchFamily="18" charset="0"/>
                            </a:rPr>
                            <m:t>𝒗</m:t>
                          </m:r>
                        </m:sub>
                      </m:sSub>
                      <m:r>
                        <a:rPr lang="en-US" sz="2400" b="1" i="1">
                          <a:solidFill>
                            <a:schemeClr val="bg1"/>
                          </a:solidFill>
                          <a:latin typeface="Cambria Math" panose="02040503050406030204" pitchFamily="18" charset="0"/>
                        </a:rPr>
                        <m:t>−</m:t>
                      </m:r>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𝝁</m:t>
                          </m:r>
                        </m:e>
                        <m:sub>
                          <m:r>
                            <a:rPr lang="en-US" sz="2400" b="1" i="1">
                              <a:solidFill>
                                <a:schemeClr val="bg1"/>
                              </a:solidFill>
                              <a:latin typeface="Cambria Math" panose="02040503050406030204" pitchFamily="18" charset="0"/>
                            </a:rPr>
                            <m:t>𝒗</m:t>
                          </m:r>
                        </m:sub>
                      </m:sSub>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𝑰</m:t>
                          </m:r>
                        </m:e>
                        <m:sub>
                          <m:r>
                            <a:rPr lang="en-US" sz="2400" b="1" i="1">
                              <a:solidFill>
                                <a:schemeClr val="bg1"/>
                              </a:solidFill>
                              <a:latin typeface="Cambria Math" panose="02040503050406030204" pitchFamily="18" charset="0"/>
                            </a:rPr>
                            <m:t>𝒗</m:t>
                          </m:r>
                        </m:sub>
                      </m:sSub>
                    </m:oMath>
                  </m:oMathPara>
                </a14:m>
                <a:endParaRPr lang="en-US" sz="2400" b="1" i="1" dirty="0">
                  <a:solidFill>
                    <a:schemeClr val="bg1"/>
                  </a:solidFill>
                  <a:latin typeface="Cambria Math" panose="02040503050406030204" pitchFamily="18" charset="0"/>
                </a:endParaRPr>
              </a:p>
            </p:txBody>
          </p:sp>
        </mc:Choice>
        <mc:Fallback>
          <p:sp>
            <p:nvSpPr>
              <p:cNvPr id="23" name="TextBox 87"/>
              <p:cNvSpPr txBox="1">
                <a:spLocks noRot="1" noChangeAspect="1" noMove="1" noResize="1" noEditPoints="1" noAdjustHandles="1" noChangeArrowheads="1" noChangeShapeType="1" noTextEdit="1"/>
              </p:cNvSpPr>
              <p:nvPr/>
            </p:nvSpPr>
            <p:spPr>
              <a:xfrm>
                <a:off x="6414109" y="3619134"/>
                <a:ext cx="3311253" cy="369332"/>
              </a:xfrm>
              <a:prstGeom prst="rect">
                <a:avLst/>
              </a:prstGeom>
              <a:blipFill rotWithShape="1">
                <a:blip r:embed="rId6"/>
                <a:stretch>
                  <a:fillRect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87"/>
              <p:cNvSpPr txBox="1"/>
              <p:nvPr/>
            </p:nvSpPr>
            <p:spPr>
              <a:xfrm>
                <a:off x="6742708" y="1929477"/>
                <a:ext cx="4842740" cy="7594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bg1"/>
                              </a:solidFill>
                              <a:latin typeface="Cambria Math"/>
                            </a:rPr>
                          </m:ctrlPr>
                        </m:sSubPr>
                        <m:e>
                          <m:r>
                            <a:rPr lang="en-US" sz="2400" b="1" i="1">
                              <a:solidFill>
                                <a:schemeClr val="bg1"/>
                              </a:solidFill>
                              <a:latin typeface="Cambria Math" panose="02040503050406030204" pitchFamily="18" charset="0"/>
                            </a:rPr>
                            <m:t>𝑺</m:t>
                          </m:r>
                          <m:r>
                            <a:rPr lang="en-US" sz="2400" b="1" i="1">
                              <a:solidFill>
                                <a:schemeClr val="bg1"/>
                              </a:solidFill>
                              <a:latin typeface="Cambria Math" panose="02040503050406030204" pitchFamily="18" charset="0"/>
                            </a:rPr>
                            <m:t>′</m:t>
                          </m:r>
                        </m:e>
                        <m:sub>
                          <m:r>
                            <a:rPr lang="en-US" sz="2400" b="1" i="1">
                              <a:solidFill>
                                <a:schemeClr val="bg1"/>
                              </a:solidFill>
                              <a:latin typeface="Cambria Math" panose="02040503050406030204" pitchFamily="18" charset="0"/>
                            </a:rPr>
                            <m:t>𝒗</m:t>
                          </m:r>
                        </m:sub>
                      </m:sSub>
                      <m:r>
                        <a:rPr lang="en-US" sz="2400" b="1" i="1">
                          <a:solidFill>
                            <a:schemeClr val="bg1"/>
                          </a:solidFill>
                          <a:latin typeface="Cambria Math" panose="02040503050406030204" pitchFamily="18" charset="0"/>
                        </a:rPr>
                        <m:t>=</m:t>
                      </m:r>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𝑩</m:t>
                          </m:r>
                        </m:e>
                        <m:sub>
                          <m:r>
                            <a:rPr lang="en-US" sz="2400" b="1" i="1">
                              <a:solidFill>
                                <a:schemeClr val="bg1"/>
                              </a:solidFill>
                              <a:latin typeface="Cambria Math" panose="02040503050406030204" pitchFamily="18" charset="0"/>
                            </a:rPr>
                            <m:t>𝒗</m:t>
                          </m:r>
                        </m:sub>
                      </m:sSub>
                      <m:d>
                        <m:dPr>
                          <m:ctrlPr>
                            <a:rPr lang="en-US" sz="2400" b="1" i="1">
                              <a:solidFill>
                                <a:schemeClr val="bg1"/>
                              </a:solidFill>
                              <a:latin typeface="Cambria Math"/>
                            </a:rPr>
                          </m:ctrlPr>
                        </m:dPr>
                        <m:e>
                          <m:r>
                            <a:rPr lang="en-US" sz="2400" b="1" i="1">
                              <a:solidFill>
                                <a:schemeClr val="bg1"/>
                              </a:solidFill>
                              <a:latin typeface="Cambria Math" panose="02040503050406030204" pitchFamily="18" charset="0"/>
                            </a:rPr>
                            <m:t>𝒕</m:t>
                          </m:r>
                        </m:e>
                      </m:d>
                      <m:r>
                        <a:rPr lang="en-US" sz="2400" b="1" i="1">
                          <a:solidFill>
                            <a:schemeClr val="bg1"/>
                          </a:solidFill>
                          <a:latin typeface="Cambria Math" panose="02040503050406030204" pitchFamily="18" charset="0"/>
                        </a:rPr>
                        <m:t>−</m:t>
                      </m:r>
                      <m:r>
                        <a:rPr lang="en-US" sz="2400" b="1" i="1">
                          <a:solidFill>
                            <a:schemeClr val="bg1"/>
                          </a:solidFill>
                          <a:latin typeface="Cambria Math" panose="02040503050406030204" pitchFamily="18" charset="0"/>
                        </a:rPr>
                        <m:t>𝒂𝒄</m:t>
                      </m:r>
                      <m:f>
                        <m:fPr>
                          <m:ctrlPr>
                            <a:rPr lang="en-US" sz="2400" b="1" i="1">
                              <a:solidFill>
                                <a:schemeClr val="bg1"/>
                              </a:solidFill>
                              <a:latin typeface="Cambria Math"/>
                            </a:rPr>
                          </m:ctrlPr>
                        </m:fPr>
                        <m:num>
                          <m:r>
                            <a:rPr lang="el-GR" sz="2400" b="1" i="1">
                              <a:solidFill>
                                <a:schemeClr val="bg1"/>
                              </a:solidFill>
                              <a:latin typeface="Cambria Math" panose="02040503050406030204" pitchFamily="18" charset="0"/>
                            </a:rPr>
                            <m:t>𝝍</m:t>
                          </m:r>
                          <m:sSub>
                            <m:sSubPr>
                              <m:ctrlPr>
                                <a:rPr lang="el-GR" sz="2400" b="1" i="1">
                                  <a:solidFill>
                                    <a:schemeClr val="bg1"/>
                                  </a:solidFill>
                                  <a:latin typeface="Cambria Math"/>
                                </a:rPr>
                              </m:ctrlPr>
                            </m:sSubPr>
                            <m:e>
                              <m:r>
                                <a:rPr lang="en-US" sz="2400" b="1" i="1">
                                  <a:solidFill>
                                    <a:schemeClr val="bg1"/>
                                  </a:solidFill>
                                  <a:latin typeface="Cambria Math" panose="02040503050406030204" pitchFamily="18" charset="0"/>
                                </a:rPr>
                                <m:t>𝑨</m:t>
                              </m:r>
                            </m:e>
                            <m:sub>
                              <m:r>
                                <a:rPr lang="en-US" sz="2400" b="1" i="1">
                                  <a:solidFill>
                                    <a:schemeClr val="bg1"/>
                                  </a:solidFill>
                                  <a:latin typeface="Cambria Math" panose="02040503050406030204" pitchFamily="18" charset="0"/>
                                </a:rPr>
                                <m:t>𝒉</m:t>
                              </m:r>
                            </m:sub>
                          </m:sSub>
                          <m:sSub>
                            <m:sSubPr>
                              <m:ctrlPr>
                                <a:rPr lang="el-GR" sz="2400" b="1" i="1">
                                  <a:solidFill>
                                    <a:schemeClr val="bg1"/>
                                  </a:solidFill>
                                  <a:latin typeface="Cambria Math"/>
                                </a:rPr>
                              </m:ctrlPr>
                            </m:sSubPr>
                            <m:e>
                              <m:r>
                                <a:rPr lang="en-US" sz="2400" b="1" i="1">
                                  <a:solidFill>
                                    <a:schemeClr val="bg1"/>
                                  </a:solidFill>
                                  <a:latin typeface="Cambria Math" panose="02040503050406030204" pitchFamily="18" charset="0"/>
                                </a:rPr>
                                <m:t>𝑰</m:t>
                              </m:r>
                            </m:e>
                            <m:sub>
                              <m:r>
                                <a:rPr lang="en-US" sz="2400" b="1" i="1">
                                  <a:solidFill>
                                    <a:schemeClr val="bg1"/>
                                  </a:solidFill>
                                  <a:latin typeface="Cambria Math" panose="02040503050406030204" pitchFamily="18" charset="0"/>
                                </a:rPr>
                                <m:t>𝒉</m:t>
                              </m:r>
                            </m:sub>
                          </m:sSub>
                        </m:num>
                        <m:den>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𝑵</m:t>
                              </m:r>
                            </m:e>
                            <m:sub>
                              <m:r>
                                <a:rPr lang="en-US" sz="2400" b="1" i="1">
                                  <a:solidFill>
                                    <a:schemeClr val="bg1"/>
                                  </a:solidFill>
                                  <a:latin typeface="Cambria Math" panose="02040503050406030204" pitchFamily="18" charset="0"/>
                                </a:rPr>
                                <m:t>𝒉</m:t>
                              </m:r>
                            </m:sub>
                          </m:sSub>
                        </m:den>
                      </m:f>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𝑺</m:t>
                          </m:r>
                        </m:e>
                        <m:sub>
                          <m:r>
                            <a:rPr lang="en-US" sz="2400" b="1" i="1">
                              <a:solidFill>
                                <a:schemeClr val="bg1"/>
                              </a:solidFill>
                              <a:latin typeface="Cambria Math" panose="02040503050406030204" pitchFamily="18" charset="0"/>
                            </a:rPr>
                            <m:t>𝒗</m:t>
                          </m:r>
                        </m:sub>
                      </m:sSub>
                      <m:r>
                        <a:rPr lang="en-US" sz="2400" b="1" i="1">
                          <a:solidFill>
                            <a:schemeClr val="bg1"/>
                          </a:solidFill>
                          <a:latin typeface="Cambria Math" panose="02040503050406030204" pitchFamily="18" charset="0"/>
                        </a:rPr>
                        <m:t>−</m:t>
                      </m:r>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𝝁</m:t>
                          </m:r>
                        </m:e>
                        <m:sub>
                          <m:r>
                            <a:rPr lang="en-US" sz="2400" b="1" i="1">
                              <a:solidFill>
                                <a:schemeClr val="bg1"/>
                              </a:solidFill>
                              <a:latin typeface="Cambria Math" panose="02040503050406030204" pitchFamily="18" charset="0"/>
                            </a:rPr>
                            <m:t>𝒗</m:t>
                          </m:r>
                        </m:sub>
                      </m:sSub>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𝑺</m:t>
                          </m:r>
                        </m:e>
                        <m:sub>
                          <m:r>
                            <a:rPr lang="en-US" sz="2400" b="1" i="1">
                              <a:solidFill>
                                <a:schemeClr val="bg1"/>
                              </a:solidFill>
                              <a:latin typeface="Cambria Math" panose="02040503050406030204" pitchFamily="18" charset="0"/>
                            </a:rPr>
                            <m:t>𝒗</m:t>
                          </m:r>
                        </m:sub>
                      </m:sSub>
                    </m:oMath>
                  </m:oMathPara>
                </a14:m>
                <a:endParaRPr lang="en-US" sz="2400" b="1" i="1" dirty="0">
                  <a:solidFill>
                    <a:schemeClr val="bg1"/>
                  </a:solidFill>
                  <a:latin typeface="Cambria Math" panose="02040503050406030204" pitchFamily="18" charset="0"/>
                </a:endParaRPr>
              </a:p>
            </p:txBody>
          </p:sp>
        </mc:Choice>
        <mc:Fallback xmlns="">
          <p:sp>
            <p:nvSpPr>
              <p:cNvPr id="24" name="TextBox 87"/>
              <p:cNvSpPr txBox="1">
                <a:spLocks noRot="1" noChangeAspect="1" noMove="1" noResize="1" noEditPoints="1" noAdjustHandles="1" noChangeArrowheads="1" noChangeShapeType="1" noTextEdit="1"/>
              </p:cNvSpPr>
              <p:nvPr/>
            </p:nvSpPr>
            <p:spPr>
              <a:xfrm>
                <a:off x="6742708" y="1929477"/>
                <a:ext cx="4842740" cy="759439"/>
              </a:xfrm>
              <a:prstGeom prst="rect">
                <a:avLst/>
              </a:prstGeom>
              <a:blipFill rotWithShape="0">
                <a:blip r:embed="rId7" cstate="print"/>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87"/>
              <p:cNvSpPr txBox="1"/>
              <p:nvPr/>
            </p:nvSpPr>
            <p:spPr>
              <a:xfrm>
                <a:off x="1137123" y="5159753"/>
                <a:ext cx="2523777" cy="9687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bg1"/>
                              </a:solidFill>
                              <a:latin typeface="Cambria Math"/>
                            </a:rPr>
                          </m:ctrlPr>
                        </m:sSubPr>
                        <m:e>
                          <m:r>
                            <a:rPr lang="en-US" sz="2400" b="1" i="1">
                              <a:solidFill>
                                <a:schemeClr val="bg1"/>
                              </a:solidFill>
                              <a:latin typeface="Cambria Math" panose="02040503050406030204" pitchFamily="18" charset="0"/>
                            </a:rPr>
                            <m:t>𝒀</m:t>
                          </m:r>
                        </m:e>
                        <m:sub>
                          <m:r>
                            <a:rPr lang="en-US" sz="2400" b="1" i="1">
                              <a:solidFill>
                                <a:schemeClr val="bg1"/>
                              </a:solidFill>
                              <a:latin typeface="Cambria Math" panose="02040503050406030204" pitchFamily="18" charset="0"/>
                            </a:rPr>
                            <m:t>𝒉</m:t>
                          </m:r>
                        </m:sub>
                      </m:sSub>
                      <m:r>
                        <a:rPr lang="en-US" sz="2400" b="1" i="1">
                          <a:solidFill>
                            <a:schemeClr val="bg1"/>
                          </a:solidFill>
                          <a:latin typeface="Cambria Math" panose="02040503050406030204" pitchFamily="18" charset="0"/>
                        </a:rPr>
                        <m:t>=</m:t>
                      </m:r>
                      <m:nary>
                        <m:naryPr>
                          <m:limLoc m:val="undOvr"/>
                          <m:subHide m:val="on"/>
                          <m:supHide m:val="on"/>
                          <m:ctrlPr>
                            <a:rPr lang="en-US" sz="2400" b="1" i="1">
                              <a:solidFill>
                                <a:schemeClr val="bg1"/>
                              </a:solidFill>
                              <a:latin typeface="Cambria Math"/>
                            </a:rPr>
                          </m:ctrlPr>
                        </m:naryPr>
                        <m:sub/>
                        <m:sup/>
                        <m:e>
                          <m:r>
                            <a:rPr lang="en-US" sz="2400" b="1" i="1">
                              <a:solidFill>
                                <a:schemeClr val="bg1"/>
                              </a:solidFill>
                              <a:latin typeface="Cambria Math" panose="02040503050406030204" pitchFamily="18" charset="0"/>
                            </a:rPr>
                            <m:t>𝜽</m:t>
                          </m:r>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𝑲</m:t>
                              </m:r>
                            </m:e>
                            <m:sub>
                              <m:r>
                                <a:rPr lang="en-US" sz="2400" b="1" i="1">
                                  <a:solidFill>
                                    <a:schemeClr val="bg1"/>
                                  </a:solidFill>
                                  <a:latin typeface="Cambria Math" panose="02040503050406030204" pitchFamily="18" charset="0"/>
                                </a:rPr>
                                <m:t>𝒉</m:t>
                              </m:r>
                            </m:sub>
                          </m:sSub>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𝑻</m:t>
                              </m:r>
                            </m:e>
                            <m:sub>
                              <m:r>
                                <a:rPr lang="en-US" sz="2400" b="1" i="1">
                                  <a:solidFill>
                                    <a:schemeClr val="bg1"/>
                                  </a:solidFill>
                                  <a:latin typeface="Cambria Math" panose="02040503050406030204" pitchFamily="18" charset="0"/>
                                </a:rPr>
                                <m:t>𝒉</m:t>
                              </m:r>
                            </m:sub>
                          </m:sSub>
                        </m:e>
                      </m:nary>
                      <m:r>
                        <a:rPr lang="en-US" sz="2400" b="1" i="1">
                          <a:solidFill>
                            <a:schemeClr val="bg1"/>
                          </a:solidFill>
                          <a:latin typeface="Cambria Math" panose="02040503050406030204" pitchFamily="18" charset="0"/>
                        </a:rPr>
                        <m:t>𝒅𝒕</m:t>
                      </m:r>
                    </m:oMath>
                  </m:oMathPara>
                </a14:m>
                <a:endParaRPr lang="en-US" sz="2400" b="1" i="1" dirty="0">
                  <a:solidFill>
                    <a:schemeClr val="bg1"/>
                  </a:solidFill>
                  <a:latin typeface="Cambria Math" panose="02040503050406030204" pitchFamily="18" charset="0"/>
                </a:endParaRPr>
              </a:p>
            </p:txBody>
          </p:sp>
        </mc:Choice>
        <mc:Fallback>
          <p:sp>
            <p:nvSpPr>
              <p:cNvPr id="29" name="TextBox 87"/>
              <p:cNvSpPr txBox="1">
                <a:spLocks noRot="1" noChangeAspect="1" noMove="1" noResize="1" noEditPoints="1" noAdjustHandles="1" noChangeArrowheads="1" noChangeShapeType="1" noTextEdit="1"/>
              </p:cNvSpPr>
              <p:nvPr/>
            </p:nvSpPr>
            <p:spPr>
              <a:xfrm>
                <a:off x="1137123" y="5159753"/>
                <a:ext cx="2523777" cy="968727"/>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87"/>
              <p:cNvSpPr txBox="1"/>
              <p:nvPr/>
            </p:nvSpPr>
            <p:spPr>
              <a:xfrm>
                <a:off x="6804621" y="5163233"/>
                <a:ext cx="4319897" cy="9687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bg1"/>
                              </a:solidFill>
                              <a:latin typeface="Cambria Math"/>
                            </a:rPr>
                          </m:ctrlPr>
                        </m:sSubPr>
                        <m:e>
                          <m:r>
                            <a:rPr lang="en-US" sz="2400" b="1" i="1">
                              <a:solidFill>
                                <a:schemeClr val="bg1"/>
                              </a:solidFill>
                              <a:latin typeface="Cambria Math" panose="02040503050406030204" pitchFamily="18" charset="0"/>
                            </a:rPr>
                            <m:t>𝒁</m:t>
                          </m:r>
                        </m:e>
                        <m:sub>
                          <m:r>
                            <a:rPr lang="en-US" sz="2400" b="1" i="1">
                              <a:solidFill>
                                <a:schemeClr val="bg1"/>
                              </a:solidFill>
                              <a:latin typeface="Cambria Math" panose="02040503050406030204" pitchFamily="18" charset="0"/>
                            </a:rPr>
                            <m:t>𝒉</m:t>
                          </m:r>
                        </m:sub>
                      </m:sSub>
                      <m:r>
                        <a:rPr lang="en-US" sz="2400" b="1" i="1">
                          <a:solidFill>
                            <a:schemeClr val="bg1"/>
                          </a:solidFill>
                          <a:latin typeface="Cambria Math" panose="02040503050406030204" pitchFamily="18" charset="0"/>
                        </a:rPr>
                        <m:t>=</m:t>
                      </m:r>
                      <m:nary>
                        <m:naryPr>
                          <m:limLoc m:val="undOvr"/>
                          <m:subHide m:val="on"/>
                          <m:supHide m:val="on"/>
                          <m:ctrlPr>
                            <a:rPr lang="en-US" sz="2400" b="1" i="1">
                              <a:solidFill>
                                <a:schemeClr val="bg1"/>
                              </a:solidFill>
                              <a:latin typeface="Cambria Math"/>
                            </a:rPr>
                          </m:ctrlPr>
                        </m:naryPr>
                        <m:sub/>
                        <m:sup/>
                        <m:e>
                          <m:r>
                            <a:rPr lang="en-US" sz="2400" b="1" i="1">
                              <a:solidFill>
                                <a:schemeClr val="bg1"/>
                              </a:solidFill>
                              <a:latin typeface="Cambria Math" panose="02040503050406030204" pitchFamily="18" charset="0"/>
                            </a:rPr>
                            <m:t>(</m:t>
                          </m:r>
                          <m:r>
                            <a:rPr lang="en-US" sz="2400" b="1" i="1">
                              <a:solidFill>
                                <a:schemeClr val="bg1"/>
                              </a:solidFill>
                              <a:latin typeface="Cambria Math" panose="02040503050406030204" pitchFamily="18" charset="0"/>
                            </a:rPr>
                            <m:t>𝜽</m:t>
                          </m:r>
                          <m:r>
                            <a:rPr lang="en-US" sz="2400" b="1" i="1">
                              <a:solidFill>
                                <a:schemeClr val="bg1"/>
                              </a:solidFill>
                              <a:latin typeface="Cambria Math" panose="02040503050406030204" pitchFamily="18" charset="0"/>
                            </a:rPr>
                            <m:t>+</m:t>
                          </m:r>
                          <m:r>
                            <a:rPr lang="en-US" sz="2400" b="1" i="1">
                              <a:solidFill>
                                <a:schemeClr val="bg1"/>
                              </a:solidFill>
                              <a:latin typeface="Cambria Math" panose="02040503050406030204" pitchFamily="18" charset="0"/>
                            </a:rPr>
                            <m:t>𝒑</m:t>
                          </m:r>
                          <m:r>
                            <a:rPr lang="en-US" sz="2400" b="1" i="1">
                              <a:solidFill>
                                <a:schemeClr val="bg1"/>
                              </a:solidFill>
                              <a:latin typeface="Cambria Math" panose="02040503050406030204" pitchFamily="18" charset="0"/>
                            </a:rPr>
                            <m:t>.</m:t>
                          </m:r>
                          <m:d>
                            <m:dPr>
                              <m:ctrlPr>
                                <a:rPr lang="en-US" sz="2400" b="1" i="1">
                                  <a:solidFill>
                                    <a:schemeClr val="bg1"/>
                                  </a:solidFill>
                                  <a:latin typeface="Cambria Math"/>
                                </a:rPr>
                              </m:ctrlPr>
                            </m:dPr>
                            <m:e>
                              <m:r>
                                <a:rPr lang="en-US" sz="2400" b="1" i="1">
                                  <a:solidFill>
                                    <a:schemeClr val="bg1"/>
                                  </a:solidFill>
                                  <a:latin typeface="Cambria Math" panose="02040503050406030204" pitchFamily="18" charset="0"/>
                                </a:rPr>
                                <m:t>𝟏</m:t>
                              </m:r>
                              <m:r>
                                <a:rPr lang="en-US" sz="2400" b="1" i="1">
                                  <a:solidFill>
                                    <a:schemeClr val="bg1"/>
                                  </a:solidFill>
                                  <a:latin typeface="Cambria Math" panose="02040503050406030204" pitchFamily="18" charset="0"/>
                                </a:rPr>
                                <m:t>−</m:t>
                              </m:r>
                              <m:r>
                                <a:rPr lang="en-US" sz="2400" b="1" i="1">
                                  <a:solidFill>
                                    <a:schemeClr val="bg1"/>
                                  </a:solidFill>
                                  <a:latin typeface="Cambria Math" panose="02040503050406030204" pitchFamily="18" charset="0"/>
                                </a:rPr>
                                <m:t>𝜽</m:t>
                              </m:r>
                            </m:e>
                          </m:d>
                          <m:r>
                            <a:rPr lang="en-US" sz="2400" b="1" i="1">
                              <a:solidFill>
                                <a:schemeClr val="bg1"/>
                              </a:solidFill>
                              <a:latin typeface="Cambria Math" panose="02040503050406030204" pitchFamily="18" charset="0"/>
                            </a:rPr>
                            <m:t>.</m:t>
                          </m:r>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𝜸</m:t>
                              </m:r>
                            </m:e>
                            <m:sub>
                              <m:r>
                                <a:rPr lang="en-US" sz="2400" b="1" i="1">
                                  <a:solidFill>
                                    <a:schemeClr val="bg1"/>
                                  </a:solidFill>
                                  <a:latin typeface="Cambria Math" panose="02040503050406030204" pitchFamily="18" charset="0"/>
                                </a:rPr>
                                <m:t>𝒉</m:t>
                              </m:r>
                            </m:sub>
                          </m:sSub>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𝑰</m:t>
                              </m:r>
                            </m:e>
                            <m:sub>
                              <m:r>
                                <a:rPr lang="en-US" sz="2400" b="1" i="1">
                                  <a:solidFill>
                                    <a:schemeClr val="bg1"/>
                                  </a:solidFill>
                                  <a:latin typeface="Cambria Math" panose="02040503050406030204" pitchFamily="18" charset="0"/>
                                </a:rPr>
                                <m:t>𝒉</m:t>
                              </m:r>
                            </m:sub>
                          </m:sSub>
                        </m:e>
                      </m:nary>
                      <m:r>
                        <a:rPr lang="en-US" sz="2400" b="1" i="1">
                          <a:solidFill>
                            <a:schemeClr val="bg1"/>
                          </a:solidFill>
                          <a:latin typeface="Cambria Math" panose="02040503050406030204" pitchFamily="18" charset="0"/>
                        </a:rPr>
                        <m:t>𝒅𝒕</m:t>
                      </m:r>
                    </m:oMath>
                  </m:oMathPara>
                </a14:m>
                <a:endParaRPr lang="en-US" sz="2400" b="1" i="1" dirty="0">
                  <a:solidFill>
                    <a:schemeClr val="bg1"/>
                  </a:solidFill>
                  <a:latin typeface="Cambria Math" panose="02040503050406030204" pitchFamily="18" charset="0"/>
                </a:endParaRPr>
              </a:p>
            </p:txBody>
          </p:sp>
        </mc:Choice>
        <mc:Fallback>
          <p:sp>
            <p:nvSpPr>
              <p:cNvPr id="33" name="TextBox 87"/>
              <p:cNvSpPr txBox="1">
                <a:spLocks noRot="1" noChangeAspect="1" noMove="1" noResize="1" noEditPoints="1" noAdjustHandles="1" noChangeArrowheads="1" noChangeShapeType="1" noTextEdit="1"/>
              </p:cNvSpPr>
              <p:nvPr/>
            </p:nvSpPr>
            <p:spPr>
              <a:xfrm>
                <a:off x="6804621" y="5163233"/>
                <a:ext cx="4319897" cy="968727"/>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77">
                <a:extLst>
                  <a:ext uri="{FF2B5EF4-FFF2-40B4-BE49-F238E27FC236}">
                    <a16:creationId xmlns:a16="http://schemas.microsoft.com/office/drawing/2014/main" xmlns="" id="{1B2F21D1-212A-4FFB-8B78-CAB4B71884D2}"/>
                  </a:ext>
                </a:extLst>
              </p:cNvPr>
              <p:cNvSpPr txBox="1"/>
              <p:nvPr/>
            </p:nvSpPr>
            <p:spPr>
              <a:xfrm>
                <a:off x="6870723" y="4250401"/>
                <a:ext cx="4940285" cy="9093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bg1"/>
                              </a:solidFill>
                              <a:latin typeface="Cambria Math"/>
                            </a:rPr>
                          </m:ctrlPr>
                        </m:sSubPr>
                        <m:e>
                          <m:r>
                            <a:rPr lang="en-US" sz="2000" b="1" i="1" smtClean="0">
                              <a:solidFill>
                                <a:schemeClr val="bg1"/>
                              </a:solidFill>
                              <a:latin typeface="Cambria Math" panose="02040503050406030204" pitchFamily="18" charset="0"/>
                            </a:rPr>
                            <m:t>𝑹</m:t>
                          </m:r>
                        </m:e>
                        <m:sub>
                          <m:r>
                            <a:rPr lang="en-US" sz="2000" b="1" i="1" smtClean="0">
                              <a:solidFill>
                                <a:schemeClr val="bg1"/>
                              </a:solidFill>
                              <a:latin typeface="Cambria Math" panose="02040503050406030204" pitchFamily="18" charset="0"/>
                            </a:rPr>
                            <m:t>𝟎</m:t>
                          </m:r>
                        </m:sub>
                      </m:sSub>
                      <m:r>
                        <a:rPr lang="en-US" sz="2000" b="1" i="1" smtClean="0">
                          <a:solidFill>
                            <a:schemeClr val="bg1"/>
                          </a:solidFill>
                          <a:latin typeface="Cambria Math" panose="02040503050406030204" pitchFamily="18" charset="0"/>
                        </a:rPr>
                        <m:t>=</m:t>
                      </m:r>
                      <m:rad>
                        <m:radPr>
                          <m:degHide m:val="on"/>
                          <m:ctrlPr>
                            <a:rPr lang="en-US" sz="2000" b="1" i="1" smtClean="0">
                              <a:solidFill>
                                <a:schemeClr val="bg1"/>
                              </a:solidFill>
                              <a:latin typeface="Cambria Math"/>
                            </a:rPr>
                          </m:ctrlPr>
                        </m:radPr>
                        <m:deg/>
                        <m:e>
                          <m:d>
                            <m:dPr>
                              <m:ctrlPr>
                                <a:rPr lang="en-US" sz="2000" b="1" i="1" smtClean="0">
                                  <a:solidFill>
                                    <a:schemeClr val="bg1"/>
                                  </a:solidFill>
                                  <a:latin typeface="Cambria Math"/>
                                </a:rPr>
                              </m:ctrlPr>
                            </m:dPr>
                            <m:e>
                              <m:r>
                                <a:rPr lang="el-GR" sz="2000" b="1" i="1">
                                  <a:solidFill>
                                    <a:schemeClr val="bg1"/>
                                  </a:solidFill>
                                  <a:latin typeface="Cambria Math" panose="02040503050406030204" pitchFamily="18" charset="0"/>
                                </a:rPr>
                                <m:t>𝝍</m:t>
                              </m:r>
                              <m:d>
                                <m:dPr>
                                  <m:ctrlPr>
                                    <a:rPr lang="en-US" sz="2000" b="1" i="1" smtClean="0">
                                      <a:solidFill>
                                        <a:schemeClr val="bg1"/>
                                      </a:solidFill>
                                      <a:latin typeface="Cambria Math"/>
                                    </a:rPr>
                                  </m:ctrlPr>
                                </m:dPr>
                                <m:e>
                                  <m:r>
                                    <a:rPr lang="en-US" sz="2000" b="1" i="1" smtClean="0">
                                      <a:solidFill>
                                        <a:schemeClr val="bg1"/>
                                      </a:solidFill>
                                      <a:latin typeface="Cambria Math" panose="02040503050406030204" pitchFamily="18" charset="0"/>
                                    </a:rPr>
                                    <m:t>𝟏</m:t>
                                  </m:r>
                                  <m: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ea typeface="Cambria Math" panose="02040503050406030204" pitchFamily="18" charset="0"/>
                                    </a:rPr>
                                    <m:t>𝜹</m:t>
                                  </m:r>
                                </m:e>
                              </m:d>
                              <m:r>
                                <a:rPr lang="en-US" sz="2000" b="1" i="1" smtClean="0">
                                  <a:solidFill>
                                    <a:schemeClr val="bg1"/>
                                  </a:solidFill>
                                  <a:latin typeface="Cambria Math" panose="02040503050406030204" pitchFamily="18" charset="0"/>
                                  <a:ea typeface="Cambria Math" panose="02040503050406030204" pitchFamily="18" charset="0"/>
                                </a:rPr>
                                <m:t>+</m:t>
                              </m:r>
                              <m:r>
                                <a:rPr lang="en-US" sz="2000" b="1" i="1" smtClean="0">
                                  <a:solidFill>
                                    <a:schemeClr val="bg1"/>
                                  </a:solidFill>
                                  <a:latin typeface="Cambria Math" panose="02040503050406030204" pitchFamily="18" charset="0"/>
                                  <a:ea typeface="Cambria Math" panose="02040503050406030204" pitchFamily="18" charset="0"/>
                                </a:rPr>
                                <m:t>𝜹</m:t>
                              </m:r>
                            </m:e>
                          </m:d>
                          <m:r>
                            <a:rPr lang="en-US" sz="2000" b="1" i="1" smtClean="0">
                              <a:solidFill>
                                <a:schemeClr val="bg1"/>
                              </a:solidFill>
                              <a:latin typeface="Cambria Math" panose="02040503050406030204" pitchFamily="18" charset="0"/>
                              <a:ea typeface="Cambria Math" panose="02040503050406030204" pitchFamily="18" charset="0"/>
                            </a:rPr>
                            <m:t>.</m:t>
                          </m:r>
                          <m:f>
                            <m:fPr>
                              <m:ctrlPr>
                                <a:rPr lang="en-US" sz="2000" b="1" i="1" smtClean="0">
                                  <a:solidFill>
                                    <a:schemeClr val="bg1"/>
                                  </a:solidFill>
                                  <a:latin typeface="Cambria Math"/>
                                  <a:ea typeface="Cambria Math" panose="02040503050406030204" pitchFamily="18" charset="0"/>
                                </a:rPr>
                              </m:ctrlPr>
                            </m:fPr>
                            <m:num>
                              <m:sSup>
                                <m:sSupPr>
                                  <m:ctrlPr>
                                    <a:rPr lang="en-US" sz="2000" b="1" i="1" smtClean="0">
                                      <a:solidFill>
                                        <a:schemeClr val="bg1"/>
                                      </a:solidFill>
                                      <a:latin typeface="Cambria Math"/>
                                      <a:ea typeface="Cambria Math" panose="02040503050406030204" pitchFamily="18" charset="0"/>
                                    </a:rPr>
                                  </m:ctrlPr>
                                </m:sSupPr>
                                <m:e>
                                  <m:r>
                                    <a:rPr lang="en-US" sz="2000" b="1" i="1" smtClean="0">
                                      <a:solidFill>
                                        <a:schemeClr val="bg1"/>
                                      </a:solidFill>
                                      <a:latin typeface="Cambria Math" panose="02040503050406030204" pitchFamily="18" charset="0"/>
                                      <a:ea typeface="Cambria Math" panose="02040503050406030204" pitchFamily="18" charset="0"/>
                                    </a:rPr>
                                    <m:t>𝒂</m:t>
                                  </m:r>
                                </m:e>
                                <m:sup>
                                  <m:r>
                                    <a:rPr lang="en-US" sz="2000" b="1" i="1" smtClean="0">
                                      <a:solidFill>
                                        <a:schemeClr val="bg1"/>
                                      </a:solidFill>
                                      <a:latin typeface="Cambria Math" panose="02040503050406030204" pitchFamily="18" charset="0"/>
                                      <a:ea typeface="Cambria Math" panose="02040503050406030204" pitchFamily="18" charset="0"/>
                                    </a:rPr>
                                    <m:t>𝟐</m:t>
                                  </m:r>
                                </m:sup>
                              </m:sSup>
                              <m:r>
                                <a:rPr lang="en-US" sz="2000" b="1" i="1" smtClean="0">
                                  <a:solidFill>
                                    <a:schemeClr val="bg1"/>
                                  </a:solidFill>
                                  <a:latin typeface="Cambria Math" panose="02040503050406030204" pitchFamily="18" charset="0"/>
                                  <a:ea typeface="Cambria Math" panose="02040503050406030204" pitchFamily="18" charset="0"/>
                                </a:rPr>
                                <m:t>𝒃𝒄𝒎</m:t>
                              </m:r>
                            </m:num>
                            <m:den>
                              <m:sSub>
                                <m:sSubPr>
                                  <m:ctrlPr>
                                    <a:rPr lang="en-US" sz="2000" b="1" i="1" smtClean="0">
                                      <a:solidFill>
                                        <a:schemeClr val="bg1"/>
                                      </a:solidFill>
                                      <a:latin typeface="Cambria Math"/>
                                      <a:ea typeface="Cambria Math" panose="02040503050406030204" pitchFamily="18" charset="0"/>
                                    </a:rPr>
                                  </m:ctrlPr>
                                </m:sSubPr>
                                <m:e>
                                  <m:r>
                                    <a:rPr lang="en-US" sz="2000" b="1" i="1" smtClean="0">
                                      <a:solidFill>
                                        <a:schemeClr val="bg1"/>
                                      </a:solidFill>
                                      <a:latin typeface="Cambria Math" panose="02040503050406030204" pitchFamily="18" charset="0"/>
                                      <a:ea typeface="Cambria Math" panose="02040503050406030204" pitchFamily="18" charset="0"/>
                                    </a:rPr>
                                    <m:t>𝜸</m:t>
                                  </m:r>
                                </m:e>
                                <m:sub>
                                  <m:r>
                                    <a:rPr lang="en-US" sz="2000" b="1" i="1" smtClean="0">
                                      <a:solidFill>
                                        <a:schemeClr val="bg1"/>
                                      </a:solidFill>
                                      <a:latin typeface="Cambria Math" panose="02040503050406030204" pitchFamily="18" charset="0"/>
                                      <a:ea typeface="Cambria Math" panose="02040503050406030204" pitchFamily="18" charset="0"/>
                                    </a:rPr>
                                    <m:t>𝒉</m:t>
                                  </m:r>
                                </m:sub>
                              </m:sSub>
                            </m:den>
                          </m:f>
                          <m:r>
                            <a:rPr lang="en-US" sz="2000" b="1" i="1" smtClean="0">
                              <a:solidFill>
                                <a:schemeClr val="bg1"/>
                              </a:solidFill>
                              <a:latin typeface="Cambria Math" panose="02040503050406030204" pitchFamily="18" charset="0"/>
                              <a:ea typeface="Cambria Math" panose="02040503050406030204" pitchFamily="18" charset="0"/>
                            </a:rPr>
                            <m:t>.</m:t>
                          </m:r>
                          <m:f>
                            <m:fPr>
                              <m:ctrlPr>
                                <a:rPr lang="en-US" sz="2000" b="1" i="1" smtClean="0">
                                  <a:solidFill>
                                    <a:schemeClr val="bg1"/>
                                  </a:solidFill>
                                  <a:latin typeface="Cambria Math"/>
                                  <a:ea typeface="Cambria Math" panose="02040503050406030204" pitchFamily="18" charset="0"/>
                                </a:rPr>
                              </m:ctrlPr>
                            </m:fPr>
                            <m:num>
                              <m:sSub>
                                <m:sSubPr>
                                  <m:ctrlPr>
                                    <a:rPr lang="en-US" sz="2000" b="1" i="1" smtClean="0">
                                      <a:solidFill>
                                        <a:schemeClr val="bg1"/>
                                      </a:solidFill>
                                      <a:latin typeface="Cambria Math"/>
                                      <a:ea typeface="Cambria Math" panose="02040503050406030204" pitchFamily="18" charset="0"/>
                                    </a:rPr>
                                  </m:ctrlPr>
                                </m:sSubPr>
                                <m:e>
                                  <m:r>
                                    <a:rPr lang="en-US" sz="2000" b="1" i="1" smtClean="0">
                                      <a:solidFill>
                                        <a:schemeClr val="bg1"/>
                                      </a:solidFill>
                                      <a:latin typeface="Cambria Math" panose="02040503050406030204" pitchFamily="18" charset="0"/>
                                      <a:ea typeface="Cambria Math" panose="02040503050406030204" pitchFamily="18" charset="0"/>
                                    </a:rPr>
                                    <m:t>𝝈</m:t>
                                  </m:r>
                                </m:e>
                                <m:sub>
                                  <m:r>
                                    <a:rPr lang="en-US" sz="2000" b="1" i="1" smtClean="0">
                                      <a:solidFill>
                                        <a:schemeClr val="bg1"/>
                                      </a:solidFill>
                                      <a:latin typeface="Cambria Math" panose="02040503050406030204" pitchFamily="18" charset="0"/>
                                      <a:ea typeface="Cambria Math" panose="02040503050406030204" pitchFamily="18" charset="0"/>
                                    </a:rPr>
                                    <m:t>𝒗</m:t>
                                  </m:r>
                                </m:sub>
                              </m:sSub>
                            </m:num>
                            <m:den>
                              <m:sSub>
                                <m:sSubPr>
                                  <m:ctrlPr>
                                    <a:rPr lang="en-US" sz="2000" b="1" i="1" smtClean="0">
                                      <a:solidFill>
                                        <a:schemeClr val="bg1"/>
                                      </a:solidFill>
                                      <a:latin typeface="Cambria Math"/>
                                      <a:ea typeface="Cambria Math" panose="02040503050406030204" pitchFamily="18" charset="0"/>
                                    </a:rPr>
                                  </m:ctrlPr>
                                </m:sSubPr>
                                <m:e>
                                  <m:r>
                                    <a:rPr lang="en-US" sz="2000" b="1" i="1" smtClean="0">
                                      <a:solidFill>
                                        <a:schemeClr val="bg1"/>
                                      </a:solidFill>
                                      <a:latin typeface="Cambria Math" panose="02040503050406030204" pitchFamily="18" charset="0"/>
                                      <a:ea typeface="Cambria Math" panose="02040503050406030204" pitchFamily="18" charset="0"/>
                                    </a:rPr>
                                    <m:t>𝝁</m:t>
                                  </m:r>
                                </m:e>
                                <m:sub>
                                  <m:r>
                                    <a:rPr lang="en-US" sz="2000" b="1" i="1" smtClean="0">
                                      <a:solidFill>
                                        <a:schemeClr val="bg1"/>
                                      </a:solidFill>
                                      <a:latin typeface="Cambria Math" panose="02040503050406030204" pitchFamily="18" charset="0"/>
                                      <a:ea typeface="Cambria Math" panose="02040503050406030204" pitchFamily="18" charset="0"/>
                                    </a:rPr>
                                    <m:t>𝒗</m:t>
                                  </m:r>
                                </m:sub>
                              </m:sSub>
                              <m:r>
                                <a:rPr lang="en-US" sz="2000" b="1" i="1" smtClean="0">
                                  <a:solidFill>
                                    <a:schemeClr val="bg1"/>
                                  </a:solidFill>
                                  <a:latin typeface="Cambria Math" panose="02040503050406030204" pitchFamily="18" charset="0"/>
                                  <a:ea typeface="Cambria Math" panose="02040503050406030204" pitchFamily="18" charset="0"/>
                                </a:rPr>
                                <m:t>(</m:t>
                              </m:r>
                              <m:sSub>
                                <m:sSubPr>
                                  <m:ctrlPr>
                                    <a:rPr lang="en-US" sz="2000" b="1" i="1" smtClean="0">
                                      <a:solidFill>
                                        <a:schemeClr val="bg1"/>
                                      </a:solidFill>
                                      <a:latin typeface="Cambria Math"/>
                                      <a:ea typeface="Cambria Math" panose="02040503050406030204" pitchFamily="18" charset="0"/>
                                    </a:rPr>
                                  </m:ctrlPr>
                                </m:sSubPr>
                                <m:e>
                                  <m:r>
                                    <a:rPr lang="en-US" sz="2000" b="1" i="1" smtClean="0">
                                      <a:solidFill>
                                        <a:schemeClr val="bg1"/>
                                      </a:solidFill>
                                      <a:latin typeface="Cambria Math" panose="02040503050406030204" pitchFamily="18" charset="0"/>
                                      <a:ea typeface="Cambria Math" panose="02040503050406030204" pitchFamily="18" charset="0"/>
                                    </a:rPr>
                                    <m:t>𝝈</m:t>
                                  </m:r>
                                </m:e>
                                <m:sub>
                                  <m:r>
                                    <a:rPr lang="en-US" sz="2000" b="1" i="1" smtClean="0">
                                      <a:solidFill>
                                        <a:schemeClr val="bg1"/>
                                      </a:solidFill>
                                      <a:latin typeface="Cambria Math" panose="02040503050406030204" pitchFamily="18" charset="0"/>
                                      <a:ea typeface="Cambria Math" panose="02040503050406030204" pitchFamily="18" charset="0"/>
                                    </a:rPr>
                                    <m:t>𝒗</m:t>
                                  </m:r>
                                </m:sub>
                              </m:sSub>
                              <m:r>
                                <a:rPr lang="en-US" sz="2000" b="1" i="1" smtClean="0">
                                  <a:solidFill>
                                    <a:schemeClr val="bg1"/>
                                  </a:solidFill>
                                  <a:latin typeface="Cambria Math" panose="02040503050406030204" pitchFamily="18" charset="0"/>
                                  <a:ea typeface="Cambria Math" panose="02040503050406030204" pitchFamily="18" charset="0"/>
                                </a:rPr>
                                <m:t>+</m:t>
                              </m:r>
                              <m:sSub>
                                <m:sSubPr>
                                  <m:ctrlPr>
                                    <a:rPr lang="en-US" sz="2000" b="1" i="1" smtClean="0">
                                      <a:solidFill>
                                        <a:schemeClr val="bg1"/>
                                      </a:solidFill>
                                      <a:latin typeface="Cambria Math"/>
                                      <a:ea typeface="Cambria Math" panose="02040503050406030204" pitchFamily="18" charset="0"/>
                                    </a:rPr>
                                  </m:ctrlPr>
                                </m:sSubPr>
                                <m:e>
                                  <m:r>
                                    <a:rPr lang="en-US" sz="2000" b="1" i="1" smtClean="0">
                                      <a:solidFill>
                                        <a:schemeClr val="bg1"/>
                                      </a:solidFill>
                                      <a:latin typeface="Cambria Math" panose="02040503050406030204" pitchFamily="18" charset="0"/>
                                      <a:ea typeface="Cambria Math" panose="02040503050406030204" pitchFamily="18" charset="0"/>
                                    </a:rPr>
                                    <m:t>𝝁</m:t>
                                  </m:r>
                                </m:e>
                                <m:sub>
                                  <m:r>
                                    <a:rPr lang="en-US" sz="2000" b="1" i="1" smtClean="0">
                                      <a:solidFill>
                                        <a:schemeClr val="bg1"/>
                                      </a:solidFill>
                                      <a:latin typeface="Cambria Math" panose="02040503050406030204" pitchFamily="18" charset="0"/>
                                      <a:ea typeface="Cambria Math" panose="02040503050406030204" pitchFamily="18" charset="0"/>
                                    </a:rPr>
                                    <m:t>𝒗</m:t>
                                  </m:r>
                                </m:sub>
                              </m:sSub>
                              <m:r>
                                <a:rPr lang="en-US" sz="2000" b="1" i="1" smtClean="0">
                                  <a:solidFill>
                                    <a:schemeClr val="bg1"/>
                                  </a:solidFill>
                                  <a:latin typeface="Cambria Math" panose="02040503050406030204" pitchFamily="18" charset="0"/>
                                  <a:ea typeface="Cambria Math" panose="02040503050406030204" pitchFamily="18" charset="0"/>
                                </a:rPr>
                                <m:t>)</m:t>
                              </m:r>
                            </m:den>
                          </m:f>
                        </m:e>
                      </m:rad>
                    </m:oMath>
                  </m:oMathPara>
                </a14:m>
                <a:endParaRPr lang="en-US" sz="2000" b="1" dirty="0">
                  <a:solidFill>
                    <a:schemeClr val="bg1"/>
                  </a:solidFill>
                </a:endParaRPr>
              </a:p>
            </p:txBody>
          </p:sp>
        </mc:Choice>
        <mc:Fallback>
          <p:sp>
            <p:nvSpPr>
              <p:cNvPr id="34" name="TextBox 77">
                <a:extLst>
                  <a:ext uri="{FF2B5EF4-FFF2-40B4-BE49-F238E27FC236}">
                    <a16:creationId xmlns:a16="http://schemas.microsoft.com/office/drawing/2014/main" xmlns="" xmlns:a14="http://schemas.microsoft.com/office/drawing/2010/main" id="{1B2F21D1-212A-4FFB-8B78-CAB4B71884D2}"/>
                  </a:ext>
                </a:extLst>
              </p:cNvPr>
              <p:cNvSpPr txBox="1">
                <a:spLocks noRot="1" noChangeAspect="1" noMove="1" noResize="1" noEditPoints="1" noAdjustHandles="1" noChangeArrowheads="1" noChangeShapeType="1" noTextEdit="1"/>
              </p:cNvSpPr>
              <p:nvPr/>
            </p:nvSpPr>
            <p:spPr>
              <a:xfrm>
                <a:off x="6870723" y="4250401"/>
                <a:ext cx="4940285" cy="909352"/>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مربع نص 11"/>
              <p:cNvSpPr txBox="1"/>
              <p:nvPr/>
            </p:nvSpPr>
            <p:spPr>
              <a:xfrm>
                <a:off x="6808809" y="2673811"/>
                <a:ext cx="5037276" cy="11299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bg1"/>
                              </a:solidFill>
                              <a:latin typeface="Cambria Math"/>
                            </a:rPr>
                          </m:ctrlPr>
                        </m:sSubPr>
                        <m:e>
                          <m:r>
                            <a:rPr lang="en-US" sz="2400" b="1" i="1">
                              <a:solidFill>
                                <a:schemeClr val="bg1"/>
                              </a:solidFill>
                              <a:latin typeface="Cambria Math" panose="02040503050406030204" pitchFamily="18" charset="0"/>
                            </a:rPr>
                            <m:t>𝑬</m:t>
                          </m:r>
                          <m:r>
                            <a:rPr lang="en-US" sz="2400" b="1" i="1">
                              <a:solidFill>
                                <a:schemeClr val="bg1"/>
                              </a:solidFill>
                              <a:latin typeface="Cambria Math" panose="02040503050406030204" pitchFamily="18" charset="0"/>
                            </a:rPr>
                            <m:t>′</m:t>
                          </m:r>
                        </m:e>
                        <m:sub>
                          <m:r>
                            <a:rPr lang="en-US" sz="2400" b="1" i="1">
                              <a:solidFill>
                                <a:schemeClr val="bg1"/>
                              </a:solidFill>
                              <a:latin typeface="Cambria Math" panose="02040503050406030204" pitchFamily="18" charset="0"/>
                            </a:rPr>
                            <m:t>𝒗</m:t>
                          </m:r>
                        </m:sub>
                      </m:sSub>
                      <m:r>
                        <a:rPr lang="en-US" sz="2400" b="1" i="1">
                          <a:solidFill>
                            <a:schemeClr val="bg1"/>
                          </a:solidFill>
                          <a:latin typeface="Cambria Math" panose="02040503050406030204" pitchFamily="18" charset="0"/>
                        </a:rPr>
                        <m:t>=</m:t>
                      </m:r>
                      <m:r>
                        <a:rPr lang="en-US" sz="2400" b="1" i="1">
                          <a:solidFill>
                            <a:schemeClr val="bg1"/>
                          </a:solidFill>
                          <a:latin typeface="Cambria Math" panose="02040503050406030204" pitchFamily="18" charset="0"/>
                        </a:rPr>
                        <m:t>𝒂𝒄</m:t>
                      </m:r>
                      <m:f>
                        <m:fPr>
                          <m:ctrlPr>
                            <a:rPr lang="en-US" sz="2400" b="1" i="1">
                              <a:solidFill>
                                <a:schemeClr val="bg1"/>
                              </a:solidFill>
                              <a:latin typeface="Cambria Math"/>
                            </a:rPr>
                          </m:ctrlPr>
                        </m:fPr>
                        <m:num>
                          <m:r>
                            <a:rPr lang="el-GR" sz="2400" b="1" i="1">
                              <a:solidFill>
                                <a:schemeClr val="bg1"/>
                              </a:solidFill>
                              <a:latin typeface="Cambria Math" panose="02040503050406030204" pitchFamily="18" charset="0"/>
                            </a:rPr>
                            <m:t>𝝍</m:t>
                          </m:r>
                          <m:sSub>
                            <m:sSubPr>
                              <m:ctrlPr>
                                <a:rPr lang="el-GR" sz="2400" b="1" i="1">
                                  <a:solidFill>
                                    <a:schemeClr val="bg1"/>
                                  </a:solidFill>
                                  <a:latin typeface="Cambria Math"/>
                                </a:rPr>
                              </m:ctrlPr>
                            </m:sSubPr>
                            <m:e>
                              <m:r>
                                <a:rPr lang="en-US" sz="2400" b="1" i="1">
                                  <a:solidFill>
                                    <a:schemeClr val="bg1"/>
                                  </a:solidFill>
                                  <a:latin typeface="Cambria Math" panose="02040503050406030204" pitchFamily="18" charset="0"/>
                                </a:rPr>
                                <m:t>𝑨</m:t>
                              </m:r>
                            </m:e>
                            <m:sub>
                              <m:r>
                                <a:rPr lang="en-US" sz="2400" b="1" i="1">
                                  <a:solidFill>
                                    <a:schemeClr val="bg1"/>
                                  </a:solidFill>
                                  <a:latin typeface="Cambria Math" panose="02040503050406030204" pitchFamily="18" charset="0"/>
                                </a:rPr>
                                <m:t>𝒉</m:t>
                              </m:r>
                            </m:sub>
                          </m:sSub>
                          <m:r>
                            <a:rPr lang="en-US" sz="2400" b="1" i="1">
                              <a:solidFill>
                                <a:schemeClr val="bg1"/>
                              </a:solidFill>
                              <a:latin typeface="Cambria Math" panose="02040503050406030204" pitchFamily="18" charset="0"/>
                            </a:rPr>
                            <m:t>+</m:t>
                          </m:r>
                          <m:sSub>
                            <m:sSubPr>
                              <m:ctrlPr>
                                <a:rPr lang="el-GR" sz="2400" b="1" i="1">
                                  <a:solidFill>
                                    <a:schemeClr val="bg1"/>
                                  </a:solidFill>
                                  <a:latin typeface="Cambria Math"/>
                                </a:rPr>
                              </m:ctrlPr>
                            </m:sSubPr>
                            <m:e>
                              <m:r>
                                <a:rPr lang="en-US" sz="2400" b="1" i="1">
                                  <a:solidFill>
                                    <a:schemeClr val="bg1"/>
                                  </a:solidFill>
                                  <a:latin typeface="Cambria Math" panose="02040503050406030204" pitchFamily="18" charset="0"/>
                                </a:rPr>
                                <m:t>𝑰</m:t>
                              </m:r>
                            </m:e>
                            <m:sub>
                              <m:r>
                                <a:rPr lang="en-US" sz="2400" b="1" i="1">
                                  <a:solidFill>
                                    <a:schemeClr val="bg1"/>
                                  </a:solidFill>
                                  <a:latin typeface="Cambria Math" panose="02040503050406030204" pitchFamily="18" charset="0"/>
                                </a:rPr>
                                <m:t>𝒉</m:t>
                              </m:r>
                            </m:sub>
                          </m:sSub>
                        </m:num>
                        <m:den>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𝑵</m:t>
                              </m:r>
                            </m:e>
                            <m:sub>
                              <m:r>
                                <a:rPr lang="en-US" sz="2400" b="1" i="1">
                                  <a:solidFill>
                                    <a:schemeClr val="bg1"/>
                                  </a:solidFill>
                                  <a:latin typeface="Cambria Math" panose="02040503050406030204" pitchFamily="18" charset="0"/>
                                </a:rPr>
                                <m:t>𝒉</m:t>
                              </m:r>
                            </m:sub>
                          </m:sSub>
                        </m:den>
                      </m:f>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𝑺</m:t>
                          </m:r>
                        </m:e>
                        <m:sub>
                          <m:r>
                            <a:rPr lang="en-US" sz="2400" b="1" i="1">
                              <a:solidFill>
                                <a:schemeClr val="bg1"/>
                              </a:solidFill>
                              <a:latin typeface="Cambria Math" panose="02040503050406030204" pitchFamily="18" charset="0"/>
                            </a:rPr>
                            <m:t>𝒗</m:t>
                          </m:r>
                        </m:sub>
                      </m:sSub>
                      <m:r>
                        <a:rPr lang="en-US" sz="2400" b="1" i="1">
                          <a:solidFill>
                            <a:schemeClr val="bg1"/>
                          </a:solidFill>
                          <a:latin typeface="Cambria Math" panose="02040503050406030204" pitchFamily="18" charset="0"/>
                        </a:rPr>
                        <m:t>−</m:t>
                      </m:r>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𝝈</m:t>
                          </m:r>
                        </m:e>
                        <m:sub>
                          <m:r>
                            <a:rPr lang="en-US" sz="2400" b="1" i="1">
                              <a:solidFill>
                                <a:schemeClr val="bg1"/>
                              </a:solidFill>
                              <a:latin typeface="Cambria Math" panose="02040503050406030204" pitchFamily="18" charset="0"/>
                            </a:rPr>
                            <m:t>𝒗</m:t>
                          </m:r>
                        </m:sub>
                      </m:sSub>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𝑬</m:t>
                          </m:r>
                        </m:e>
                        <m:sub>
                          <m:r>
                            <a:rPr lang="en-US" sz="2400" b="1" i="1">
                              <a:solidFill>
                                <a:schemeClr val="bg1"/>
                              </a:solidFill>
                              <a:latin typeface="Cambria Math" panose="02040503050406030204" pitchFamily="18" charset="0"/>
                            </a:rPr>
                            <m:t>𝒗</m:t>
                          </m:r>
                        </m:sub>
                      </m:sSub>
                      <m:r>
                        <a:rPr lang="en-US" sz="2400" b="1" i="1">
                          <a:solidFill>
                            <a:schemeClr val="bg1"/>
                          </a:solidFill>
                          <a:latin typeface="Cambria Math" panose="02040503050406030204" pitchFamily="18" charset="0"/>
                        </a:rPr>
                        <m:t>−</m:t>
                      </m:r>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𝝁</m:t>
                          </m:r>
                        </m:e>
                        <m:sub>
                          <m:r>
                            <a:rPr lang="en-US" sz="2400" b="1" i="1">
                              <a:solidFill>
                                <a:schemeClr val="bg1"/>
                              </a:solidFill>
                              <a:latin typeface="Cambria Math" panose="02040503050406030204" pitchFamily="18" charset="0"/>
                            </a:rPr>
                            <m:t>𝒗</m:t>
                          </m:r>
                        </m:sub>
                      </m:sSub>
                      <m:sSub>
                        <m:sSubPr>
                          <m:ctrlPr>
                            <a:rPr lang="en-US" sz="2400" b="1" i="1">
                              <a:solidFill>
                                <a:schemeClr val="bg1"/>
                              </a:solidFill>
                              <a:latin typeface="Cambria Math"/>
                            </a:rPr>
                          </m:ctrlPr>
                        </m:sSubPr>
                        <m:e>
                          <m:r>
                            <a:rPr lang="en-US" sz="2400" b="1" i="1">
                              <a:solidFill>
                                <a:schemeClr val="bg1"/>
                              </a:solidFill>
                              <a:latin typeface="Cambria Math" panose="02040503050406030204" pitchFamily="18" charset="0"/>
                            </a:rPr>
                            <m:t>𝑬</m:t>
                          </m:r>
                        </m:e>
                        <m:sub>
                          <m:r>
                            <a:rPr lang="en-US" sz="2400" b="1" i="1">
                              <a:solidFill>
                                <a:schemeClr val="bg1"/>
                              </a:solidFill>
                              <a:latin typeface="Cambria Math" panose="02040503050406030204" pitchFamily="18" charset="0"/>
                            </a:rPr>
                            <m:t>𝒗</m:t>
                          </m:r>
                        </m:sub>
                      </m:sSub>
                    </m:oMath>
                  </m:oMathPara>
                </a14:m>
                <a:endParaRPr lang="en-US" sz="2400" b="1" i="1" dirty="0">
                  <a:solidFill>
                    <a:schemeClr val="bg1"/>
                  </a:solidFill>
                  <a:latin typeface="Cambria Math" panose="02040503050406030204" pitchFamily="18" charset="0"/>
                </a:endParaRPr>
              </a:p>
              <a:p>
                <a:endParaRPr lang="en-US" sz="2400" b="1" dirty="0">
                  <a:solidFill>
                    <a:schemeClr val="bg1"/>
                  </a:solidFill>
                </a:endParaRPr>
              </a:p>
            </p:txBody>
          </p:sp>
        </mc:Choice>
        <mc:Fallback>
          <p:sp>
            <p:nvSpPr>
              <p:cNvPr id="12" name="مربع نص 11"/>
              <p:cNvSpPr txBox="1">
                <a:spLocks noRot="1" noChangeAspect="1" noMove="1" noResize="1" noEditPoints="1" noAdjustHandles="1" noChangeArrowheads="1" noChangeShapeType="1" noTextEdit="1"/>
              </p:cNvSpPr>
              <p:nvPr/>
            </p:nvSpPr>
            <p:spPr>
              <a:xfrm>
                <a:off x="6808809" y="2673811"/>
                <a:ext cx="5037276" cy="1129989"/>
              </a:xfrm>
              <a:prstGeom prst="rect">
                <a:avLst/>
              </a:prstGeom>
              <a:blipFill rotWithShape="1">
                <a:blip r:embed="rId11"/>
                <a:stretch>
                  <a:fillRect/>
                </a:stretch>
              </a:blipFill>
            </p:spPr>
            <p:txBody>
              <a:bodyPr/>
              <a:lstStyle/>
              <a:p>
                <a:r>
                  <a:rPr lang="en-US">
                    <a:noFill/>
                  </a:rPr>
                  <a:t> </a:t>
                </a:r>
              </a:p>
            </p:txBody>
          </p:sp>
        </mc:Fallback>
      </mc:AlternateContent>
      <p:sp>
        <p:nvSpPr>
          <p:cNvPr id="36" name="TextBox 17">
            <a:extLst>
              <a:ext uri="{FF2B5EF4-FFF2-40B4-BE49-F238E27FC236}">
                <a16:creationId xmlns:a16="http://schemas.microsoft.com/office/drawing/2014/main" xmlns="" id="{5859D6F4-996C-4143-8832-56B071227105}"/>
              </a:ext>
            </a:extLst>
          </p:cNvPr>
          <p:cNvSpPr txBox="1"/>
          <p:nvPr/>
        </p:nvSpPr>
        <p:spPr>
          <a:xfrm>
            <a:off x="4046667" y="4800"/>
            <a:ext cx="6191673" cy="923330"/>
          </a:xfrm>
          <a:prstGeom prst="rect">
            <a:avLst/>
          </a:prstGeom>
          <a:noFill/>
        </p:spPr>
        <p:txBody>
          <a:bodyPr wrap="square" rtlCol="0" anchor="ctr">
            <a:spAutoFit/>
          </a:bodyPr>
          <a:lstStyle/>
          <a:p>
            <a:r>
              <a:rPr lang="en-US" altLang="ko-KR" sz="5400" dirty="0">
                <a:solidFill>
                  <a:schemeClr val="bg1"/>
                </a:solidFill>
                <a:latin typeface="Times New Roman" pitchFamily="18" charset="0"/>
                <a:cs typeface="Times New Roman" pitchFamily="18" charset="0"/>
              </a:rPr>
              <a:t>Methodology</a:t>
            </a:r>
          </a:p>
        </p:txBody>
      </p:sp>
      <p:sp>
        <p:nvSpPr>
          <p:cNvPr id="37" name="TextBox 18">
            <a:extLst>
              <a:ext uri="{FF2B5EF4-FFF2-40B4-BE49-F238E27FC236}">
                <a16:creationId xmlns:a16="http://schemas.microsoft.com/office/drawing/2014/main" xmlns="" id="{5B4561C9-4AC8-4C5F-9E6F-E5FF46551151}"/>
              </a:ext>
            </a:extLst>
          </p:cNvPr>
          <p:cNvSpPr txBox="1"/>
          <p:nvPr/>
        </p:nvSpPr>
        <p:spPr>
          <a:xfrm>
            <a:off x="3660900" y="1010651"/>
            <a:ext cx="6163615" cy="461665"/>
          </a:xfrm>
          <a:prstGeom prst="rect">
            <a:avLst/>
          </a:prstGeom>
          <a:noFill/>
        </p:spPr>
        <p:txBody>
          <a:bodyPr wrap="square" rtlCol="0" anchor="t">
            <a:spAutoFit/>
          </a:bodyPr>
          <a:lstStyle/>
          <a:p>
            <a:r>
              <a:rPr lang="en-US" altLang="ko-KR" sz="2400" dirty="0">
                <a:solidFill>
                  <a:schemeClr val="bg1"/>
                </a:solidFill>
                <a:latin typeface="Times New Roman" pitchFamily="18" charset="0"/>
                <a:cs typeface="Times New Roman" pitchFamily="18" charset="0"/>
              </a:rPr>
              <a:t>Equations of Yellow Fever SEIR model</a:t>
            </a:r>
          </a:p>
        </p:txBody>
      </p:sp>
    </p:spTree>
    <p:extLst>
      <p:ext uri="{BB962C8B-B14F-4D97-AF65-F5344CB8AC3E}">
        <p14:creationId xmlns:p14="http://schemas.microsoft.com/office/powerpoint/2010/main" val="3605194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4400" dirty="0">
                <a:solidFill>
                  <a:schemeClr val="accent2"/>
                </a:solidFill>
                <a:latin typeface="Times New Roman" pitchFamily="18" charset="0"/>
                <a:cs typeface="Times New Roman" pitchFamily="18" charset="0"/>
              </a:rPr>
              <a:t>Spread of yellow fever across the years:</a:t>
            </a:r>
          </a:p>
        </p:txBody>
      </p:sp>
      <p:grpSp>
        <p:nvGrpSpPr>
          <p:cNvPr id="8" name="그룹 10">
            <a:extLst>
              <a:ext uri="{FF2B5EF4-FFF2-40B4-BE49-F238E27FC236}">
                <a16:creationId xmlns:a16="http://schemas.microsoft.com/office/drawing/2014/main" xmlns="" id="{DF98F529-7397-434E-AEA8-28764EF15375}"/>
              </a:ext>
            </a:extLst>
          </p:cNvPr>
          <p:cNvGrpSpPr/>
          <p:nvPr/>
        </p:nvGrpSpPr>
        <p:grpSpPr>
          <a:xfrm>
            <a:off x="2759366" y="1581121"/>
            <a:ext cx="6969538" cy="4100466"/>
            <a:chOff x="635000" y="1382713"/>
            <a:chExt cx="7869238" cy="4572000"/>
          </a:xfrm>
          <a:solidFill>
            <a:schemeClr val="bg1">
              <a:lumMod val="85000"/>
            </a:schemeClr>
          </a:solidFill>
        </p:grpSpPr>
        <p:sp>
          <p:nvSpPr>
            <p:cNvPr id="19" name="Freeform 8">
              <a:extLst>
                <a:ext uri="{FF2B5EF4-FFF2-40B4-BE49-F238E27FC236}">
                  <a16:creationId xmlns:a16="http://schemas.microsoft.com/office/drawing/2014/main" xmlns="" id="{9FD13CA0-1AC9-4B68-8925-F26B70F94A4E}"/>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solidFill>
              <a:schemeClr val="bg2">
                <a:lumMod val="75000"/>
              </a:schemeClr>
            </a:solidFill>
            <a:ln w="3175">
              <a:noFill/>
              <a:round/>
              <a:headEnd/>
              <a:tailEnd/>
            </a:ln>
          </p:spPr>
          <p:txBody>
            <a:bodyPr vert="horz" wrap="square" lIns="91440" tIns="45720" rIns="91440" bIns="45720" numCol="1" anchor="t" anchorCtr="0" compatLnSpc="1">
              <a:prstTxWarp prst="textNoShape">
                <a:avLst/>
              </a:prstTxWarp>
            </a:bodyPr>
            <a:lstStyle/>
            <a:p>
              <a:endParaRPr lang="ko-KR" altLang="en-US" sz="1600">
                <a:latin typeface="Times New Roman" pitchFamily="18" charset="0"/>
                <a:cs typeface="Times New Roman" pitchFamily="18" charset="0"/>
              </a:endParaRPr>
            </a:p>
          </p:txBody>
        </p:sp>
        <p:sp>
          <p:nvSpPr>
            <p:cNvPr id="20" name="Freeform 9">
              <a:extLst>
                <a:ext uri="{FF2B5EF4-FFF2-40B4-BE49-F238E27FC236}">
                  <a16:creationId xmlns:a16="http://schemas.microsoft.com/office/drawing/2014/main" xmlns="" id="{560DDDB8-A94B-4CD1-BD2D-85C707BDEB62}"/>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solidFill>
              <a:schemeClr val="bg2">
                <a:lumMod val="75000"/>
              </a:schemeClr>
            </a:solidFill>
            <a:ln w="3175">
              <a:noFill/>
              <a:round/>
              <a:headEnd/>
              <a:tailEnd/>
            </a:ln>
          </p:spPr>
          <p:txBody>
            <a:bodyPr vert="horz" wrap="square" lIns="91440" tIns="45720" rIns="91440" bIns="45720" numCol="1" anchor="t" anchorCtr="0" compatLnSpc="1">
              <a:prstTxWarp prst="textNoShape">
                <a:avLst/>
              </a:prstTxWarp>
            </a:bodyPr>
            <a:lstStyle/>
            <a:p>
              <a:endParaRPr lang="ko-KR" altLang="en-US" sz="1600">
                <a:latin typeface="Times New Roman" pitchFamily="18" charset="0"/>
                <a:cs typeface="Times New Roman" pitchFamily="18" charset="0"/>
              </a:endParaRPr>
            </a:p>
          </p:txBody>
        </p:sp>
        <p:sp>
          <p:nvSpPr>
            <p:cNvPr id="21" name="Freeform 10">
              <a:extLst>
                <a:ext uri="{FF2B5EF4-FFF2-40B4-BE49-F238E27FC236}">
                  <a16:creationId xmlns:a16="http://schemas.microsoft.com/office/drawing/2014/main" xmlns="" id="{053A0E78-3DBB-4CB9-B328-A3CE14FDC6E2}"/>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solidFill>
              <a:schemeClr val="bg2">
                <a:lumMod val="75000"/>
              </a:schemeClr>
            </a:solidFill>
            <a:ln w="3175">
              <a:noFill/>
              <a:round/>
              <a:headEnd/>
              <a:tailEnd/>
            </a:ln>
          </p:spPr>
          <p:txBody>
            <a:bodyPr vert="horz" wrap="square" lIns="91440" tIns="45720" rIns="91440" bIns="45720" numCol="1" anchor="t" anchorCtr="0" compatLnSpc="1">
              <a:prstTxWarp prst="textNoShape">
                <a:avLst/>
              </a:prstTxWarp>
            </a:bodyPr>
            <a:lstStyle/>
            <a:p>
              <a:endParaRPr lang="ko-KR" altLang="en-US" sz="1600">
                <a:latin typeface="Times New Roman" pitchFamily="18" charset="0"/>
                <a:cs typeface="Times New Roman" pitchFamily="18" charset="0"/>
              </a:endParaRPr>
            </a:p>
          </p:txBody>
        </p:sp>
        <p:sp>
          <p:nvSpPr>
            <p:cNvPr id="22" name="Freeform 11">
              <a:extLst>
                <a:ext uri="{FF2B5EF4-FFF2-40B4-BE49-F238E27FC236}">
                  <a16:creationId xmlns:a16="http://schemas.microsoft.com/office/drawing/2014/main" xmlns="" id="{67D42516-99C8-4E76-9978-79F213C46CF5}"/>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solidFill>
              <a:schemeClr val="bg2">
                <a:lumMod val="75000"/>
              </a:schemeClr>
            </a:solidFill>
            <a:ln w="3175">
              <a:noFill/>
              <a:round/>
              <a:headEnd/>
              <a:tailEnd/>
            </a:ln>
          </p:spPr>
          <p:txBody>
            <a:bodyPr vert="horz" wrap="square" lIns="91440" tIns="45720" rIns="91440" bIns="45720" numCol="1" anchor="t" anchorCtr="0" compatLnSpc="1">
              <a:prstTxWarp prst="textNoShape">
                <a:avLst/>
              </a:prstTxWarp>
            </a:bodyPr>
            <a:lstStyle/>
            <a:p>
              <a:endParaRPr lang="ko-KR" altLang="en-US" sz="1600">
                <a:latin typeface="Times New Roman" pitchFamily="18" charset="0"/>
                <a:cs typeface="Times New Roman" pitchFamily="18" charset="0"/>
              </a:endParaRPr>
            </a:p>
          </p:txBody>
        </p:sp>
      </p:grpSp>
      <p:grpSp>
        <p:nvGrpSpPr>
          <p:cNvPr id="617" name="Group 616">
            <a:extLst>
              <a:ext uri="{FF2B5EF4-FFF2-40B4-BE49-F238E27FC236}">
                <a16:creationId xmlns:a16="http://schemas.microsoft.com/office/drawing/2014/main" xmlns="" id="{0FCE175C-E068-4247-9B82-6764589E7076}"/>
              </a:ext>
            </a:extLst>
          </p:cNvPr>
          <p:cNvGrpSpPr/>
          <p:nvPr/>
        </p:nvGrpSpPr>
        <p:grpSpPr>
          <a:xfrm>
            <a:off x="4671591" y="4344128"/>
            <a:ext cx="532678" cy="532678"/>
            <a:chOff x="2483768" y="3040338"/>
            <a:chExt cx="532678" cy="532678"/>
          </a:xfrm>
        </p:grpSpPr>
        <p:sp>
          <p:nvSpPr>
            <p:cNvPr id="618" name="Oval 617">
              <a:extLst>
                <a:ext uri="{FF2B5EF4-FFF2-40B4-BE49-F238E27FC236}">
                  <a16:creationId xmlns:a16="http://schemas.microsoft.com/office/drawing/2014/main" xmlns="" id="{83E421B7-96D8-45AF-A20C-E0700C491F8F}"/>
                </a:ext>
              </a:extLst>
            </p:cNvPr>
            <p:cNvSpPr/>
            <p:nvPr/>
          </p:nvSpPr>
          <p:spPr>
            <a:xfrm>
              <a:off x="2483768" y="3040338"/>
              <a:ext cx="532678" cy="532678"/>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Times New Roman" pitchFamily="18" charset="0"/>
                <a:cs typeface="Times New Roman" pitchFamily="18" charset="0"/>
              </a:endParaRPr>
            </a:p>
          </p:txBody>
        </p:sp>
        <p:sp>
          <p:nvSpPr>
            <p:cNvPr id="619" name="Oval 618">
              <a:extLst>
                <a:ext uri="{FF2B5EF4-FFF2-40B4-BE49-F238E27FC236}">
                  <a16:creationId xmlns:a16="http://schemas.microsoft.com/office/drawing/2014/main" xmlns="" id="{F33191BE-32D1-4629-9A4B-84A293070000}"/>
                </a:ext>
              </a:extLst>
            </p:cNvPr>
            <p:cNvSpPr/>
            <p:nvPr/>
          </p:nvSpPr>
          <p:spPr>
            <a:xfrm>
              <a:off x="2633928" y="3190498"/>
              <a:ext cx="232359" cy="232359"/>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Times New Roman" pitchFamily="18" charset="0"/>
                <a:cs typeface="Times New Roman" pitchFamily="18" charset="0"/>
              </a:endParaRPr>
            </a:p>
          </p:txBody>
        </p:sp>
      </p:grpSp>
      <p:grpSp>
        <p:nvGrpSpPr>
          <p:cNvPr id="620" name="Group 619">
            <a:extLst>
              <a:ext uri="{FF2B5EF4-FFF2-40B4-BE49-F238E27FC236}">
                <a16:creationId xmlns:a16="http://schemas.microsoft.com/office/drawing/2014/main" xmlns="" id="{FEEDE2CF-B3E4-43E5-ACD3-4B60692534E8}"/>
              </a:ext>
            </a:extLst>
          </p:cNvPr>
          <p:cNvGrpSpPr/>
          <p:nvPr/>
        </p:nvGrpSpPr>
        <p:grpSpPr>
          <a:xfrm>
            <a:off x="6227263" y="4090503"/>
            <a:ext cx="532678" cy="532678"/>
            <a:chOff x="2483768" y="3040338"/>
            <a:chExt cx="532678" cy="532678"/>
          </a:xfrm>
        </p:grpSpPr>
        <p:sp>
          <p:nvSpPr>
            <p:cNvPr id="621" name="Oval 620">
              <a:extLst>
                <a:ext uri="{FF2B5EF4-FFF2-40B4-BE49-F238E27FC236}">
                  <a16:creationId xmlns:a16="http://schemas.microsoft.com/office/drawing/2014/main" xmlns="" id="{FB5BC744-CBE0-4173-BEE5-771F48A11F28}"/>
                </a:ext>
              </a:extLst>
            </p:cNvPr>
            <p:cNvSpPr/>
            <p:nvPr/>
          </p:nvSpPr>
          <p:spPr>
            <a:xfrm>
              <a:off x="2483768" y="3040338"/>
              <a:ext cx="532678" cy="532678"/>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Times New Roman" pitchFamily="18" charset="0"/>
                <a:cs typeface="Times New Roman" pitchFamily="18" charset="0"/>
              </a:endParaRPr>
            </a:p>
          </p:txBody>
        </p:sp>
        <p:sp>
          <p:nvSpPr>
            <p:cNvPr id="622" name="Oval 621">
              <a:extLst>
                <a:ext uri="{FF2B5EF4-FFF2-40B4-BE49-F238E27FC236}">
                  <a16:creationId xmlns:a16="http://schemas.microsoft.com/office/drawing/2014/main" xmlns="" id="{451D9C99-46CD-4A1B-96E6-3F15ED3C06EA}"/>
                </a:ext>
              </a:extLst>
            </p:cNvPr>
            <p:cNvSpPr/>
            <p:nvPr/>
          </p:nvSpPr>
          <p:spPr>
            <a:xfrm>
              <a:off x="2633928" y="3190498"/>
              <a:ext cx="232359" cy="232359"/>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Times New Roman" pitchFamily="18" charset="0"/>
                <a:cs typeface="Times New Roman" pitchFamily="18" charset="0"/>
              </a:endParaRPr>
            </a:p>
          </p:txBody>
        </p:sp>
      </p:grpSp>
      <p:sp>
        <p:nvSpPr>
          <p:cNvPr id="628" name="TextBox 627">
            <a:extLst>
              <a:ext uri="{FF2B5EF4-FFF2-40B4-BE49-F238E27FC236}">
                <a16:creationId xmlns:a16="http://schemas.microsoft.com/office/drawing/2014/main" xmlns="" id="{9F18AC30-C71C-4C72-A314-1B4B38C95E14}"/>
              </a:ext>
            </a:extLst>
          </p:cNvPr>
          <p:cNvSpPr txBox="1"/>
          <p:nvPr/>
        </p:nvSpPr>
        <p:spPr>
          <a:xfrm>
            <a:off x="576649" y="4416879"/>
            <a:ext cx="2520000" cy="400110"/>
          </a:xfrm>
          <a:prstGeom prst="rect">
            <a:avLst/>
          </a:prstGeom>
          <a:noFill/>
        </p:spPr>
        <p:txBody>
          <a:bodyPr wrap="square" rtlCol="0" anchor="ctr">
            <a:spAutoFit/>
          </a:bodyPr>
          <a:lstStyle/>
          <a:p>
            <a:r>
              <a:rPr lang="en-US" altLang="ko-KR" sz="2000" b="1" dirty="0">
                <a:solidFill>
                  <a:schemeClr val="accent1"/>
                </a:solidFill>
                <a:latin typeface="Times New Roman" pitchFamily="18" charset="0"/>
                <a:cs typeface="Times New Roman" pitchFamily="18" charset="0"/>
              </a:rPr>
              <a:t>South America (2016)</a:t>
            </a:r>
            <a:endParaRPr lang="ko-KR" altLang="en-US" sz="2000" b="1" dirty="0">
              <a:solidFill>
                <a:schemeClr val="accent1"/>
              </a:solidFill>
              <a:latin typeface="Times New Roman" pitchFamily="18" charset="0"/>
              <a:cs typeface="Times New Roman" pitchFamily="18" charset="0"/>
            </a:endParaRPr>
          </a:p>
        </p:txBody>
      </p:sp>
      <p:sp>
        <p:nvSpPr>
          <p:cNvPr id="631" name="TextBox 630">
            <a:extLst>
              <a:ext uri="{FF2B5EF4-FFF2-40B4-BE49-F238E27FC236}">
                <a16:creationId xmlns:a16="http://schemas.microsoft.com/office/drawing/2014/main" xmlns="" id="{6CA2ECC6-BB10-4BF9-B026-DBFBD578B77B}"/>
              </a:ext>
            </a:extLst>
          </p:cNvPr>
          <p:cNvSpPr txBox="1"/>
          <p:nvPr/>
        </p:nvSpPr>
        <p:spPr>
          <a:xfrm>
            <a:off x="9449980" y="3473472"/>
            <a:ext cx="2520000" cy="400110"/>
          </a:xfrm>
          <a:prstGeom prst="rect">
            <a:avLst/>
          </a:prstGeom>
          <a:noFill/>
        </p:spPr>
        <p:txBody>
          <a:bodyPr wrap="square" rtlCol="0" anchor="ctr">
            <a:spAutoFit/>
          </a:bodyPr>
          <a:lstStyle/>
          <a:p>
            <a:r>
              <a:rPr lang="en-US" altLang="ko-KR" sz="2000" b="1" dirty="0">
                <a:solidFill>
                  <a:schemeClr val="accent3"/>
                </a:solidFill>
                <a:latin typeface="Times New Roman" pitchFamily="18" charset="0"/>
                <a:cs typeface="Times New Roman" pitchFamily="18" charset="0"/>
              </a:rPr>
              <a:t>Africa (2016)</a:t>
            </a:r>
            <a:endParaRPr lang="ko-KR" altLang="en-US" sz="2000" b="1" dirty="0">
              <a:solidFill>
                <a:schemeClr val="accent3"/>
              </a:solidFill>
              <a:latin typeface="Times New Roman" pitchFamily="18" charset="0"/>
              <a:cs typeface="Times New Roman" pitchFamily="18" charset="0"/>
            </a:endParaRPr>
          </a:p>
        </p:txBody>
      </p:sp>
      <p:cxnSp>
        <p:nvCxnSpPr>
          <p:cNvPr id="638" name="Elbow Connector 29">
            <a:extLst>
              <a:ext uri="{FF2B5EF4-FFF2-40B4-BE49-F238E27FC236}">
                <a16:creationId xmlns:a16="http://schemas.microsoft.com/office/drawing/2014/main" xmlns="" id="{4164A6BA-D429-41DB-B795-5A3233914C1E}"/>
              </a:ext>
            </a:extLst>
          </p:cNvPr>
          <p:cNvCxnSpPr>
            <a:cxnSpLocks/>
            <a:stCxn id="631" idx="1"/>
            <a:endCxn id="622" idx="0"/>
          </p:cNvCxnSpPr>
          <p:nvPr/>
        </p:nvCxnSpPr>
        <p:spPr>
          <a:xfrm rot="10800000" flipV="1">
            <a:off x="6493604" y="3673527"/>
            <a:ext cx="2956377" cy="567136"/>
          </a:xfrm>
          <a:prstGeom prst="bentConnector2">
            <a:avLst/>
          </a:prstGeom>
          <a:ln w="19050">
            <a:solidFill>
              <a:schemeClr val="accent3"/>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xmlns="" id="{EF701D49-4E47-40D3-B41D-EF2BE89FBBD8}"/>
              </a:ext>
            </a:extLst>
          </p:cNvPr>
          <p:cNvGrpSpPr/>
          <p:nvPr/>
        </p:nvGrpSpPr>
        <p:grpSpPr>
          <a:xfrm>
            <a:off x="3792270" y="3237222"/>
            <a:ext cx="532678" cy="532678"/>
            <a:chOff x="2483768" y="3040338"/>
            <a:chExt cx="532678" cy="532678"/>
          </a:xfrm>
        </p:grpSpPr>
        <p:sp>
          <p:nvSpPr>
            <p:cNvPr id="37" name="Oval 36">
              <a:extLst>
                <a:ext uri="{FF2B5EF4-FFF2-40B4-BE49-F238E27FC236}">
                  <a16:creationId xmlns:a16="http://schemas.microsoft.com/office/drawing/2014/main" xmlns="" id="{F0BF84C5-7C1D-4BB8-89EB-DA06C86BBFE1}"/>
                </a:ext>
              </a:extLst>
            </p:cNvPr>
            <p:cNvSpPr/>
            <p:nvPr/>
          </p:nvSpPr>
          <p:spPr>
            <a:xfrm>
              <a:off x="2483768" y="3040338"/>
              <a:ext cx="532678" cy="532678"/>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Times New Roman" pitchFamily="18" charset="0"/>
                <a:cs typeface="Times New Roman" pitchFamily="18" charset="0"/>
              </a:endParaRPr>
            </a:p>
          </p:txBody>
        </p:sp>
        <p:sp>
          <p:nvSpPr>
            <p:cNvPr id="38" name="Oval 37">
              <a:extLst>
                <a:ext uri="{FF2B5EF4-FFF2-40B4-BE49-F238E27FC236}">
                  <a16:creationId xmlns:a16="http://schemas.microsoft.com/office/drawing/2014/main" xmlns="" id="{DF7FFCE4-1337-45F5-9F95-3EB34939FC41}"/>
                </a:ext>
              </a:extLst>
            </p:cNvPr>
            <p:cNvSpPr/>
            <p:nvPr/>
          </p:nvSpPr>
          <p:spPr>
            <a:xfrm>
              <a:off x="2633928" y="3190498"/>
              <a:ext cx="232359" cy="23235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Times New Roman" pitchFamily="18" charset="0"/>
                <a:cs typeface="Times New Roman" pitchFamily="18" charset="0"/>
              </a:endParaRPr>
            </a:p>
          </p:txBody>
        </p:sp>
      </p:grpSp>
      <p:sp>
        <p:nvSpPr>
          <p:cNvPr id="40" name="TextBox 39">
            <a:extLst>
              <a:ext uri="{FF2B5EF4-FFF2-40B4-BE49-F238E27FC236}">
                <a16:creationId xmlns:a16="http://schemas.microsoft.com/office/drawing/2014/main" xmlns="" id="{A7CBBD4E-4DF3-47FC-A711-77B635D7F245}"/>
              </a:ext>
            </a:extLst>
          </p:cNvPr>
          <p:cNvSpPr txBox="1"/>
          <p:nvPr/>
        </p:nvSpPr>
        <p:spPr>
          <a:xfrm>
            <a:off x="418906" y="2922951"/>
            <a:ext cx="2865314" cy="400110"/>
          </a:xfrm>
          <a:prstGeom prst="rect">
            <a:avLst/>
          </a:prstGeom>
          <a:noFill/>
        </p:spPr>
        <p:txBody>
          <a:bodyPr wrap="square" rtlCol="0" anchor="ctr">
            <a:spAutoFit/>
          </a:bodyPr>
          <a:lstStyle/>
          <a:p>
            <a:r>
              <a:rPr lang="en-US" altLang="ko-KR" sz="2000" b="1" dirty="0">
                <a:solidFill>
                  <a:schemeClr val="accent2"/>
                </a:solidFill>
                <a:latin typeface="Times New Roman" pitchFamily="18" charset="0"/>
                <a:cs typeface="Times New Roman" pitchFamily="18" charset="0"/>
              </a:rPr>
              <a:t>North America (1793)</a:t>
            </a:r>
            <a:endParaRPr lang="ko-KR" altLang="en-US" sz="2000" b="1" dirty="0">
              <a:solidFill>
                <a:schemeClr val="accent2"/>
              </a:solidFill>
              <a:latin typeface="Times New Roman" pitchFamily="18" charset="0"/>
              <a:cs typeface="Times New Roman" pitchFamily="18" charset="0"/>
            </a:endParaRPr>
          </a:p>
        </p:txBody>
      </p:sp>
      <p:cxnSp>
        <p:nvCxnSpPr>
          <p:cNvPr id="42" name="Elbow Connector 29">
            <a:extLst>
              <a:ext uri="{FF2B5EF4-FFF2-40B4-BE49-F238E27FC236}">
                <a16:creationId xmlns:a16="http://schemas.microsoft.com/office/drawing/2014/main" xmlns="" id="{8C16E8FD-1C50-4789-A9B9-4FDF41D3560D}"/>
              </a:ext>
            </a:extLst>
          </p:cNvPr>
          <p:cNvCxnSpPr>
            <a:cxnSpLocks/>
            <a:stCxn id="38" idx="2"/>
          </p:cNvCxnSpPr>
          <p:nvPr/>
        </p:nvCxnSpPr>
        <p:spPr>
          <a:xfrm rot="10800000">
            <a:off x="2021840" y="3284220"/>
            <a:ext cx="1920590" cy="219342"/>
          </a:xfrm>
          <a:prstGeom prst="bentConnector3">
            <a:avLst>
              <a:gd name="adj1" fmla="val 50000"/>
            </a:avLst>
          </a:prstGeom>
          <a:ln w="19050">
            <a:solidFill>
              <a:schemeClr val="accent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3" name="Elbow Connector 29">
            <a:extLst>
              <a:ext uri="{FF2B5EF4-FFF2-40B4-BE49-F238E27FC236}">
                <a16:creationId xmlns:a16="http://schemas.microsoft.com/office/drawing/2014/main" xmlns="" id="{8C16E8FD-1C50-4789-A9B9-4FDF41D3560D}"/>
              </a:ext>
            </a:extLst>
          </p:cNvPr>
          <p:cNvCxnSpPr>
            <a:cxnSpLocks/>
          </p:cNvCxnSpPr>
          <p:nvPr/>
        </p:nvCxnSpPr>
        <p:spPr>
          <a:xfrm rot="10800000">
            <a:off x="3076424" y="4650893"/>
            <a:ext cx="1920590" cy="219342"/>
          </a:xfrm>
          <a:prstGeom prst="bentConnector3">
            <a:avLst>
              <a:gd name="adj1" fmla="val 50000"/>
            </a:avLst>
          </a:prstGeom>
          <a:ln w="19050">
            <a:solidFill>
              <a:schemeClr val="accent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865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117" y="190603"/>
            <a:ext cx="9117658" cy="2739211"/>
          </a:xfrm>
          <a:prstGeom prst="rect">
            <a:avLst/>
          </a:prstGeom>
          <a:noFill/>
        </p:spPr>
        <p:txBody>
          <a:bodyPr wrap="square" rtlCol="0">
            <a:spAutoFit/>
          </a:bodyPr>
          <a:lstStyle/>
          <a:p>
            <a:pPr algn="just"/>
            <a:r>
              <a:rPr lang="en-US" sz="3600" dirty="0">
                <a:solidFill>
                  <a:schemeClr val="bg1"/>
                </a:solidFill>
                <a:latin typeface="Times New Roman" pitchFamily="18" charset="0"/>
                <a:cs typeface="Times New Roman" pitchFamily="18" charset="0"/>
              </a:rPr>
              <a:t>2. Modeling Plague:</a:t>
            </a:r>
          </a:p>
          <a:p>
            <a:pPr algn="just"/>
            <a:endParaRPr lang="en-US" sz="2000" dirty="0">
              <a:solidFill>
                <a:schemeClr val="bg1"/>
              </a:solidFill>
              <a:latin typeface="Times New Roman" pitchFamily="18" charset="0"/>
              <a:cs typeface="Times New Roman" pitchFamily="18" charset="0"/>
            </a:endParaRPr>
          </a:p>
          <a:p>
            <a:pPr algn="just"/>
            <a:endParaRPr lang="en-US" sz="2000" dirty="0">
              <a:solidFill>
                <a:schemeClr val="bg1"/>
              </a:solidFill>
              <a:latin typeface="Times New Roman" pitchFamily="18" charset="0"/>
              <a:cs typeface="Times New Roman" pitchFamily="18" charset="0"/>
            </a:endParaRPr>
          </a:p>
          <a:p>
            <a:pPr algn="just"/>
            <a:endParaRPr lang="en-US" sz="2000" dirty="0">
              <a:solidFill>
                <a:schemeClr val="bg1"/>
              </a:solidFill>
              <a:latin typeface="Times New Roman" pitchFamily="18" charset="0"/>
              <a:cs typeface="Times New Roman" pitchFamily="18" charset="0"/>
            </a:endParaRPr>
          </a:p>
          <a:p>
            <a:pPr algn="just"/>
            <a:endParaRPr lang="en-US" sz="2000" dirty="0">
              <a:solidFill>
                <a:schemeClr val="bg1"/>
              </a:solidFill>
              <a:latin typeface="Times New Roman" pitchFamily="18" charset="0"/>
              <a:cs typeface="Times New Roman" pitchFamily="18" charset="0"/>
            </a:endParaRPr>
          </a:p>
          <a:p>
            <a:pPr algn="just"/>
            <a:endParaRPr lang="en-US" sz="2000" dirty="0">
              <a:solidFill>
                <a:schemeClr val="bg1"/>
              </a:solidFill>
              <a:latin typeface="Times New Roman" pitchFamily="18" charset="0"/>
              <a:cs typeface="Times New Roman" pitchFamily="18" charset="0"/>
            </a:endParaRPr>
          </a:p>
          <a:p>
            <a:endParaRPr lang="en-US" dirty="0"/>
          </a:p>
          <a:p>
            <a:endParaRPr lang="en-US" dirty="0"/>
          </a:p>
        </p:txBody>
      </p:sp>
      <mc:AlternateContent xmlns:mc="http://schemas.openxmlformats.org/markup-compatibility/2006" xmlns:a14="http://schemas.microsoft.com/office/drawing/2010/main">
        <mc:Choice Requires="a14">
          <p:sp>
            <p:nvSpPr>
              <p:cNvPr id="3" name="TextBox 101">
                <a:extLst>
                  <a:ext uri="{FF2B5EF4-FFF2-40B4-BE49-F238E27FC236}">
                    <a16:creationId xmlns:a16="http://schemas.microsoft.com/office/drawing/2014/main" xmlns="" id="{27953634-8AAF-4AE7-987B-B355FF3675BA}"/>
                  </a:ext>
                </a:extLst>
              </p:cNvPr>
              <p:cNvSpPr txBox="1"/>
              <p:nvPr/>
            </p:nvSpPr>
            <p:spPr>
              <a:xfrm>
                <a:off x="6223080" y="4532424"/>
                <a:ext cx="3133505" cy="5551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900" i="1" smtClean="0">
                              <a:solidFill>
                                <a:schemeClr val="bg1"/>
                              </a:solidFill>
                              <a:latin typeface="Cambria Math"/>
                            </a:rPr>
                          </m:ctrlPr>
                        </m:fPr>
                        <m:num>
                          <m:sSub>
                            <m:sSubPr>
                              <m:ctrlPr>
                                <a:rPr lang="en-US" sz="1900" i="1" smtClean="0">
                                  <a:solidFill>
                                    <a:schemeClr val="bg1"/>
                                  </a:solidFill>
                                  <a:latin typeface="Cambria Math"/>
                                </a:rPr>
                              </m:ctrlPr>
                            </m:sSubPr>
                            <m:e>
                              <m:r>
                                <a:rPr lang="en-US" sz="1900" b="0" i="1" smtClean="0">
                                  <a:solidFill>
                                    <a:schemeClr val="bg1"/>
                                  </a:solidFill>
                                  <a:latin typeface="Cambria Math" panose="02040503050406030204" pitchFamily="18" charset="0"/>
                                </a:rPr>
                                <m:t>𝑑𝑙</m:t>
                              </m:r>
                            </m:e>
                            <m:sub>
                              <m:r>
                                <a:rPr lang="en-US" sz="1900" b="0" i="1" smtClean="0">
                                  <a:solidFill>
                                    <a:schemeClr val="bg1"/>
                                  </a:solidFill>
                                  <a:latin typeface="Cambria Math" panose="02040503050406030204" pitchFamily="18" charset="0"/>
                                </a:rPr>
                                <m:t>𝑛</m:t>
                              </m:r>
                            </m:sub>
                          </m:sSub>
                        </m:num>
                        <m:den>
                          <m:r>
                            <a:rPr lang="en-US" sz="1900" b="0" i="1" smtClean="0">
                              <a:solidFill>
                                <a:schemeClr val="bg1"/>
                              </a:solidFill>
                              <a:latin typeface="Cambria Math" panose="02040503050406030204" pitchFamily="18" charset="0"/>
                            </a:rPr>
                            <m:t>𝑑𝑡</m:t>
                          </m:r>
                        </m:den>
                      </m:f>
                      <m:r>
                        <a:rPr lang="en-US" sz="1900" b="0" i="1" smtClean="0">
                          <a:solidFill>
                            <a:schemeClr val="bg1"/>
                          </a:solidFill>
                          <a:latin typeface="Cambria Math" panose="02040503050406030204" pitchFamily="18" charset="0"/>
                        </a:rPr>
                        <m:t>=</m:t>
                      </m:r>
                      <m:sSub>
                        <m:sSubPr>
                          <m:ctrlPr>
                            <a:rPr lang="en-US" sz="1900" i="1">
                              <a:solidFill>
                                <a:schemeClr val="bg1"/>
                              </a:solidFill>
                              <a:latin typeface="Cambria Math"/>
                            </a:rPr>
                          </m:ctrlPr>
                        </m:sSubPr>
                        <m:e>
                          <m:r>
                            <a:rPr lang="en-US" sz="1900" i="1" smtClean="0">
                              <a:solidFill>
                                <a:schemeClr val="bg1"/>
                              </a:solidFill>
                              <a:latin typeface="Cambria Math" panose="02040503050406030204" pitchFamily="18" charset="0"/>
                              <a:ea typeface="Cambria Math" panose="02040503050406030204" pitchFamily="18" charset="0"/>
                            </a:rPr>
                            <m:t>𝜎</m:t>
                          </m:r>
                        </m:e>
                        <m:sub>
                          <m:r>
                            <a:rPr lang="en-US" sz="1900" b="0" i="1" smtClean="0">
                              <a:solidFill>
                                <a:schemeClr val="bg1"/>
                              </a:solidFill>
                              <a:latin typeface="Cambria Math" panose="02040503050406030204" pitchFamily="18" charset="0"/>
                            </a:rPr>
                            <m:t>𝑝</m:t>
                          </m:r>
                        </m:sub>
                      </m:sSub>
                      <m:sSub>
                        <m:sSubPr>
                          <m:ctrlPr>
                            <a:rPr lang="en-US" sz="1900" i="1">
                              <a:solidFill>
                                <a:schemeClr val="bg1"/>
                              </a:solidFill>
                              <a:latin typeface="Cambria Math"/>
                            </a:rPr>
                          </m:ctrlPr>
                        </m:sSubPr>
                        <m:e>
                          <m:r>
                            <a:rPr lang="en-US" sz="1900" b="0" i="1" smtClean="0">
                              <a:solidFill>
                                <a:schemeClr val="bg1"/>
                              </a:solidFill>
                              <a:latin typeface="Cambria Math" panose="02040503050406030204" pitchFamily="18" charset="0"/>
                            </a:rPr>
                            <m:t>𝐸</m:t>
                          </m:r>
                        </m:e>
                        <m:sub>
                          <m:r>
                            <a:rPr lang="en-US" sz="1900" i="1">
                              <a:solidFill>
                                <a:schemeClr val="bg1"/>
                              </a:solidFill>
                              <a:latin typeface="Cambria Math" panose="02040503050406030204" pitchFamily="18" charset="0"/>
                            </a:rPr>
                            <m:t>𝑛</m:t>
                          </m:r>
                        </m:sub>
                      </m:sSub>
                      <m:r>
                        <a:rPr lang="en-US" sz="1900" b="0" i="1" smtClean="0">
                          <a:solidFill>
                            <a:schemeClr val="bg1"/>
                          </a:solidFill>
                          <a:latin typeface="Cambria Math" panose="02040503050406030204" pitchFamily="18" charset="0"/>
                        </a:rPr>
                        <m:t>−</m:t>
                      </m:r>
                      <m:sSub>
                        <m:sSubPr>
                          <m:ctrlPr>
                            <a:rPr lang="en-US" sz="1900" i="1">
                              <a:solidFill>
                                <a:schemeClr val="bg1"/>
                              </a:solidFill>
                              <a:latin typeface="Cambria Math"/>
                            </a:rPr>
                          </m:ctrlPr>
                        </m:sSubPr>
                        <m:e>
                          <m:r>
                            <a:rPr lang="en-US" sz="1900" b="0" i="1" smtClean="0">
                              <a:solidFill>
                                <a:schemeClr val="bg1"/>
                              </a:solidFill>
                              <a:latin typeface="Cambria Math" panose="02040503050406030204" pitchFamily="18" charset="0"/>
                            </a:rPr>
                            <m:t>𝑌</m:t>
                          </m:r>
                        </m:e>
                        <m:sub>
                          <m:r>
                            <a:rPr lang="en-US" sz="1900" i="1">
                              <a:solidFill>
                                <a:schemeClr val="bg1"/>
                              </a:solidFill>
                              <a:latin typeface="Cambria Math" panose="02040503050406030204" pitchFamily="18" charset="0"/>
                            </a:rPr>
                            <m:t>𝑛</m:t>
                          </m:r>
                        </m:sub>
                      </m:sSub>
                      <m:sSub>
                        <m:sSubPr>
                          <m:ctrlPr>
                            <a:rPr lang="en-US" sz="1900" i="1">
                              <a:solidFill>
                                <a:schemeClr val="bg1"/>
                              </a:solidFill>
                              <a:latin typeface="Cambria Math"/>
                            </a:rPr>
                          </m:ctrlPr>
                        </m:sSubPr>
                        <m:e>
                          <m:r>
                            <a:rPr lang="en-US" sz="1900" i="1">
                              <a:solidFill>
                                <a:schemeClr val="bg1"/>
                              </a:solidFill>
                              <a:latin typeface="Cambria Math" panose="02040503050406030204" pitchFamily="18" charset="0"/>
                            </a:rPr>
                            <m:t>𝐼</m:t>
                          </m:r>
                        </m:e>
                        <m:sub>
                          <m:r>
                            <a:rPr lang="en-US" sz="1900" i="1">
                              <a:solidFill>
                                <a:schemeClr val="bg1"/>
                              </a:solidFill>
                              <a:latin typeface="Cambria Math" panose="02040503050406030204" pitchFamily="18" charset="0"/>
                            </a:rPr>
                            <m:t>𝑛</m:t>
                          </m:r>
                        </m:sub>
                      </m:sSub>
                      <m:r>
                        <a:rPr lang="en-US" sz="1900" b="0" i="1" smtClean="0">
                          <a:solidFill>
                            <a:schemeClr val="bg1"/>
                          </a:solidFill>
                          <a:latin typeface="Cambria Math" panose="02040503050406030204" pitchFamily="18" charset="0"/>
                        </a:rPr>
                        <m:t>−</m:t>
                      </m:r>
                      <m:sSub>
                        <m:sSubPr>
                          <m:ctrlPr>
                            <a:rPr lang="en-US" sz="1900" i="1">
                              <a:solidFill>
                                <a:schemeClr val="bg1"/>
                              </a:solidFill>
                              <a:latin typeface="Cambria Math"/>
                            </a:rPr>
                          </m:ctrlPr>
                        </m:sSubPr>
                        <m:e>
                          <m:r>
                            <a:rPr lang="en-US" sz="1900" b="0" i="1" smtClean="0">
                              <a:solidFill>
                                <a:schemeClr val="bg1"/>
                              </a:solidFill>
                              <a:latin typeface="Cambria Math" panose="02040503050406030204" pitchFamily="18" charset="0"/>
                            </a:rPr>
                            <m:t>𝑑</m:t>
                          </m:r>
                        </m:e>
                        <m:sub>
                          <m:r>
                            <a:rPr lang="en-US" sz="1900" i="1">
                              <a:solidFill>
                                <a:schemeClr val="bg1"/>
                              </a:solidFill>
                              <a:latin typeface="Cambria Math" panose="02040503050406030204" pitchFamily="18" charset="0"/>
                            </a:rPr>
                            <m:t>𝑛</m:t>
                          </m:r>
                        </m:sub>
                      </m:sSub>
                      <m:sSub>
                        <m:sSubPr>
                          <m:ctrlPr>
                            <a:rPr lang="en-US" sz="1900" i="1">
                              <a:solidFill>
                                <a:schemeClr val="bg1"/>
                              </a:solidFill>
                              <a:latin typeface="Cambria Math"/>
                            </a:rPr>
                          </m:ctrlPr>
                        </m:sSubPr>
                        <m:e>
                          <m:r>
                            <a:rPr lang="en-US" sz="1900" b="0" i="1" smtClean="0">
                              <a:solidFill>
                                <a:schemeClr val="bg1"/>
                              </a:solidFill>
                              <a:latin typeface="Cambria Math" panose="02040503050406030204" pitchFamily="18" charset="0"/>
                            </a:rPr>
                            <m:t>𝐼</m:t>
                          </m:r>
                        </m:e>
                        <m:sub>
                          <m:r>
                            <a:rPr lang="en-US" sz="1900" i="1">
                              <a:solidFill>
                                <a:schemeClr val="bg1"/>
                              </a:solidFill>
                              <a:latin typeface="Cambria Math" panose="02040503050406030204" pitchFamily="18" charset="0"/>
                            </a:rPr>
                            <m:t>𝑛</m:t>
                          </m:r>
                        </m:sub>
                      </m:sSub>
                    </m:oMath>
                  </m:oMathPara>
                </a14:m>
                <a:endParaRPr lang="en-US" sz="1900" dirty="0">
                  <a:solidFill>
                    <a:schemeClr val="bg1"/>
                  </a:solidFill>
                </a:endParaRPr>
              </a:p>
            </p:txBody>
          </p:sp>
        </mc:Choice>
        <mc:Fallback xmlns="">
          <p:sp>
            <p:nvSpPr>
              <p:cNvPr id="3" name="TextBox 101">
                <a:extLst>
                  <a:ext uri="{FF2B5EF4-FFF2-40B4-BE49-F238E27FC236}">
                    <a16:creationId xmlns="" xmlns:a16="http://schemas.microsoft.com/office/drawing/2014/main" xmlns:a14="http://schemas.microsoft.com/office/drawing/2010/main" id="{27953634-8AAF-4AE7-987B-B355FF3675BA}"/>
                  </a:ext>
                </a:extLst>
              </p:cNvPr>
              <p:cNvSpPr txBox="1">
                <a:spLocks noRot="1" noChangeAspect="1" noMove="1" noResize="1" noEditPoints="1" noAdjustHandles="1" noChangeArrowheads="1" noChangeShapeType="1" noTextEdit="1"/>
              </p:cNvSpPr>
              <p:nvPr/>
            </p:nvSpPr>
            <p:spPr>
              <a:xfrm>
                <a:off x="6223080" y="4532424"/>
                <a:ext cx="3133505" cy="555152"/>
              </a:xfrm>
              <a:prstGeom prst="rect">
                <a:avLst/>
              </a:prstGeom>
              <a:blipFill rotWithShape="0">
                <a:blip r:embed="rId2"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77">
                <a:extLst>
                  <a:ext uri="{FF2B5EF4-FFF2-40B4-BE49-F238E27FC236}">
                    <a16:creationId xmlns:a16="http://schemas.microsoft.com/office/drawing/2014/main" xmlns="" id="{1B2F21D1-212A-4FFB-8B78-CAB4B71884D2}"/>
                  </a:ext>
                </a:extLst>
              </p:cNvPr>
              <p:cNvSpPr txBox="1"/>
              <p:nvPr/>
            </p:nvSpPr>
            <p:spPr>
              <a:xfrm>
                <a:off x="1269623" y="4441373"/>
                <a:ext cx="4328845" cy="6462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900" i="1" smtClean="0">
                              <a:solidFill>
                                <a:schemeClr val="bg1"/>
                              </a:solidFill>
                              <a:latin typeface="Cambria Math"/>
                            </a:rPr>
                          </m:ctrlPr>
                        </m:fPr>
                        <m:num>
                          <m:sSub>
                            <m:sSubPr>
                              <m:ctrlPr>
                                <a:rPr lang="en-US" sz="1900" i="1" smtClean="0">
                                  <a:solidFill>
                                    <a:schemeClr val="bg1"/>
                                  </a:solidFill>
                                  <a:latin typeface="Cambria Math"/>
                                </a:rPr>
                              </m:ctrlPr>
                            </m:sSubPr>
                            <m:e>
                              <m:r>
                                <a:rPr lang="en-US" sz="1900" b="0" i="1" smtClean="0">
                                  <a:solidFill>
                                    <a:schemeClr val="bg1"/>
                                  </a:solidFill>
                                  <a:latin typeface="Cambria Math" panose="02040503050406030204" pitchFamily="18" charset="0"/>
                                </a:rPr>
                                <m:t>𝑑𝑆</m:t>
                              </m:r>
                            </m:e>
                            <m:sub>
                              <m:r>
                                <a:rPr lang="en-US" sz="1900" b="0" i="1" smtClean="0">
                                  <a:solidFill>
                                    <a:schemeClr val="bg1"/>
                                  </a:solidFill>
                                  <a:latin typeface="Cambria Math" panose="02040503050406030204" pitchFamily="18" charset="0"/>
                                </a:rPr>
                                <m:t>𝑛</m:t>
                              </m:r>
                            </m:sub>
                          </m:sSub>
                        </m:num>
                        <m:den>
                          <m:r>
                            <a:rPr lang="en-US" sz="1900" b="0" i="1" smtClean="0">
                              <a:solidFill>
                                <a:schemeClr val="bg1"/>
                              </a:solidFill>
                              <a:latin typeface="Cambria Math" panose="02040503050406030204" pitchFamily="18" charset="0"/>
                            </a:rPr>
                            <m:t>𝑑𝑡</m:t>
                          </m:r>
                        </m:den>
                      </m:f>
                      <m:r>
                        <a:rPr lang="en-US" sz="1900" b="0" i="1" smtClean="0">
                          <a:solidFill>
                            <a:schemeClr val="bg1"/>
                          </a:solidFill>
                          <a:latin typeface="Cambria Math" panose="02040503050406030204" pitchFamily="18" charset="0"/>
                        </a:rPr>
                        <m:t>=</m:t>
                      </m:r>
                      <m:sSub>
                        <m:sSubPr>
                          <m:ctrlPr>
                            <a:rPr lang="en-US" sz="1900" b="0" i="1" smtClean="0">
                              <a:solidFill>
                                <a:schemeClr val="bg1"/>
                              </a:solidFill>
                              <a:latin typeface="Cambria Math"/>
                            </a:rPr>
                          </m:ctrlPr>
                        </m:sSubPr>
                        <m:e>
                          <m:r>
                            <a:rPr lang="en-US" sz="1900" b="0" i="1" smtClean="0">
                              <a:solidFill>
                                <a:schemeClr val="bg1"/>
                              </a:solidFill>
                              <a:latin typeface="Cambria Math" panose="02040503050406030204" pitchFamily="18" charset="0"/>
                            </a:rPr>
                            <m:t>𝑏</m:t>
                          </m:r>
                        </m:e>
                        <m:sub>
                          <m:r>
                            <a:rPr lang="en-US" sz="1900" b="0" i="1" smtClean="0">
                              <a:solidFill>
                                <a:schemeClr val="bg1"/>
                              </a:solidFill>
                              <a:latin typeface="Cambria Math" panose="02040503050406030204" pitchFamily="18" charset="0"/>
                            </a:rPr>
                            <m:t>𝑛</m:t>
                          </m:r>
                        </m:sub>
                      </m:sSub>
                      <m:sSub>
                        <m:sSubPr>
                          <m:ctrlPr>
                            <a:rPr lang="en-US" sz="1900" b="0" i="1" smtClean="0">
                              <a:solidFill>
                                <a:schemeClr val="bg1"/>
                              </a:solidFill>
                              <a:latin typeface="Cambria Math"/>
                            </a:rPr>
                          </m:ctrlPr>
                        </m:sSubPr>
                        <m:e>
                          <m:r>
                            <a:rPr lang="en-US" sz="1900" b="0" i="1" smtClean="0">
                              <a:solidFill>
                                <a:schemeClr val="bg1"/>
                              </a:solidFill>
                              <a:latin typeface="Cambria Math" panose="02040503050406030204" pitchFamily="18" charset="0"/>
                            </a:rPr>
                            <m:t>𝑆</m:t>
                          </m:r>
                        </m:e>
                        <m:sub>
                          <m:r>
                            <a:rPr lang="en-US" sz="1900" b="0" i="1" smtClean="0">
                              <a:solidFill>
                                <a:schemeClr val="bg1"/>
                              </a:solidFill>
                              <a:latin typeface="Cambria Math" panose="02040503050406030204" pitchFamily="18" charset="0"/>
                            </a:rPr>
                            <m:t>𝑛</m:t>
                          </m:r>
                        </m:sub>
                      </m:sSub>
                      <m:r>
                        <a:rPr lang="en-US" sz="1900" b="0" i="1" smtClean="0">
                          <a:solidFill>
                            <a:schemeClr val="bg1"/>
                          </a:solidFill>
                          <a:latin typeface="Cambria Math" panose="02040503050406030204" pitchFamily="18" charset="0"/>
                        </a:rPr>
                        <m:t>−(1−</m:t>
                      </m:r>
                      <m:sSub>
                        <m:sSubPr>
                          <m:ctrlPr>
                            <a:rPr lang="en-US" sz="1900" b="0" i="1" smtClean="0">
                              <a:solidFill>
                                <a:schemeClr val="bg1"/>
                              </a:solidFill>
                              <a:latin typeface="Cambria Math"/>
                            </a:rPr>
                          </m:ctrlPr>
                        </m:sSubPr>
                        <m:e>
                          <m:r>
                            <a:rPr lang="en-US" sz="1900" b="0" i="1" smtClean="0">
                              <a:solidFill>
                                <a:schemeClr val="bg1"/>
                              </a:solidFill>
                              <a:latin typeface="Cambria Math" panose="02040503050406030204" pitchFamily="18" charset="0"/>
                            </a:rPr>
                            <m:t>𝑞</m:t>
                          </m:r>
                        </m:e>
                        <m:sub>
                          <m:r>
                            <a:rPr lang="en-US" sz="1900" b="0" i="1" smtClean="0">
                              <a:solidFill>
                                <a:schemeClr val="bg1"/>
                              </a:solidFill>
                              <a:latin typeface="Cambria Math" panose="02040503050406030204" pitchFamily="18" charset="0"/>
                            </a:rPr>
                            <m:t>𝑛</m:t>
                          </m:r>
                        </m:sub>
                      </m:sSub>
                      <m:r>
                        <a:rPr lang="en-US" sz="1900" b="0" i="1" smtClean="0">
                          <a:solidFill>
                            <a:schemeClr val="bg1"/>
                          </a:solidFill>
                          <a:latin typeface="Cambria Math" panose="02040503050406030204" pitchFamily="18" charset="0"/>
                        </a:rPr>
                        <m:t>)</m:t>
                      </m:r>
                      <m:f>
                        <m:fPr>
                          <m:ctrlPr>
                            <a:rPr lang="en-US" sz="1900" b="0" i="1" smtClean="0">
                              <a:solidFill>
                                <a:schemeClr val="bg1"/>
                              </a:solidFill>
                              <a:latin typeface="Cambria Math"/>
                            </a:rPr>
                          </m:ctrlPr>
                        </m:fPr>
                        <m:num>
                          <m:sSub>
                            <m:sSubPr>
                              <m:ctrlPr>
                                <a:rPr lang="en-US" sz="1900" b="0" i="1" smtClean="0">
                                  <a:solidFill>
                                    <a:schemeClr val="bg1"/>
                                  </a:solidFill>
                                  <a:latin typeface="Cambria Math"/>
                                </a:rPr>
                              </m:ctrlPr>
                            </m:sSubPr>
                            <m:e>
                              <m:r>
                                <a:rPr lang="en-US" sz="1900" b="0" i="1" smtClean="0">
                                  <a:solidFill>
                                    <a:schemeClr val="bg1"/>
                                  </a:solidFill>
                                  <a:latin typeface="Cambria Math" panose="02040503050406030204" pitchFamily="18" charset="0"/>
                                  <a:ea typeface="Cambria Math" panose="02040503050406030204" pitchFamily="18" charset="0"/>
                                </a:rPr>
                                <m:t>𝛽</m:t>
                              </m:r>
                            </m:e>
                            <m:sub>
                              <m:r>
                                <a:rPr lang="en-US" sz="1900" b="0" i="1" smtClean="0">
                                  <a:solidFill>
                                    <a:schemeClr val="bg1"/>
                                  </a:solidFill>
                                  <a:latin typeface="Cambria Math" panose="02040503050406030204" pitchFamily="18" charset="0"/>
                                </a:rPr>
                                <m:t>𝑠</m:t>
                              </m:r>
                            </m:sub>
                          </m:sSub>
                          <m:sSub>
                            <m:sSubPr>
                              <m:ctrlPr>
                                <a:rPr lang="en-US" sz="1900" b="0" i="1" smtClean="0">
                                  <a:solidFill>
                                    <a:schemeClr val="bg1"/>
                                  </a:solidFill>
                                  <a:latin typeface="Cambria Math"/>
                                </a:rPr>
                              </m:ctrlPr>
                            </m:sSubPr>
                            <m:e>
                              <m:r>
                                <a:rPr lang="en-US" sz="1900" b="0" i="1" smtClean="0">
                                  <a:solidFill>
                                    <a:schemeClr val="bg1"/>
                                  </a:solidFill>
                                  <a:latin typeface="Cambria Math" panose="02040503050406030204" pitchFamily="18" charset="0"/>
                                </a:rPr>
                                <m:t>𝑆</m:t>
                              </m:r>
                            </m:e>
                            <m:sub>
                              <m:r>
                                <a:rPr lang="en-US" sz="1900" b="0" i="1" smtClean="0">
                                  <a:solidFill>
                                    <a:schemeClr val="bg1"/>
                                  </a:solidFill>
                                  <a:latin typeface="Cambria Math" panose="02040503050406030204" pitchFamily="18" charset="0"/>
                                </a:rPr>
                                <m:t>𝑛</m:t>
                              </m:r>
                            </m:sub>
                          </m:sSub>
                          <m:sSub>
                            <m:sSubPr>
                              <m:ctrlPr>
                                <a:rPr lang="en-US" sz="1900" b="0" i="1" smtClean="0">
                                  <a:solidFill>
                                    <a:schemeClr val="bg1"/>
                                  </a:solidFill>
                                  <a:latin typeface="Cambria Math"/>
                                </a:rPr>
                              </m:ctrlPr>
                            </m:sSubPr>
                            <m:e>
                              <m:r>
                                <a:rPr lang="en-US" sz="1900" b="0" i="1" smtClean="0">
                                  <a:solidFill>
                                    <a:schemeClr val="bg1"/>
                                  </a:solidFill>
                                  <a:latin typeface="Cambria Math" panose="02040503050406030204" pitchFamily="18" charset="0"/>
                                </a:rPr>
                                <m:t>𝐼</m:t>
                              </m:r>
                            </m:e>
                            <m:sub>
                              <m:r>
                                <a:rPr lang="en-US" sz="1900" b="0" i="1" smtClean="0">
                                  <a:solidFill>
                                    <a:schemeClr val="bg1"/>
                                  </a:solidFill>
                                  <a:latin typeface="Cambria Math" panose="02040503050406030204" pitchFamily="18" charset="0"/>
                                </a:rPr>
                                <m:t>𝑛𝑗</m:t>
                              </m:r>
                            </m:sub>
                          </m:sSub>
                        </m:num>
                        <m:den>
                          <m:sSub>
                            <m:sSubPr>
                              <m:ctrlPr>
                                <a:rPr lang="en-US" sz="1900" b="0" i="1" smtClean="0">
                                  <a:solidFill>
                                    <a:schemeClr val="bg1"/>
                                  </a:solidFill>
                                  <a:latin typeface="Cambria Math"/>
                                </a:rPr>
                              </m:ctrlPr>
                            </m:sSubPr>
                            <m:e>
                              <m:r>
                                <a:rPr lang="en-US" sz="1900" b="0" i="1" smtClean="0">
                                  <a:solidFill>
                                    <a:schemeClr val="bg1"/>
                                  </a:solidFill>
                                  <a:latin typeface="Cambria Math" panose="02040503050406030204" pitchFamily="18" charset="0"/>
                                </a:rPr>
                                <m:t>𝑁</m:t>
                              </m:r>
                            </m:e>
                            <m:sub>
                              <m:r>
                                <a:rPr lang="en-US" sz="1900" b="0" i="1" smtClean="0">
                                  <a:solidFill>
                                    <a:schemeClr val="bg1"/>
                                  </a:solidFill>
                                  <a:latin typeface="Cambria Math" panose="02040503050406030204" pitchFamily="18" charset="0"/>
                                </a:rPr>
                                <m:t>𝑛𝑗</m:t>
                              </m:r>
                            </m:sub>
                          </m:sSub>
                        </m:den>
                      </m:f>
                    </m:oMath>
                  </m:oMathPara>
                </a14:m>
                <a:endParaRPr lang="en-US" sz="1900" dirty="0">
                  <a:solidFill>
                    <a:schemeClr val="bg1"/>
                  </a:solidFill>
                </a:endParaRPr>
              </a:p>
            </p:txBody>
          </p:sp>
        </mc:Choice>
        <mc:Fallback xmlns="">
          <p:sp>
            <p:nvSpPr>
              <p:cNvPr id="4" name="TextBox 77">
                <a:extLst>
                  <a:ext uri="{FF2B5EF4-FFF2-40B4-BE49-F238E27FC236}">
                    <a16:creationId xmlns="" xmlns:a16="http://schemas.microsoft.com/office/drawing/2014/main" xmlns:a14="http://schemas.microsoft.com/office/drawing/2010/main" id="{1B2F21D1-212A-4FFB-8B78-CAB4B71884D2}"/>
                  </a:ext>
                </a:extLst>
              </p:cNvPr>
              <p:cNvSpPr txBox="1">
                <a:spLocks noRot="1" noChangeAspect="1" noMove="1" noResize="1" noEditPoints="1" noAdjustHandles="1" noChangeArrowheads="1" noChangeShapeType="1" noTextEdit="1"/>
              </p:cNvSpPr>
              <p:nvPr/>
            </p:nvSpPr>
            <p:spPr>
              <a:xfrm>
                <a:off x="1269623" y="4441373"/>
                <a:ext cx="4328845" cy="646203"/>
              </a:xfrm>
              <a:prstGeom prst="rect">
                <a:avLst/>
              </a:prstGeom>
              <a:blipFill rotWithShape="0">
                <a:blip r:embed="rId3"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مربع نص 4"/>
              <p:cNvSpPr txBox="1"/>
              <p:nvPr/>
            </p:nvSpPr>
            <p:spPr>
              <a:xfrm>
                <a:off x="1707784" y="5157100"/>
                <a:ext cx="4065537" cy="6120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900" i="1" smtClean="0">
                              <a:solidFill>
                                <a:schemeClr val="bg1"/>
                              </a:solidFill>
                              <a:latin typeface="Cambria Math"/>
                            </a:rPr>
                          </m:ctrlPr>
                        </m:fPr>
                        <m:num>
                          <m:sSub>
                            <m:sSubPr>
                              <m:ctrlPr>
                                <a:rPr lang="en-US" sz="1900" i="1">
                                  <a:solidFill>
                                    <a:schemeClr val="bg1"/>
                                  </a:solidFill>
                                  <a:latin typeface="Cambria Math"/>
                                </a:rPr>
                              </m:ctrlPr>
                            </m:sSubPr>
                            <m:e>
                              <m:r>
                                <a:rPr lang="en-US" sz="1900" i="1">
                                  <a:solidFill>
                                    <a:schemeClr val="bg1"/>
                                  </a:solidFill>
                                  <a:latin typeface="Cambria Math" panose="02040503050406030204" pitchFamily="18" charset="0"/>
                                </a:rPr>
                                <m:t>𝑑</m:t>
                              </m:r>
                              <m:r>
                                <a:rPr lang="en-US" sz="1900" b="0" i="1" smtClean="0">
                                  <a:solidFill>
                                    <a:schemeClr val="bg1"/>
                                  </a:solidFill>
                                  <a:latin typeface="Cambria Math" panose="02040503050406030204" pitchFamily="18" charset="0"/>
                                </a:rPr>
                                <m:t>𝐸</m:t>
                              </m:r>
                            </m:e>
                            <m:sub>
                              <m:r>
                                <a:rPr lang="en-US" sz="1900" i="1">
                                  <a:solidFill>
                                    <a:schemeClr val="bg1"/>
                                  </a:solidFill>
                                  <a:latin typeface="Cambria Math" panose="02040503050406030204" pitchFamily="18" charset="0"/>
                                </a:rPr>
                                <m:t>𝑛</m:t>
                              </m:r>
                            </m:sub>
                          </m:sSub>
                        </m:num>
                        <m:den>
                          <m:r>
                            <a:rPr lang="en-US" sz="1900" i="1">
                              <a:solidFill>
                                <a:schemeClr val="bg1"/>
                              </a:solidFill>
                              <a:latin typeface="Cambria Math" panose="02040503050406030204" pitchFamily="18" charset="0"/>
                            </a:rPr>
                            <m:t>𝑑𝑡</m:t>
                          </m:r>
                        </m:den>
                      </m:f>
                      <m:r>
                        <a:rPr lang="en-US" sz="1900" b="0" i="1" smtClean="0">
                          <a:solidFill>
                            <a:schemeClr val="bg1"/>
                          </a:solidFill>
                          <a:latin typeface="Cambria Math" panose="02040503050406030204" pitchFamily="18" charset="0"/>
                        </a:rPr>
                        <m:t>=</m:t>
                      </m:r>
                      <m:d>
                        <m:dPr>
                          <m:ctrlPr>
                            <a:rPr lang="en-US" sz="1900" i="1">
                              <a:solidFill>
                                <a:schemeClr val="bg1"/>
                              </a:solidFill>
                              <a:latin typeface="Cambria Math"/>
                            </a:rPr>
                          </m:ctrlPr>
                        </m:dPr>
                        <m:e>
                          <m:r>
                            <a:rPr lang="en-US" sz="1900" i="1">
                              <a:solidFill>
                                <a:schemeClr val="bg1"/>
                              </a:solidFill>
                              <a:latin typeface="Cambria Math" panose="02040503050406030204" pitchFamily="18" charset="0"/>
                            </a:rPr>
                            <m:t>1−</m:t>
                          </m:r>
                          <m:sSub>
                            <m:sSubPr>
                              <m:ctrlPr>
                                <a:rPr lang="en-US" sz="1900" i="1">
                                  <a:solidFill>
                                    <a:schemeClr val="bg1"/>
                                  </a:solidFill>
                                  <a:latin typeface="Cambria Math"/>
                                </a:rPr>
                              </m:ctrlPr>
                            </m:sSubPr>
                            <m:e>
                              <m:r>
                                <a:rPr lang="en-US" sz="1900" i="1">
                                  <a:solidFill>
                                    <a:schemeClr val="bg1"/>
                                  </a:solidFill>
                                  <a:latin typeface="Cambria Math" panose="02040503050406030204" pitchFamily="18" charset="0"/>
                                </a:rPr>
                                <m:t>𝑞</m:t>
                              </m:r>
                            </m:e>
                            <m:sub>
                              <m:r>
                                <a:rPr lang="en-US" sz="1900" i="1">
                                  <a:solidFill>
                                    <a:schemeClr val="bg1"/>
                                  </a:solidFill>
                                  <a:latin typeface="Cambria Math" panose="02040503050406030204" pitchFamily="18" charset="0"/>
                                </a:rPr>
                                <m:t>𝑛</m:t>
                              </m:r>
                            </m:sub>
                          </m:sSub>
                        </m:e>
                      </m:d>
                      <m:f>
                        <m:fPr>
                          <m:ctrlPr>
                            <a:rPr lang="en-US" sz="1900" i="1">
                              <a:solidFill>
                                <a:schemeClr val="bg1"/>
                              </a:solidFill>
                              <a:latin typeface="Cambria Math"/>
                            </a:rPr>
                          </m:ctrlPr>
                        </m:fPr>
                        <m:num>
                          <m:sSub>
                            <m:sSubPr>
                              <m:ctrlPr>
                                <a:rPr lang="en-US" sz="1900" i="1">
                                  <a:solidFill>
                                    <a:schemeClr val="bg1"/>
                                  </a:solidFill>
                                  <a:latin typeface="Cambria Math"/>
                                </a:rPr>
                              </m:ctrlPr>
                            </m:sSubPr>
                            <m:e>
                              <m:r>
                                <a:rPr lang="en-US" sz="1900" i="1">
                                  <a:solidFill>
                                    <a:schemeClr val="bg1"/>
                                  </a:solidFill>
                                  <a:latin typeface="Cambria Math" panose="02040503050406030204" pitchFamily="18" charset="0"/>
                                  <a:ea typeface="Cambria Math" panose="02040503050406030204" pitchFamily="18" charset="0"/>
                                </a:rPr>
                                <m:t>𝛽</m:t>
                              </m:r>
                            </m:e>
                            <m:sub>
                              <m:r>
                                <a:rPr lang="en-US" sz="1900" b="0" i="1" smtClean="0">
                                  <a:solidFill>
                                    <a:schemeClr val="bg1"/>
                                  </a:solidFill>
                                  <a:latin typeface="Cambria Math" panose="02040503050406030204" pitchFamily="18" charset="0"/>
                                  <a:ea typeface="Cambria Math" panose="02040503050406030204" pitchFamily="18" charset="0"/>
                                </a:rPr>
                                <m:t>𝑝</m:t>
                              </m:r>
                            </m:sub>
                          </m:sSub>
                          <m:sSub>
                            <m:sSubPr>
                              <m:ctrlPr>
                                <a:rPr lang="en-US" sz="1900" i="1">
                                  <a:solidFill>
                                    <a:schemeClr val="bg1"/>
                                  </a:solidFill>
                                  <a:latin typeface="Cambria Math"/>
                                </a:rPr>
                              </m:ctrlPr>
                            </m:sSubPr>
                            <m:e>
                              <m:r>
                                <a:rPr lang="en-US" sz="1900" i="1">
                                  <a:solidFill>
                                    <a:schemeClr val="bg1"/>
                                  </a:solidFill>
                                  <a:latin typeface="Cambria Math" panose="02040503050406030204" pitchFamily="18" charset="0"/>
                                </a:rPr>
                                <m:t>𝑆</m:t>
                              </m:r>
                            </m:e>
                            <m:sub>
                              <m:r>
                                <a:rPr lang="en-US" sz="1900" i="1">
                                  <a:solidFill>
                                    <a:schemeClr val="bg1"/>
                                  </a:solidFill>
                                  <a:latin typeface="Cambria Math" panose="02040503050406030204" pitchFamily="18" charset="0"/>
                                </a:rPr>
                                <m:t>𝑛</m:t>
                              </m:r>
                            </m:sub>
                          </m:sSub>
                          <m:sSub>
                            <m:sSubPr>
                              <m:ctrlPr>
                                <a:rPr lang="en-US" sz="1900" i="1">
                                  <a:solidFill>
                                    <a:schemeClr val="bg1"/>
                                  </a:solidFill>
                                  <a:latin typeface="Cambria Math"/>
                                </a:rPr>
                              </m:ctrlPr>
                            </m:sSubPr>
                            <m:e>
                              <m:r>
                                <a:rPr lang="en-US" sz="1900" i="1">
                                  <a:solidFill>
                                    <a:schemeClr val="bg1"/>
                                  </a:solidFill>
                                  <a:latin typeface="Cambria Math" panose="02040503050406030204" pitchFamily="18" charset="0"/>
                                </a:rPr>
                                <m:t>𝐼</m:t>
                              </m:r>
                            </m:e>
                            <m:sub>
                              <m:r>
                                <a:rPr lang="en-US" sz="1900" i="1">
                                  <a:solidFill>
                                    <a:schemeClr val="bg1"/>
                                  </a:solidFill>
                                  <a:latin typeface="Cambria Math" panose="02040503050406030204" pitchFamily="18" charset="0"/>
                                </a:rPr>
                                <m:t>𝑛</m:t>
                              </m:r>
                            </m:sub>
                          </m:sSub>
                        </m:num>
                        <m:den>
                          <m:sSub>
                            <m:sSubPr>
                              <m:ctrlPr>
                                <a:rPr lang="en-US" sz="1900" i="1" smtClean="0">
                                  <a:solidFill>
                                    <a:schemeClr val="bg1"/>
                                  </a:solidFill>
                                  <a:latin typeface="Cambria Math"/>
                                </a:rPr>
                              </m:ctrlPr>
                            </m:sSubPr>
                            <m:e>
                              <m:r>
                                <a:rPr lang="en-US" sz="1900" i="1">
                                  <a:solidFill>
                                    <a:schemeClr val="bg1"/>
                                  </a:solidFill>
                                  <a:latin typeface="Cambria Math" panose="02040503050406030204" pitchFamily="18" charset="0"/>
                                </a:rPr>
                                <m:t>𝑁</m:t>
                              </m:r>
                            </m:e>
                            <m:sub>
                              <m:r>
                                <a:rPr lang="en-US" sz="1900" i="1">
                                  <a:solidFill>
                                    <a:schemeClr val="bg1"/>
                                  </a:solidFill>
                                  <a:latin typeface="Cambria Math" panose="02040503050406030204" pitchFamily="18" charset="0"/>
                                </a:rPr>
                                <m:t>𝑛</m:t>
                              </m:r>
                            </m:sub>
                          </m:sSub>
                        </m:den>
                      </m:f>
                      <m:r>
                        <a:rPr lang="en-US" sz="1900" b="0" i="1" smtClean="0">
                          <a:solidFill>
                            <a:schemeClr val="bg1"/>
                          </a:solidFill>
                          <a:latin typeface="Cambria Math" panose="02040503050406030204" pitchFamily="18" charset="0"/>
                        </a:rPr>
                        <m:t>−</m:t>
                      </m:r>
                      <m:sSub>
                        <m:sSubPr>
                          <m:ctrlPr>
                            <a:rPr lang="en-US" sz="1900" i="1">
                              <a:solidFill>
                                <a:schemeClr val="bg1"/>
                              </a:solidFill>
                              <a:latin typeface="Cambria Math"/>
                            </a:rPr>
                          </m:ctrlPr>
                        </m:sSubPr>
                        <m:e>
                          <m:r>
                            <a:rPr lang="en-US" sz="1900" i="1">
                              <a:solidFill>
                                <a:schemeClr val="bg1"/>
                              </a:solidFill>
                              <a:latin typeface="Cambria Math" panose="02040503050406030204" pitchFamily="18" charset="0"/>
                              <a:ea typeface="Cambria Math" panose="02040503050406030204" pitchFamily="18" charset="0"/>
                            </a:rPr>
                            <m:t>𝜎</m:t>
                          </m:r>
                        </m:e>
                        <m:sub>
                          <m:r>
                            <a:rPr lang="en-US" sz="1900" i="1">
                              <a:solidFill>
                                <a:schemeClr val="bg1"/>
                              </a:solidFill>
                              <a:latin typeface="Cambria Math" panose="02040503050406030204" pitchFamily="18" charset="0"/>
                            </a:rPr>
                            <m:t>𝑝</m:t>
                          </m:r>
                        </m:sub>
                      </m:sSub>
                      <m:sSub>
                        <m:sSubPr>
                          <m:ctrlPr>
                            <a:rPr lang="en-US" sz="1900" i="1">
                              <a:solidFill>
                                <a:schemeClr val="bg1"/>
                              </a:solidFill>
                              <a:latin typeface="Cambria Math"/>
                            </a:rPr>
                          </m:ctrlPr>
                        </m:sSubPr>
                        <m:e>
                          <m:r>
                            <a:rPr lang="en-US" sz="1900" i="1">
                              <a:solidFill>
                                <a:schemeClr val="bg1"/>
                              </a:solidFill>
                              <a:latin typeface="Cambria Math" panose="02040503050406030204" pitchFamily="18" charset="0"/>
                            </a:rPr>
                            <m:t>𝐸</m:t>
                          </m:r>
                        </m:e>
                        <m:sub>
                          <m:r>
                            <a:rPr lang="en-US" sz="1900" i="1">
                              <a:solidFill>
                                <a:schemeClr val="bg1"/>
                              </a:solidFill>
                              <a:latin typeface="Cambria Math" panose="02040503050406030204" pitchFamily="18" charset="0"/>
                            </a:rPr>
                            <m:t>𝑛</m:t>
                          </m:r>
                        </m:sub>
                      </m:sSub>
                      <m:r>
                        <a:rPr lang="en-US" sz="1900" b="0" i="0" smtClean="0">
                          <a:solidFill>
                            <a:schemeClr val="bg1"/>
                          </a:solidFill>
                          <a:latin typeface="Cambria Math" panose="02040503050406030204" pitchFamily="18" charset="0"/>
                        </a:rPr>
                        <m:t>−</m:t>
                      </m:r>
                      <m:sSub>
                        <m:sSubPr>
                          <m:ctrlPr>
                            <a:rPr lang="en-US" sz="1900" i="1">
                              <a:solidFill>
                                <a:schemeClr val="bg1"/>
                              </a:solidFill>
                              <a:latin typeface="Cambria Math"/>
                            </a:rPr>
                          </m:ctrlPr>
                        </m:sSubPr>
                        <m:e>
                          <m:r>
                            <a:rPr lang="en-US" sz="1900" b="0" i="1" smtClean="0">
                              <a:solidFill>
                                <a:schemeClr val="bg1"/>
                              </a:solidFill>
                              <a:latin typeface="Cambria Math" panose="02040503050406030204" pitchFamily="18" charset="0"/>
                            </a:rPr>
                            <m:t>𝑑</m:t>
                          </m:r>
                        </m:e>
                        <m:sub>
                          <m:r>
                            <a:rPr lang="en-US" sz="1900" b="0" i="1" smtClean="0">
                              <a:solidFill>
                                <a:schemeClr val="bg1"/>
                              </a:solidFill>
                              <a:latin typeface="Cambria Math" panose="02040503050406030204" pitchFamily="18" charset="0"/>
                              <a:ea typeface="Cambria Math" panose="02040503050406030204" pitchFamily="18" charset="0"/>
                            </a:rPr>
                            <m:t>𝑛</m:t>
                          </m:r>
                        </m:sub>
                      </m:sSub>
                      <m:sSub>
                        <m:sSubPr>
                          <m:ctrlPr>
                            <a:rPr lang="en-US" sz="1900" i="1">
                              <a:solidFill>
                                <a:schemeClr val="bg1"/>
                              </a:solidFill>
                              <a:latin typeface="Cambria Math"/>
                            </a:rPr>
                          </m:ctrlPr>
                        </m:sSubPr>
                        <m:e>
                          <m:r>
                            <a:rPr lang="en-US" sz="1900" i="1">
                              <a:solidFill>
                                <a:schemeClr val="bg1"/>
                              </a:solidFill>
                              <a:latin typeface="Cambria Math" panose="02040503050406030204" pitchFamily="18" charset="0"/>
                            </a:rPr>
                            <m:t>𝐸</m:t>
                          </m:r>
                        </m:e>
                        <m:sub>
                          <m:r>
                            <a:rPr lang="en-US" sz="1900" i="1">
                              <a:solidFill>
                                <a:schemeClr val="bg1"/>
                              </a:solidFill>
                              <a:latin typeface="Cambria Math" panose="02040503050406030204" pitchFamily="18" charset="0"/>
                            </a:rPr>
                            <m:t>𝑛</m:t>
                          </m:r>
                        </m:sub>
                      </m:sSub>
                    </m:oMath>
                  </m:oMathPara>
                </a14:m>
                <a:endParaRPr lang="en-US" sz="1900" dirty="0"/>
              </a:p>
            </p:txBody>
          </p:sp>
        </mc:Choice>
        <mc:Fallback xmlns="">
          <p:sp>
            <p:nvSpPr>
              <p:cNvPr id="5" name="مربع نص 4"/>
              <p:cNvSpPr txBox="1">
                <a:spLocks noRot="1" noChangeAspect="1" noMove="1" noResize="1" noEditPoints="1" noAdjustHandles="1" noChangeArrowheads="1" noChangeShapeType="1" noTextEdit="1"/>
              </p:cNvSpPr>
              <p:nvPr/>
            </p:nvSpPr>
            <p:spPr>
              <a:xfrm>
                <a:off x="1707784" y="5157100"/>
                <a:ext cx="4065537" cy="612027"/>
              </a:xfrm>
              <a:prstGeom prst="rect">
                <a:avLst/>
              </a:prstGeom>
              <a:blipFill rotWithShape="0">
                <a:blip r:embed="rId4" cstate="print"/>
                <a:stretch>
                  <a:fillRect b="-1000"/>
                </a:stretch>
              </a:blipFill>
            </p:spPr>
            <p:txBody>
              <a:bodyPr/>
              <a:lstStyle/>
              <a:p>
                <a:r>
                  <a:rPr lang="en-US">
                    <a:noFill/>
                  </a:rPr>
                  <a:t> </a:t>
                </a:r>
              </a:p>
            </p:txBody>
          </p:sp>
        </mc:Fallback>
      </mc:AlternateContent>
      <p:sp>
        <p:nvSpPr>
          <p:cNvPr id="6" name="TextBox 5">
            <a:extLst>
              <a:ext uri="{FF2B5EF4-FFF2-40B4-BE49-F238E27FC236}">
                <a16:creationId xmlns="" xmlns:a16="http://schemas.microsoft.com/office/drawing/2014/main" id="{507C4787-AB05-4F74-A4BF-53B5F70B20B7}"/>
              </a:ext>
            </a:extLst>
          </p:cNvPr>
          <p:cNvSpPr txBox="1"/>
          <p:nvPr/>
        </p:nvSpPr>
        <p:spPr>
          <a:xfrm>
            <a:off x="1205615" y="0"/>
            <a:ext cx="8581292" cy="6555641"/>
          </a:xfrm>
          <a:prstGeom prst="rect">
            <a:avLst/>
          </a:prstGeom>
          <a:noFill/>
        </p:spPr>
        <p:txBody>
          <a:bodyPr wrap="square" rtlCol="0">
            <a:spAutoFit/>
          </a:bodyPr>
          <a:lstStyle/>
          <a:p>
            <a:pPr marL="457200" indent="-457200">
              <a:lnSpc>
                <a:spcPct val="150000"/>
              </a:lnSpc>
              <a:buFont typeface="Arial" panose="020B0604020202020204" pitchFamily="34" charset="0"/>
              <a:buChar char="•"/>
            </a:pPr>
            <a:endParaRPr 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800" dirty="0" smtClean="0">
                <a:solidFill>
                  <a:schemeClr val="bg1"/>
                </a:solidFill>
                <a:latin typeface="Times New Roman" panose="02020603050405020304" pitchFamily="18" charset="0"/>
                <a:cs typeface="Times New Roman" panose="02020603050405020304" pitchFamily="18" charset="0"/>
              </a:rPr>
              <a:t>History </a:t>
            </a:r>
            <a:r>
              <a:rPr lang="en-US" sz="2800" dirty="0">
                <a:solidFill>
                  <a:schemeClr val="bg1"/>
                </a:solidFill>
                <a:latin typeface="Times New Roman" panose="02020603050405020304" pitchFamily="18" charset="0"/>
                <a:cs typeface="Times New Roman" panose="02020603050405020304" pitchFamily="18" charset="0"/>
              </a:rPr>
              <a:t>of plague. </a:t>
            </a:r>
          </a:p>
          <a:p>
            <a:pPr marL="457200" indent="-457200">
              <a:lnSpc>
                <a:spcPct val="15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Cause of Plague.</a:t>
            </a:r>
          </a:p>
          <a:p>
            <a:pPr marL="457200" indent="-457200">
              <a:lnSpc>
                <a:spcPct val="15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Transmission method</a:t>
            </a:r>
            <a:r>
              <a:rPr lang="en-US" sz="2800" dirty="0" smtClean="0">
                <a:solidFill>
                  <a:schemeClr val="bg1"/>
                </a:solidFill>
                <a:latin typeface="Times New Roman" panose="02020603050405020304" pitchFamily="18" charset="0"/>
                <a:cs typeface="Times New Roman" panose="02020603050405020304" pitchFamily="18" charset="0"/>
              </a:rPr>
              <a:t>:</a:t>
            </a:r>
          </a:p>
          <a:p>
            <a:pPr marL="914344" lvl="1"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Bubonic which is the most common.</a:t>
            </a:r>
          </a:p>
          <a:p>
            <a:pPr marL="914344" lvl="1"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Pneumonic which is the most infectious.</a:t>
            </a:r>
          </a:p>
          <a:p>
            <a:pPr marL="914344" lvl="1"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Septicemic</a:t>
            </a:r>
            <a:r>
              <a:rPr lang="en-US" sz="2800" dirty="0" smtClean="0">
                <a:solidFill>
                  <a:schemeClr val="bg1"/>
                </a:solidFill>
                <a:latin typeface="Times New Roman" panose="02020603050405020304" pitchFamily="18" charset="0"/>
                <a:cs typeface="Times New Roman" panose="02020603050405020304" pitchFamily="18" charset="0"/>
              </a:rPr>
              <a:t>.</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800" dirty="0" smtClean="0">
                <a:solidFill>
                  <a:schemeClr val="bg1"/>
                </a:solidFill>
                <a:latin typeface="Times New Roman" panose="02020603050405020304" pitchFamily="18" charset="0"/>
                <a:cs typeface="Times New Roman" panose="02020603050405020304" pitchFamily="18" charset="0"/>
              </a:rPr>
              <a:t>Sub model </a:t>
            </a:r>
            <a:r>
              <a:rPr lang="en-US" sz="2800" dirty="0">
                <a:solidFill>
                  <a:schemeClr val="bg1"/>
                </a:solidFill>
                <a:latin typeface="Times New Roman" panose="02020603050405020304" pitchFamily="18" charset="0"/>
                <a:cs typeface="Times New Roman" panose="02020603050405020304" pitchFamily="18" charset="0"/>
              </a:rPr>
              <a:t>of Pneumonic plague</a:t>
            </a:r>
            <a:r>
              <a:rPr lang="en-US" sz="2800" dirty="0" smtClean="0">
                <a:solidFill>
                  <a:schemeClr val="bg1"/>
                </a:solidFill>
                <a:latin typeface="Times New Roman" panose="02020603050405020304" pitchFamily="18" charset="0"/>
                <a:cs typeface="Times New Roman" panose="02020603050405020304" pitchFamily="18" charset="0"/>
              </a:rPr>
              <a:t>:</a:t>
            </a:r>
            <a:endParaRPr lang="en-US" sz="28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8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Total number of individuals:</a:t>
            </a:r>
          </a:p>
        </p:txBody>
      </p:sp>
      <mc:AlternateContent xmlns:mc="http://schemas.openxmlformats.org/markup-compatibility/2006" xmlns:a14="http://schemas.microsoft.com/office/drawing/2010/main">
        <mc:Choice Requires="a14">
          <p:sp>
            <p:nvSpPr>
              <p:cNvPr id="9" name="مربع نص 1">
                <a:extLst>
                  <a:ext uri="{FF2B5EF4-FFF2-40B4-BE49-F238E27FC236}">
                    <a16:creationId xmlns:a16="http://schemas.microsoft.com/office/drawing/2014/main" xmlns="" id="{404854C9-6A2A-4123-807F-ACE5B499FDCF}"/>
                  </a:ext>
                </a:extLst>
              </p:cNvPr>
              <p:cNvSpPr txBox="1"/>
              <p:nvPr/>
            </p:nvSpPr>
            <p:spPr>
              <a:xfrm>
                <a:off x="1771792" y="6235137"/>
                <a:ext cx="24924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a:rPr>
                          </m:ctrlPr>
                        </m:sSubPr>
                        <m:e>
                          <m:r>
                            <a:rPr lang="en-US" sz="2400" b="0" i="1" smtClean="0">
                              <a:solidFill>
                                <a:schemeClr val="bg1"/>
                              </a:solidFill>
                              <a:latin typeface="Cambria Math" panose="02040503050406030204" pitchFamily="18" charset="0"/>
                            </a:rPr>
                            <m:t>𝑁</m:t>
                          </m:r>
                        </m:e>
                        <m:sub>
                          <m:r>
                            <a:rPr lang="en-US" sz="2400" b="0" i="1" smtClean="0">
                              <a:solidFill>
                                <a:schemeClr val="bg1"/>
                              </a:solidFill>
                              <a:latin typeface="Cambria Math" panose="02040503050406030204" pitchFamily="18" charset="0"/>
                            </a:rPr>
                            <m:t>𝑛</m:t>
                          </m:r>
                        </m:sub>
                      </m:sSub>
                      <m:r>
                        <a:rPr lang="en-US" sz="2400" b="0" i="1" smtClean="0">
                          <a:solidFill>
                            <a:schemeClr val="bg1"/>
                          </a:solidFill>
                          <a:latin typeface="Cambria Math" panose="02040503050406030204" pitchFamily="18" charset="0"/>
                        </a:rPr>
                        <m:t>=</m:t>
                      </m:r>
                      <m:sSub>
                        <m:sSubPr>
                          <m:ctrlPr>
                            <a:rPr lang="en-US" sz="2400" i="1" smtClean="0">
                              <a:solidFill>
                                <a:schemeClr val="bg1"/>
                              </a:solidFill>
                              <a:latin typeface="Cambria Math"/>
                            </a:rPr>
                          </m:ctrlPr>
                        </m:sSubPr>
                        <m:e>
                          <m:r>
                            <a:rPr lang="en-US" sz="2400" b="0" i="1" smtClean="0">
                              <a:solidFill>
                                <a:schemeClr val="bg1"/>
                              </a:solidFill>
                              <a:latin typeface="Cambria Math" panose="02040503050406030204" pitchFamily="18" charset="0"/>
                            </a:rPr>
                            <m:t>𝑆</m:t>
                          </m:r>
                        </m:e>
                        <m:sub>
                          <m:r>
                            <a:rPr lang="en-US" sz="2400" b="0" i="1" smtClean="0">
                              <a:solidFill>
                                <a:schemeClr val="bg1"/>
                              </a:solidFill>
                              <a:latin typeface="Cambria Math" panose="02040503050406030204" pitchFamily="18" charset="0"/>
                            </a:rPr>
                            <m:t>𝑛</m:t>
                          </m:r>
                        </m:sub>
                      </m:sSub>
                      <m:r>
                        <a:rPr lang="en-US" sz="2400" b="0" i="1" smtClean="0">
                          <a:solidFill>
                            <a:schemeClr val="bg1"/>
                          </a:solidFill>
                          <a:latin typeface="Cambria Math" panose="02040503050406030204" pitchFamily="18" charset="0"/>
                        </a:rPr>
                        <m:t>+</m:t>
                      </m:r>
                      <m:sSub>
                        <m:sSubPr>
                          <m:ctrlPr>
                            <a:rPr lang="en-US" sz="2400" i="1" smtClean="0">
                              <a:solidFill>
                                <a:schemeClr val="bg1"/>
                              </a:solidFill>
                              <a:latin typeface="Cambria Math"/>
                            </a:rPr>
                          </m:ctrlPr>
                        </m:sSubPr>
                        <m:e>
                          <m:r>
                            <a:rPr lang="en-US" sz="2400" b="0" i="1" smtClean="0">
                              <a:solidFill>
                                <a:schemeClr val="bg1"/>
                              </a:solidFill>
                              <a:latin typeface="Cambria Math" panose="02040503050406030204" pitchFamily="18" charset="0"/>
                            </a:rPr>
                            <m:t>𝐸</m:t>
                          </m:r>
                        </m:e>
                        <m:sub>
                          <m:r>
                            <a:rPr lang="en-US" sz="2400" b="0" i="1" smtClean="0">
                              <a:solidFill>
                                <a:schemeClr val="bg1"/>
                              </a:solidFill>
                              <a:latin typeface="Cambria Math" panose="02040503050406030204" pitchFamily="18" charset="0"/>
                            </a:rPr>
                            <m:t>𝑛</m:t>
                          </m:r>
                        </m:sub>
                      </m:sSub>
                      <m:r>
                        <a:rPr lang="en-US" sz="2400" b="0" i="1" smtClean="0">
                          <a:solidFill>
                            <a:schemeClr val="bg1"/>
                          </a:solidFill>
                          <a:latin typeface="Cambria Math" panose="02040503050406030204" pitchFamily="18" charset="0"/>
                        </a:rPr>
                        <m:t>+</m:t>
                      </m:r>
                      <m:sSub>
                        <m:sSubPr>
                          <m:ctrlPr>
                            <a:rPr lang="en-US" sz="2400" b="0" i="1" smtClean="0">
                              <a:solidFill>
                                <a:schemeClr val="bg1"/>
                              </a:solidFill>
                              <a:latin typeface="Cambria Math"/>
                            </a:rPr>
                          </m:ctrlPr>
                        </m:sSubPr>
                        <m:e>
                          <m:r>
                            <a:rPr lang="en-US" sz="2400" b="0" i="1" smtClean="0">
                              <a:solidFill>
                                <a:schemeClr val="bg1"/>
                              </a:solidFill>
                              <a:latin typeface="Cambria Math" panose="02040503050406030204" pitchFamily="18" charset="0"/>
                            </a:rPr>
                            <m:t>𝐼</m:t>
                          </m:r>
                        </m:e>
                        <m:sub>
                          <m:r>
                            <a:rPr lang="en-US" sz="2400" b="0" i="1" smtClean="0">
                              <a:solidFill>
                                <a:schemeClr val="bg1"/>
                              </a:solidFill>
                              <a:latin typeface="Cambria Math" panose="02040503050406030204" pitchFamily="18" charset="0"/>
                            </a:rPr>
                            <m:t>𝑛</m:t>
                          </m:r>
                        </m:sub>
                      </m:sSub>
                    </m:oMath>
                  </m:oMathPara>
                </a14:m>
                <a:endParaRPr lang="en-US" sz="2400" dirty="0">
                  <a:solidFill>
                    <a:schemeClr val="bg1"/>
                  </a:solidFill>
                </a:endParaRPr>
              </a:p>
            </p:txBody>
          </p:sp>
        </mc:Choice>
        <mc:Fallback xmlns="">
          <p:sp>
            <p:nvSpPr>
              <p:cNvPr id="9" name="مربع نص 1">
                <a:extLst>
                  <a:ext uri="{FF2B5EF4-FFF2-40B4-BE49-F238E27FC236}">
                    <a16:creationId xmlns="" xmlns:a16="http://schemas.microsoft.com/office/drawing/2014/main" xmlns:a14="http://schemas.microsoft.com/office/drawing/2010/main" id="{404854C9-6A2A-4123-807F-ACE5B499FDCF}"/>
                  </a:ext>
                </a:extLst>
              </p:cNvPr>
              <p:cNvSpPr txBox="1">
                <a:spLocks noRot="1" noChangeAspect="1" noMove="1" noResize="1" noEditPoints="1" noAdjustHandles="1" noChangeArrowheads="1" noChangeShapeType="1" noTextEdit="1"/>
              </p:cNvSpPr>
              <p:nvPr/>
            </p:nvSpPr>
            <p:spPr>
              <a:xfrm>
                <a:off x="1771792" y="6235137"/>
                <a:ext cx="2492477" cy="369332"/>
              </a:xfrm>
              <a:prstGeom prst="rect">
                <a:avLst/>
              </a:prstGeom>
              <a:blipFill rotWithShape="0">
                <a:blip r:embed="rId5" cstate="print"/>
                <a:stretch>
                  <a:fillRect l="-2200" b="-13333"/>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solidFill>
                  <a:schemeClr val="accent2"/>
                </a:solidFill>
                <a:latin typeface="Times New Roman" pitchFamily="18" charset="0"/>
                <a:cs typeface="Times New Roman" pitchFamily="18" charset="0"/>
              </a:rPr>
              <a:t>Spread of Plague across the years:</a:t>
            </a:r>
            <a:endParaRPr lang="en-US" dirty="0">
              <a:latin typeface="Times New Roman" pitchFamily="18" charset="0"/>
              <a:cs typeface="Times New Roman" pitchFamily="18" charset="0"/>
            </a:endParaRPr>
          </a:p>
        </p:txBody>
      </p:sp>
      <p:grpSp>
        <p:nvGrpSpPr>
          <p:cNvPr id="8" name="그룹 10">
            <a:extLst>
              <a:ext uri="{FF2B5EF4-FFF2-40B4-BE49-F238E27FC236}">
                <a16:creationId xmlns:a16="http://schemas.microsoft.com/office/drawing/2014/main" xmlns="" id="{DF98F529-7397-434E-AEA8-28764EF15375}"/>
              </a:ext>
            </a:extLst>
          </p:cNvPr>
          <p:cNvGrpSpPr/>
          <p:nvPr/>
        </p:nvGrpSpPr>
        <p:grpSpPr>
          <a:xfrm>
            <a:off x="2744126" y="1565881"/>
            <a:ext cx="6969538" cy="4100466"/>
            <a:chOff x="635000" y="1382713"/>
            <a:chExt cx="7869238" cy="4572000"/>
          </a:xfrm>
          <a:solidFill>
            <a:schemeClr val="bg1">
              <a:lumMod val="85000"/>
            </a:schemeClr>
          </a:solidFill>
        </p:grpSpPr>
        <p:sp>
          <p:nvSpPr>
            <p:cNvPr id="19" name="Freeform 8">
              <a:extLst>
                <a:ext uri="{FF2B5EF4-FFF2-40B4-BE49-F238E27FC236}">
                  <a16:creationId xmlns:a16="http://schemas.microsoft.com/office/drawing/2014/main" xmlns="" id="{9FD13CA0-1AC9-4B68-8925-F26B70F94A4E}"/>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solidFill>
              <a:schemeClr val="bg2">
                <a:lumMod val="75000"/>
              </a:schemeClr>
            </a:solidFill>
            <a:ln w="3175">
              <a:noFill/>
              <a:round/>
              <a:headEnd/>
              <a:tailEnd/>
            </a:ln>
          </p:spPr>
          <p:txBody>
            <a:bodyPr vert="horz" wrap="square" lIns="91440" tIns="45720" rIns="91440" bIns="45720" numCol="1" anchor="t" anchorCtr="0" compatLnSpc="1">
              <a:prstTxWarp prst="textNoShape">
                <a:avLst/>
              </a:prstTxWarp>
            </a:bodyPr>
            <a:lstStyle/>
            <a:p>
              <a:endParaRPr lang="ko-KR" altLang="en-US" sz="1600">
                <a:latin typeface="Times New Roman" pitchFamily="18" charset="0"/>
                <a:cs typeface="Times New Roman" pitchFamily="18" charset="0"/>
              </a:endParaRPr>
            </a:p>
          </p:txBody>
        </p:sp>
        <p:sp>
          <p:nvSpPr>
            <p:cNvPr id="20" name="Freeform 9">
              <a:extLst>
                <a:ext uri="{FF2B5EF4-FFF2-40B4-BE49-F238E27FC236}">
                  <a16:creationId xmlns:a16="http://schemas.microsoft.com/office/drawing/2014/main" xmlns="" id="{560DDDB8-A94B-4CD1-BD2D-85C707BDEB62}"/>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solidFill>
              <a:schemeClr val="bg2">
                <a:lumMod val="75000"/>
              </a:schemeClr>
            </a:solidFill>
            <a:ln w="3175">
              <a:noFill/>
              <a:round/>
              <a:headEnd/>
              <a:tailEnd/>
            </a:ln>
          </p:spPr>
          <p:txBody>
            <a:bodyPr vert="horz" wrap="square" lIns="91440" tIns="45720" rIns="91440" bIns="45720" numCol="1" anchor="t" anchorCtr="0" compatLnSpc="1">
              <a:prstTxWarp prst="textNoShape">
                <a:avLst/>
              </a:prstTxWarp>
            </a:bodyPr>
            <a:lstStyle/>
            <a:p>
              <a:endParaRPr lang="ko-KR" altLang="en-US" sz="1600">
                <a:latin typeface="Times New Roman" pitchFamily="18" charset="0"/>
                <a:cs typeface="Times New Roman" pitchFamily="18" charset="0"/>
              </a:endParaRPr>
            </a:p>
          </p:txBody>
        </p:sp>
        <p:sp>
          <p:nvSpPr>
            <p:cNvPr id="21" name="Freeform 10">
              <a:extLst>
                <a:ext uri="{FF2B5EF4-FFF2-40B4-BE49-F238E27FC236}">
                  <a16:creationId xmlns:a16="http://schemas.microsoft.com/office/drawing/2014/main" xmlns="" id="{053A0E78-3DBB-4CB9-B328-A3CE14FDC6E2}"/>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solidFill>
              <a:schemeClr val="bg2">
                <a:lumMod val="75000"/>
              </a:schemeClr>
            </a:solidFill>
            <a:ln w="3175">
              <a:noFill/>
              <a:round/>
              <a:headEnd/>
              <a:tailEnd/>
            </a:ln>
          </p:spPr>
          <p:txBody>
            <a:bodyPr vert="horz" wrap="square" lIns="91440" tIns="45720" rIns="91440" bIns="45720" numCol="1" anchor="t" anchorCtr="0" compatLnSpc="1">
              <a:prstTxWarp prst="textNoShape">
                <a:avLst/>
              </a:prstTxWarp>
            </a:bodyPr>
            <a:lstStyle/>
            <a:p>
              <a:endParaRPr lang="ko-KR" altLang="en-US" sz="1600">
                <a:latin typeface="Times New Roman" pitchFamily="18" charset="0"/>
                <a:cs typeface="Times New Roman" pitchFamily="18" charset="0"/>
              </a:endParaRPr>
            </a:p>
          </p:txBody>
        </p:sp>
        <p:sp>
          <p:nvSpPr>
            <p:cNvPr id="22" name="Freeform 11">
              <a:extLst>
                <a:ext uri="{FF2B5EF4-FFF2-40B4-BE49-F238E27FC236}">
                  <a16:creationId xmlns:a16="http://schemas.microsoft.com/office/drawing/2014/main" xmlns="" id="{67D42516-99C8-4E76-9978-79F213C46CF5}"/>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solidFill>
              <a:schemeClr val="bg2">
                <a:lumMod val="75000"/>
              </a:schemeClr>
            </a:solidFill>
            <a:ln w="3175">
              <a:noFill/>
              <a:round/>
              <a:headEnd/>
              <a:tailEnd/>
            </a:ln>
          </p:spPr>
          <p:txBody>
            <a:bodyPr vert="horz" wrap="square" lIns="91440" tIns="45720" rIns="91440" bIns="45720" numCol="1" anchor="t" anchorCtr="0" compatLnSpc="1">
              <a:prstTxWarp prst="textNoShape">
                <a:avLst/>
              </a:prstTxWarp>
            </a:bodyPr>
            <a:lstStyle/>
            <a:p>
              <a:endParaRPr lang="ko-KR" altLang="en-US" sz="1600">
                <a:latin typeface="Times New Roman" pitchFamily="18" charset="0"/>
                <a:cs typeface="Times New Roman" pitchFamily="18" charset="0"/>
              </a:endParaRPr>
            </a:p>
          </p:txBody>
        </p:sp>
      </p:grpSp>
      <p:grpSp>
        <p:nvGrpSpPr>
          <p:cNvPr id="611" name="Group 610">
            <a:extLst>
              <a:ext uri="{FF2B5EF4-FFF2-40B4-BE49-F238E27FC236}">
                <a16:creationId xmlns:a16="http://schemas.microsoft.com/office/drawing/2014/main" xmlns="" id="{EF701D49-4E47-40D3-B41D-EF2BE89FBBD8}"/>
              </a:ext>
            </a:extLst>
          </p:cNvPr>
          <p:cNvGrpSpPr/>
          <p:nvPr/>
        </p:nvGrpSpPr>
        <p:grpSpPr>
          <a:xfrm>
            <a:off x="5777598" y="3403909"/>
            <a:ext cx="515252" cy="360371"/>
            <a:chOff x="2483768" y="3040338"/>
            <a:chExt cx="532678" cy="532678"/>
          </a:xfrm>
        </p:grpSpPr>
        <p:sp>
          <p:nvSpPr>
            <p:cNvPr id="612" name="Oval 611">
              <a:extLst>
                <a:ext uri="{FF2B5EF4-FFF2-40B4-BE49-F238E27FC236}">
                  <a16:creationId xmlns:a16="http://schemas.microsoft.com/office/drawing/2014/main" xmlns="" id="{F0BF84C5-7C1D-4BB8-89EB-DA06C86BBFE1}"/>
                </a:ext>
              </a:extLst>
            </p:cNvPr>
            <p:cNvSpPr/>
            <p:nvPr/>
          </p:nvSpPr>
          <p:spPr>
            <a:xfrm>
              <a:off x="2483768" y="3040338"/>
              <a:ext cx="532678" cy="532678"/>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Times New Roman" pitchFamily="18" charset="0"/>
                <a:cs typeface="Times New Roman" pitchFamily="18" charset="0"/>
              </a:endParaRPr>
            </a:p>
          </p:txBody>
        </p:sp>
        <p:sp>
          <p:nvSpPr>
            <p:cNvPr id="613" name="Oval 612">
              <a:extLst>
                <a:ext uri="{FF2B5EF4-FFF2-40B4-BE49-F238E27FC236}">
                  <a16:creationId xmlns:a16="http://schemas.microsoft.com/office/drawing/2014/main" xmlns="" id="{DF7FFCE4-1337-45F5-9F95-3EB34939FC41}"/>
                </a:ext>
              </a:extLst>
            </p:cNvPr>
            <p:cNvSpPr/>
            <p:nvPr/>
          </p:nvSpPr>
          <p:spPr>
            <a:xfrm>
              <a:off x="2633928" y="3190498"/>
              <a:ext cx="232359" cy="23235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Times New Roman" pitchFamily="18" charset="0"/>
                <a:cs typeface="Times New Roman" pitchFamily="18" charset="0"/>
              </a:endParaRPr>
            </a:p>
          </p:txBody>
        </p:sp>
      </p:grpSp>
      <p:grpSp>
        <p:nvGrpSpPr>
          <p:cNvPr id="614" name="Group 613">
            <a:extLst>
              <a:ext uri="{FF2B5EF4-FFF2-40B4-BE49-F238E27FC236}">
                <a16:creationId xmlns:a16="http://schemas.microsoft.com/office/drawing/2014/main" xmlns="" id="{86920072-8CFC-4CF0-8456-6168B3CCABDA}"/>
              </a:ext>
            </a:extLst>
          </p:cNvPr>
          <p:cNvGrpSpPr/>
          <p:nvPr/>
        </p:nvGrpSpPr>
        <p:grpSpPr>
          <a:xfrm>
            <a:off x="6328790" y="3586053"/>
            <a:ext cx="443168" cy="346489"/>
            <a:chOff x="2483768" y="3040338"/>
            <a:chExt cx="532678" cy="532678"/>
          </a:xfrm>
          <a:solidFill>
            <a:schemeClr val="accent3">
              <a:alpha val="70000"/>
            </a:schemeClr>
          </a:solidFill>
        </p:grpSpPr>
        <p:sp>
          <p:nvSpPr>
            <p:cNvPr id="615" name="Oval 614">
              <a:extLst>
                <a:ext uri="{FF2B5EF4-FFF2-40B4-BE49-F238E27FC236}">
                  <a16:creationId xmlns:a16="http://schemas.microsoft.com/office/drawing/2014/main" xmlns="" id="{E3E4ABFA-AC4C-44A0-AF9B-0E70D1E51881}"/>
                </a:ext>
              </a:extLst>
            </p:cNvPr>
            <p:cNvSpPr/>
            <p:nvPr/>
          </p:nvSpPr>
          <p:spPr>
            <a:xfrm>
              <a:off x="2483768" y="3040338"/>
              <a:ext cx="532678" cy="532678"/>
            </a:xfrm>
            <a:prstGeom prst="ellipse">
              <a:avLst/>
            </a:prstGeom>
            <a:solidFill>
              <a:schemeClr val="accent4">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Times New Roman" pitchFamily="18" charset="0"/>
                <a:cs typeface="Times New Roman" pitchFamily="18" charset="0"/>
              </a:endParaRPr>
            </a:p>
          </p:txBody>
        </p:sp>
        <p:sp>
          <p:nvSpPr>
            <p:cNvPr id="616" name="Oval 615">
              <a:extLst>
                <a:ext uri="{FF2B5EF4-FFF2-40B4-BE49-F238E27FC236}">
                  <a16:creationId xmlns:a16="http://schemas.microsoft.com/office/drawing/2014/main" xmlns="" id="{0AF526F0-3C3C-47F5-8AE0-E7B433C68CD5}"/>
                </a:ext>
              </a:extLst>
            </p:cNvPr>
            <p:cNvSpPr/>
            <p:nvPr/>
          </p:nvSpPr>
          <p:spPr>
            <a:xfrm>
              <a:off x="2633928" y="3190498"/>
              <a:ext cx="232359" cy="232359"/>
            </a:xfrm>
            <a:prstGeom prst="ellipse">
              <a:avLst/>
            </a:prstGeom>
            <a:solidFill>
              <a:schemeClr val="accent4">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Times New Roman" pitchFamily="18" charset="0"/>
                <a:cs typeface="Times New Roman" pitchFamily="18" charset="0"/>
              </a:endParaRPr>
            </a:p>
          </p:txBody>
        </p:sp>
      </p:grpSp>
      <p:grpSp>
        <p:nvGrpSpPr>
          <p:cNvPr id="617" name="Group 616">
            <a:extLst>
              <a:ext uri="{FF2B5EF4-FFF2-40B4-BE49-F238E27FC236}">
                <a16:creationId xmlns:a16="http://schemas.microsoft.com/office/drawing/2014/main" xmlns="" id="{0FCE175C-E068-4247-9B82-6764589E7076}"/>
              </a:ext>
            </a:extLst>
          </p:cNvPr>
          <p:cNvGrpSpPr/>
          <p:nvPr/>
        </p:nvGrpSpPr>
        <p:grpSpPr>
          <a:xfrm>
            <a:off x="7669095" y="2901179"/>
            <a:ext cx="532678" cy="532678"/>
            <a:chOff x="2483768" y="3040338"/>
            <a:chExt cx="532678" cy="532678"/>
          </a:xfrm>
        </p:grpSpPr>
        <p:sp>
          <p:nvSpPr>
            <p:cNvPr id="618" name="Oval 617">
              <a:extLst>
                <a:ext uri="{FF2B5EF4-FFF2-40B4-BE49-F238E27FC236}">
                  <a16:creationId xmlns:a16="http://schemas.microsoft.com/office/drawing/2014/main" xmlns="" id="{83E421B7-96D8-45AF-A20C-E0700C491F8F}"/>
                </a:ext>
              </a:extLst>
            </p:cNvPr>
            <p:cNvSpPr/>
            <p:nvPr/>
          </p:nvSpPr>
          <p:spPr>
            <a:xfrm>
              <a:off x="2483768" y="3040338"/>
              <a:ext cx="532678" cy="532678"/>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Times New Roman" pitchFamily="18" charset="0"/>
                <a:cs typeface="Times New Roman" pitchFamily="18" charset="0"/>
              </a:endParaRPr>
            </a:p>
          </p:txBody>
        </p:sp>
        <p:sp>
          <p:nvSpPr>
            <p:cNvPr id="619" name="Oval 618">
              <a:extLst>
                <a:ext uri="{FF2B5EF4-FFF2-40B4-BE49-F238E27FC236}">
                  <a16:creationId xmlns:a16="http://schemas.microsoft.com/office/drawing/2014/main" xmlns="" id="{F33191BE-32D1-4629-9A4B-84A293070000}"/>
                </a:ext>
              </a:extLst>
            </p:cNvPr>
            <p:cNvSpPr/>
            <p:nvPr/>
          </p:nvSpPr>
          <p:spPr>
            <a:xfrm>
              <a:off x="2633928" y="3190498"/>
              <a:ext cx="232359" cy="232359"/>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Times New Roman" pitchFamily="18" charset="0"/>
                <a:cs typeface="Times New Roman" pitchFamily="18" charset="0"/>
              </a:endParaRPr>
            </a:p>
          </p:txBody>
        </p:sp>
      </p:grpSp>
      <p:grpSp>
        <p:nvGrpSpPr>
          <p:cNvPr id="620" name="Group 619">
            <a:extLst>
              <a:ext uri="{FF2B5EF4-FFF2-40B4-BE49-F238E27FC236}">
                <a16:creationId xmlns:a16="http://schemas.microsoft.com/office/drawing/2014/main" xmlns="" id="{FEEDE2CF-B3E4-43E5-ACD3-4B60692534E8}"/>
              </a:ext>
            </a:extLst>
          </p:cNvPr>
          <p:cNvGrpSpPr/>
          <p:nvPr/>
        </p:nvGrpSpPr>
        <p:grpSpPr>
          <a:xfrm>
            <a:off x="4668195" y="4291324"/>
            <a:ext cx="532678" cy="532678"/>
            <a:chOff x="2483768" y="3040338"/>
            <a:chExt cx="532678" cy="532678"/>
          </a:xfrm>
        </p:grpSpPr>
        <p:sp>
          <p:nvSpPr>
            <p:cNvPr id="621" name="Oval 620">
              <a:extLst>
                <a:ext uri="{FF2B5EF4-FFF2-40B4-BE49-F238E27FC236}">
                  <a16:creationId xmlns:a16="http://schemas.microsoft.com/office/drawing/2014/main" xmlns="" id="{FB5BC744-CBE0-4173-BEE5-771F48A11F28}"/>
                </a:ext>
              </a:extLst>
            </p:cNvPr>
            <p:cNvSpPr/>
            <p:nvPr/>
          </p:nvSpPr>
          <p:spPr>
            <a:xfrm>
              <a:off x="2483768" y="3040338"/>
              <a:ext cx="532678" cy="532678"/>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Times New Roman" pitchFamily="18" charset="0"/>
                <a:cs typeface="Times New Roman" pitchFamily="18" charset="0"/>
              </a:endParaRPr>
            </a:p>
          </p:txBody>
        </p:sp>
        <p:sp>
          <p:nvSpPr>
            <p:cNvPr id="622" name="Oval 621">
              <a:extLst>
                <a:ext uri="{FF2B5EF4-FFF2-40B4-BE49-F238E27FC236}">
                  <a16:creationId xmlns:a16="http://schemas.microsoft.com/office/drawing/2014/main" xmlns="" id="{451D9C99-46CD-4A1B-96E6-3F15ED3C06EA}"/>
                </a:ext>
              </a:extLst>
            </p:cNvPr>
            <p:cNvSpPr/>
            <p:nvPr/>
          </p:nvSpPr>
          <p:spPr>
            <a:xfrm>
              <a:off x="2633928" y="3190498"/>
              <a:ext cx="232359" cy="232359"/>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Times New Roman" pitchFamily="18" charset="0"/>
                <a:cs typeface="Times New Roman" pitchFamily="18" charset="0"/>
              </a:endParaRPr>
            </a:p>
          </p:txBody>
        </p:sp>
      </p:grpSp>
      <p:cxnSp>
        <p:nvCxnSpPr>
          <p:cNvPr id="623" name="Elbow Connector 29">
            <a:extLst>
              <a:ext uri="{FF2B5EF4-FFF2-40B4-BE49-F238E27FC236}">
                <a16:creationId xmlns:a16="http://schemas.microsoft.com/office/drawing/2014/main" xmlns="" id="{18C4A7EF-4DAA-4EB5-96D1-682D9F1E4A8E}"/>
              </a:ext>
            </a:extLst>
          </p:cNvPr>
          <p:cNvCxnSpPr>
            <a:cxnSpLocks/>
          </p:cNvCxnSpPr>
          <p:nvPr/>
        </p:nvCxnSpPr>
        <p:spPr>
          <a:xfrm rot="10800000" flipV="1">
            <a:off x="3840481" y="3167516"/>
            <a:ext cx="4092271" cy="1709283"/>
          </a:xfrm>
          <a:prstGeom prst="bentConnector3">
            <a:avLst>
              <a:gd name="adj1" fmla="val 30076"/>
            </a:avLst>
          </a:prstGeom>
          <a:ln w="1905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625" name="TextBox 624">
            <a:extLst>
              <a:ext uri="{FF2B5EF4-FFF2-40B4-BE49-F238E27FC236}">
                <a16:creationId xmlns:a16="http://schemas.microsoft.com/office/drawing/2014/main" xmlns="" id="{A7CBBD4E-4DF3-47FC-A711-77B635D7F245}"/>
              </a:ext>
            </a:extLst>
          </p:cNvPr>
          <p:cNvSpPr txBox="1"/>
          <p:nvPr/>
        </p:nvSpPr>
        <p:spPr>
          <a:xfrm>
            <a:off x="9573563" y="3203286"/>
            <a:ext cx="2618437" cy="400110"/>
          </a:xfrm>
          <a:prstGeom prst="rect">
            <a:avLst/>
          </a:prstGeom>
          <a:noFill/>
        </p:spPr>
        <p:txBody>
          <a:bodyPr wrap="square" rtlCol="0" anchor="ctr">
            <a:spAutoFit/>
          </a:bodyPr>
          <a:lstStyle/>
          <a:p>
            <a:r>
              <a:rPr lang="en-US" altLang="ko-KR" sz="2000" b="1" dirty="0">
                <a:solidFill>
                  <a:schemeClr val="accent2"/>
                </a:solidFill>
                <a:latin typeface="Times New Roman" pitchFamily="18" charset="0"/>
                <a:cs typeface="Times New Roman" pitchFamily="18" charset="0"/>
              </a:rPr>
              <a:t>Spain(1596-1602)</a:t>
            </a:r>
            <a:endParaRPr lang="ko-KR" altLang="en-US" sz="2000" b="1" dirty="0">
              <a:solidFill>
                <a:schemeClr val="accent2"/>
              </a:solidFill>
              <a:latin typeface="Times New Roman" pitchFamily="18" charset="0"/>
              <a:cs typeface="Times New Roman" pitchFamily="18" charset="0"/>
            </a:endParaRPr>
          </a:p>
        </p:txBody>
      </p:sp>
      <p:sp>
        <p:nvSpPr>
          <p:cNvPr id="628" name="TextBox 627">
            <a:extLst>
              <a:ext uri="{FF2B5EF4-FFF2-40B4-BE49-F238E27FC236}">
                <a16:creationId xmlns:a16="http://schemas.microsoft.com/office/drawing/2014/main" xmlns="" id="{9F18AC30-C71C-4C72-A314-1B4B38C95E14}"/>
              </a:ext>
            </a:extLst>
          </p:cNvPr>
          <p:cNvSpPr txBox="1"/>
          <p:nvPr/>
        </p:nvSpPr>
        <p:spPr>
          <a:xfrm>
            <a:off x="1802094" y="4637664"/>
            <a:ext cx="2520000" cy="400110"/>
          </a:xfrm>
          <a:prstGeom prst="rect">
            <a:avLst/>
          </a:prstGeom>
          <a:noFill/>
        </p:spPr>
        <p:txBody>
          <a:bodyPr wrap="square" rtlCol="0" anchor="ctr">
            <a:spAutoFit/>
          </a:bodyPr>
          <a:lstStyle/>
          <a:p>
            <a:r>
              <a:rPr lang="en-US" altLang="ko-KR" sz="2000" b="1" dirty="0">
                <a:solidFill>
                  <a:schemeClr val="accent1"/>
                </a:solidFill>
                <a:latin typeface="Times New Roman" pitchFamily="18" charset="0"/>
                <a:cs typeface="Times New Roman" pitchFamily="18" charset="0"/>
              </a:rPr>
              <a:t>Asia (1346-1350)</a:t>
            </a:r>
            <a:endParaRPr lang="ko-KR" altLang="en-US" sz="2000" b="1" dirty="0">
              <a:solidFill>
                <a:schemeClr val="accent1"/>
              </a:solidFill>
              <a:latin typeface="Times New Roman" pitchFamily="18" charset="0"/>
              <a:cs typeface="Times New Roman" pitchFamily="18" charset="0"/>
            </a:endParaRPr>
          </a:p>
        </p:txBody>
      </p:sp>
      <p:sp>
        <p:nvSpPr>
          <p:cNvPr id="631" name="TextBox 630">
            <a:extLst>
              <a:ext uri="{FF2B5EF4-FFF2-40B4-BE49-F238E27FC236}">
                <a16:creationId xmlns:a16="http://schemas.microsoft.com/office/drawing/2014/main" xmlns="" id="{6CA2ECC6-BB10-4BF9-B026-DBFBD578B77B}"/>
              </a:ext>
            </a:extLst>
          </p:cNvPr>
          <p:cNvSpPr txBox="1"/>
          <p:nvPr/>
        </p:nvSpPr>
        <p:spPr>
          <a:xfrm>
            <a:off x="330200" y="3024903"/>
            <a:ext cx="3467100" cy="400110"/>
          </a:xfrm>
          <a:prstGeom prst="rect">
            <a:avLst/>
          </a:prstGeom>
          <a:noFill/>
        </p:spPr>
        <p:txBody>
          <a:bodyPr wrap="square" rtlCol="0" anchor="ctr">
            <a:spAutoFit/>
          </a:bodyPr>
          <a:lstStyle/>
          <a:p>
            <a:r>
              <a:rPr lang="en-US" altLang="ko-KR" sz="2000" b="1" dirty="0">
                <a:solidFill>
                  <a:schemeClr val="accent3"/>
                </a:solidFill>
                <a:latin typeface="Times New Roman" pitchFamily="18" charset="0"/>
                <a:cs typeface="Times New Roman" pitchFamily="18" charset="0"/>
              </a:rPr>
              <a:t>South America(1648)</a:t>
            </a:r>
            <a:endParaRPr lang="ko-KR" altLang="en-US" sz="2000" b="1" dirty="0">
              <a:solidFill>
                <a:schemeClr val="accent3"/>
              </a:solidFill>
              <a:latin typeface="Times New Roman" pitchFamily="18" charset="0"/>
              <a:cs typeface="Times New Roman" pitchFamily="18" charset="0"/>
            </a:endParaRPr>
          </a:p>
        </p:txBody>
      </p:sp>
      <p:sp>
        <p:nvSpPr>
          <p:cNvPr id="634" name="TextBox 633">
            <a:extLst>
              <a:ext uri="{FF2B5EF4-FFF2-40B4-BE49-F238E27FC236}">
                <a16:creationId xmlns:a16="http://schemas.microsoft.com/office/drawing/2014/main" xmlns="" id="{ABBB3B1C-EB13-4D55-8D73-93AFCC8AC601}"/>
              </a:ext>
            </a:extLst>
          </p:cNvPr>
          <p:cNvSpPr txBox="1"/>
          <p:nvPr/>
        </p:nvSpPr>
        <p:spPr>
          <a:xfrm>
            <a:off x="7518604" y="5297514"/>
            <a:ext cx="2096545" cy="400110"/>
          </a:xfrm>
          <a:prstGeom prst="rect">
            <a:avLst/>
          </a:prstGeom>
          <a:noFill/>
        </p:spPr>
        <p:txBody>
          <a:bodyPr wrap="square" rtlCol="0" anchor="ctr">
            <a:spAutoFit/>
          </a:bodyPr>
          <a:lstStyle/>
          <a:p>
            <a:r>
              <a:rPr lang="en-US" altLang="ko-KR" sz="2000" b="1" dirty="0">
                <a:solidFill>
                  <a:schemeClr val="accent4">
                    <a:lumMod val="90000"/>
                  </a:schemeClr>
                </a:solidFill>
                <a:latin typeface="Times New Roman" pitchFamily="18" charset="0"/>
                <a:cs typeface="Times New Roman" pitchFamily="18" charset="0"/>
              </a:rPr>
              <a:t>Egypt (1609)</a:t>
            </a:r>
            <a:endParaRPr lang="ko-KR" altLang="en-US" sz="2000" b="1" dirty="0">
              <a:solidFill>
                <a:schemeClr val="accent4">
                  <a:lumMod val="90000"/>
                </a:schemeClr>
              </a:solidFill>
              <a:latin typeface="Times New Roman" pitchFamily="18" charset="0"/>
              <a:cs typeface="Times New Roman" pitchFamily="18" charset="0"/>
            </a:endParaRPr>
          </a:p>
        </p:txBody>
      </p:sp>
      <p:cxnSp>
        <p:nvCxnSpPr>
          <p:cNvPr id="636" name="Elbow Connector 29">
            <a:extLst>
              <a:ext uri="{FF2B5EF4-FFF2-40B4-BE49-F238E27FC236}">
                <a16:creationId xmlns:a16="http://schemas.microsoft.com/office/drawing/2014/main" xmlns="" id="{8C16E8FD-1C50-4789-A9B9-4FDF41D3560D}"/>
              </a:ext>
            </a:extLst>
          </p:cNvPr>
          <p:cNvCxnSpPr>
            <a:cxnSpLocks/>
            <a:stCxn id="613" idx="2"/>
          </p:cNvCxnSpPr>
          <p:nvPr/>
        </p:nvCxnSpPr>
        <p:spPr>
          <a:xfrm rot="10800000" flipH="1" flipV="1">
            <a:off x="5922846" y="3584094"/>
            <a:ext cx="4884854" cy="40485"/>
          </a:xfrm>
          <a:prstGeom prst="bentConnector5">
            <a:avLst>
              <a:gd name="adj1" fmla="val 30159"/>
              <a:gd name="adj2" fmla="val -37295"/>
              <a:gd name="adj3" fmla="val 56461"/>
            </a:avLst>
          </a:prstGeom>
          <a:ln w="19050">
            <a:solidFill>
              <a:schemeClr val="accent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637" name="Elbow Connector 29">
            <a:extLst>
              <a:ext uri="{FF2B5EF4-FFF2-40B4-BE49-F238E27FC236}">
                <a16:creationId xmlns:a16="http://schemas.microsoft.com/office/drawing/2014/main" xmlns="" id="{414B7C03-D957-4205-97D7-DD285D58AABB}"/>
              </a:ext>
            </a:extLst>
          </p:cNvPr>
          <p:cNvCxnSpPr>
            <a:cxnSpLocks/>
            <a:endCxn id="616" idx="0"/>
          </p:cNvCxnSpPr>
          <p:nvPr/>
        </p:nvCxnSpPr>
        <p:spPr>
          <a:xfrm rot="10800000">
            <a:off x="6550375" y="3683727"/>
            <a:ext cx="922193" cy="1796368"/>
          </a:xfrm>
          <a:prstGeom prst="bentConnector4">
            <a:avLst>
              <a:gd name="adj1" fmla="val 44759"/>
              <a:gd name="adj2" fmla="val 112726"/>
            </a:avLst>
          </a:prstGeom>
          <a:ln w="19050">
            <a:solidFill>
              <a:schemeClr val="accent4">
                <a:lumMod val="9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638" name="Elbow Connector 29">
            <a:extLst>
              <a:ext uri="{FF2B5EF4-FFF2-40B4-BE49-F238E27FC236}">
                <a16:creationId xmlns:a16="http://schemas.microsoft.com/office/drawing/2014/main" xmlns="" id="{4164A6BA-D429-41DB-B795-5A3233914C1E}"/>
              </a:ext>
            </a:extLst>
          </p:cNvPr>
          <p:cNvCxnSpPr>
            <a:cxnSpLocks/>
            <a:endCxn id="622" idx="0"/>
          </p:cNvCxnSpPr>
          <p:nvPr/>
        </p:nvCxnSpPr>
        <p:spPr>
          <a:xfrm>
            <a:off x="1587500" y="3446780"/>
            <a:ext cx="3347035" cy="994704"/>
          </a:xfrm>
          <a:prstGeom prst="bentConnector2">
            <a:avLst/>
          </a:prstGeom>
          <a:ln w="19050">
            <a:solidFill>
              <a:schemeClr val="accent3"/>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887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50E572CE-EBF9-4304-8DD3-13A38312AA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9116" y="3490308"/>
            <a:ext cx="3627120" cy="2273706"/>
          </a:xfrm>
          <a:prstGeom prst="rect">
            <a:avLst/>
          </a:prstGeom>
        </p:spPr>
      </p:pic>
      <p:sp>
        <p:nvSpPr>
          <p:cNvPr id="11" name="TextBox 10">
            <a:extLst>
              <a:ext uri="{FF2B5EF4-FFF2-40B4-BE49-F238E27FC236}">
                <a16:creationId xmlns:a16="http://schemas.microsoft.com/office/drawing/2014/main" xmlns="" id="{78B6B548-1154-4A3F-82CA-194CA327F98B}"/>
              </a:ext>
            </a:extLst>
          </p:cNvPr>
          <p:cNvSpPr txBox="1"/>
          <p:nvPr/>
        </p:nvSpPr>
        <p:spPr>
          <a:xfrm>
            <a:off x="3319737" y="5881018"/>
            <a:ext cx="1226482" cy="36933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Fig.1.</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AA47FE8C-C133-4DE1-9B77-455125C2D4D1}"/>
              </a:ext>
            </a:extLst>
          </p:cNvPr>
          <p:cNvSpPr txBox="1"/>
          <p:nvPr/>
        </p:nvSpPr>
        <p:spPr>
          <a:xfrm>
            <a:off x="8125911" y="5873621"/>
            <a:ext cx="1226482" cy="36933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Fig.2.</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13" name="Picture 12" descr="untitled8.png"/>
          <p:cNvPicPr>
            <a:picLocks noChangeAspect="1"/>
          </p:cNvPicPr>
          <p:nvPr/>
        </p:nvPicPr>
        <p:blipFill>
          <a:blip r:embed="rId3" cstate="print"/>
          <a:stretch>
            <a:fillRect/>
          </a:stretch>
        </p:blipFill>
        <p:spPr>
          <a:xfrm>
            <a:off x="6571772" y="3490310"/>
            <a:ext cx="3627120" cy="2273706"/>
          </a:xfrm>
          <a:prstGeom prst="rect">
            <a:avLst/>
          </a:prstGeom>
        </p:spPr>
      </p:pic>
      <p:sp>
        <p:nvSpPr>
          <p:cNvPr id="3" name="TextBox 2">
            <a:extLst>
              <a:ext uri="{FF2B5EF4-FFF2-40B4-BE49-F238E27FC236}">
                <a16:creationId xmlns:a16="http://schemas.microsoft.com/office/drawing/2014/main" xmlns="" id="{443228E4-ABF1-4119-8B05-F427BAB0B86F}"/>
              </a:ext>
            </a:extLst>
          </p:cNvPr>
          <p:cNvSpPr txBox="1"/>
          <p:nvPr/>
        </p:nvSpPr>
        <p:spPr>
          <a:xfrm>
            <a:off x="633046" y="323557"/>
            <a:ext cx="11235496" cy="646331"/>
          </a:xfrm>
          <a:prstGeom prst="rect">
            <a:avLst/>
          </a:prstGeom>
          <a:noFill/>
        </p:spPr>
        <p:txBody>
          <a:bodyPr wrap="square" rtlCol="0">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Results</a:t>
            </a:r>
          </a:p>
        </p:txBody>
      </p:sp>
      <p:sp>
        <p:nvSpPr>
          <p:cNvPr id="4" name="TextBox 3">
            <a:extLst>
              <a:ext uri="{FF2B5EF4-FFF2-40B4-BE49-F238E27FC236}">
                <a16:creationId xmlns:a16="http://schemas.microsoft.com/office/drawing/2014/main" xmlns="" id="{F1E91381-25C1-4A07-8F24-32B84E5327B5}"/>
              </a:ext>
            </a:extLst>
          </p:cNvPr>
          <p:cNvSpPr txBox="1"/>
          <p:nvPr/>
        </p:nvSpPr>
        <p:spPr>
          <a:xfrm>
            <a:off x="450552" y="1649247"/>
            <a:ext cx="10780542" cy="1015663"/>
          </a:xfrm>
          <a:prstGeom prst="rect">
            <a:avLst/>
          </a:prstGeom>
          <a:noFill/>
        </p:spPr>
        <p:txBody>
          <a:bodyPr wrap="square" rtlCol="0">
            <a:spAutoFit/>
          </a:bodyPr>
          <a:lstStyle/>
          <a:p>
            <a:pPr marL="457200" indent="-457200">
              <a:buFont typeface="Arial" panose="020B0604020202020204" pitchFamily="34" charset="0"/>
              <a:buChar char="•"/>
            </a:pPr>
            <a:r>
              <a:rPr lang="en-US" sz="3000" dirty="0" smtClean="0">
                <a:solidFill>
                  <a:schemeClr val="bg1"/>
                </a:solidFill>
                <a:latin typeface="Times New Roman" panose="02020603050405020304" pitchFamily="18" charset="0"/>
                <a:cs typeface="Times New Roman" panose="02020603050405020304" pitchFamily="18" charset="0"/>
              </a:rPr>
              <a:t>Figure </a:t>
            </a:r>
            <a:r>
              <a:rPr lang="en-US" sz="3000" dirty="0">
                <a:solidFill>
                  <a:schemeClr val="bg1"/>
                </a:solidFill>
                <a:latin typeface="Times New Roman" panose="02020603050405020304" pitchFamily="18" charset="0"/>
                <a:cs typeface="Times New Roman" panose="02020603050405020304" pitchFamily="18" charset="0"/>
              </a:rPr>
              <a:t>1</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a:solidFill>
                  <a:schemeClr val="bg1"/>
                </a:solidFill>
                <a:latin typeface="Times New Roman" panose="02020603050405020304" pitchFamily="18" charset="0"/>
                <a:cs typeface="Times New Roman" panose="02020603050405020304" pitchFamily="18" charset="0"/>
              </a:rPr>
              <a:t>shows SIR model without vaccination when β= 3.5</a:t>
            </a:r>
          </a:p>
          <a:p>
            <a:pPr marL="457200" indent="-457200">
              <a:buFont typeface="Arial" panose="020B0604020202020204" pitchFamily="34" charset="0"/>
              <a:buChar char="•"/>
            </a:pPr>
            <a:r>
              <a:rPr lang="en-US" sz="3000" dirty="0">
                <a:solidFill>
                  <a:schemeClr val="bg1"/>
                </a:solidFill>
                <a:latin typeface="Times New Roman" panose="02020603050405020304" pitchFamily="18" charset="0"/>
                <a:cs typeface="Times New Roman" panose="02020603050405020304" pitchFamily="18" charset="0"/>
              </a:rPr>
              <a:t>Figure </a:t>
            </a:r>
            <a:r>
              <a:rPr lang="en-US" sz="3000" dirty="0" smtClean="0">
                <a:solidFill>
                  <a:schemeClr val="bg1"/>
                </a:solidFill>
                <a:latin typeface="Times New Roman" panose="02020603050405020304" pitchFamily="18" charset="0"/>
                <a:cs typeface="Times New Roman" panose="02020603050405020304" pitchFamily="18" charset="0"/>
              </a:rPr>
              <a:t>2 </a:t>
            </a:r>
            <a:r>
              <a:rPr lang="en-US" sz="3000" dirty="0">
                <a:solidFill>
                  <a:schemeClr val="bg1"/>
                </a:solidFill>
                <a:latin typeface="Times New Roman" panose="02020603050405020304" pitchFamily="18" charset="0"/>
                <a:cs typeface="Times New Roman" panose="02020603050405020304" pitchFamily="18" charset="0"/>
              </a:rPr>
              <a:t>shows SIR model with vaccination</a:t>
            </a:r>
          </a:p>
        </p:txBody>
      </p:sp>
      <p:sp>
        <p:nvSpPr>
          <p:cNvPr id="6" name="TextBox 5">
            <a:extLst>
              <a:ext uri="{FF2B5EF4-FFF2-40B4-BE49-F238E27FC236}">
                <a16:creationId xmlns:a16="http://schemas.microsoft.com/office/drawing/2014/main" xmlns="" id="{1EBFDEE5-52EC-4996-8DE0-0CF93A0E501B}"/>
              </a:ext>
            </a:extLst>
          </p:cNvPr>
          <p:cNvSpPr txBox="1"/>
          <p:nvPr/>
        </p:nvSpPr>
        <p:spPr>
          <a:xfrm>
            <a:off x="323458" y="893311"/>
            <a:ext cx="11403923"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Impact of vaccination on the course of a disease outbreak: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85CA045B-CF43-45F4-A26E-77EB3FA5B7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221" y="3429000"/>
            <a:ext cx="3691681" cy="2426675"/>
          </a:xfrm>
          <a:prstGeom prst="rect">
            <a:avLst/>
          </a:prstGeom>
        </p:spPr>
      </p:pic>
      <p:sp>
        <p:nvSpPr>
          <p:cNvPr id="10" name="TextBox 9">
            <a:extLst>
              <a:ext uri="{FF2B5EF4-FFF2-40B4-BE49-F238E27FC236}">
                <a16:creationId xmlns="" xmlns:a16="http://schemas.microsoft.com/office/drawing/2014/main" id="{7FAECCB8-F2F6-42CC-B304-12025FD16E97}"/>
              </a:ext>
            </a:extLst>
          </p:cNvPr>
          <p:cNvSpPr txBox="1"/>
          <p:nvPr/>
        </p:nvSpPr>
        <p:spPr>
          <a:xfrm>
            <a:off x="5835748" y="5913529"/>
            <a:ext cx="914400" cy="36933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Fig.4. </a:t>
            </a:r>
            <a:endParaRPr lang="en-US" dirty="0"/>
          </a:p>
        </p:txBody>
      </p:sp>
      <p:sp>
        <p:nvSpPr>
          <p:cNvPr id="11" name="TextBox 10">
            <a:extLst>
              <a:ext uri="{FF2B5EF4-FFF2-40B4-BE49-F238E27FC236}">
                <a16:creationId xmlns="" xmlns:a16="http://schemas.microsoft.com/office/drawing/2014/main" id="{7B7F7132-66C5-46CB-BDAE-5ADC165F2808}"/>
              </a:ext>
            </a:extLst>
          </p:cNvPr>
          <p:cNvSpPr txBox="1"/>
          <p:nvPr/>
        </p:nvSpPr>
        <p:spPr>
          <a:xfrm>
            <a:off x="1832861" y="5908748"/>
            <a:ext cx="914400" cy="36933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Fig.3.</a:t>
            </a:r>
            <a:endParaRPr lang="en-US" dirty="0"/>
          </a:p>
        </p:txBody>
      </p:sp>
      <p:sp>
        <p:nvSpPr>
          <p:cNvPr id="12" name="TextBox 11">
            <a:extLst>
              <a:ext uri="{FF2B5EF4-FFF2-40B4-BE49-F238E27FC236}">
                <a16:creationId xmlns="" xmlns:a16="http://schemas.microsoft.com/office/drawing/2014/main" id="{5A6C75FA-42D3-4199-AF38-8025C0A7AF00}"/>
              </a:ext>
            </a:extLst>
          </p:cNvPr>
          <p:cNvSpPr txBox="1"/>
          <p:nvPr/>
        </p:nvSpPr>
        <p:spPr>
          <a:xfrm>
            <a:off x="9691031" y="5919713"/>
            <a:ext cx="914400" cy="36933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Fig.5. </a:t>
            </a:r>
            <a:endParaRPr lang="en-US" dirty="0"/>
          </a:p>
        </p:txBody>
      </p:sp>
      <p:pic>
        <p:nvPicPr>
          <p:cNvPr id="7" name="Picture 6">
            <a:extLst>
              <a:ext uri="{FF2B5EF4-FFF2-40B4-BE49-F238E27FC236}">
                <a16:creationId xmlns="" xmlns:a16="http://schemas.microsoft.com/office/drawing/2014/main" id="{097E88CD-7CEC-4D9F-80A4-628931D85E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5740" y="3426723"/>
            <a:ext cx="3691681" cy="2424194"/>
          </a:xfrm>
          <a:prstGeom prst="rect">
            <a:avLst/>
          </a:prstGeom>
        </p:spPr>
      </p:pic>
      <p:pic>
        <p:nvPicPr>
          <p:cNvPr id="5" name="Picture 4">
            <a:extLst>
              <a:ext uri="{FF2B5EF4-FFF2-40B4-BE49-F238E27FC236}">
                <a16:creationId xmlns="" xmlns:a16="http://schemas.microsoft.com/office/drawing/2014/main" id="{F40BA8B9-756B-4957-9C79-39F12D006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7260" y="3426723"/>
            <a:ext cx="3691681" cy="2428952"/>
          </a:xfrm>
          <a:prstGeom prst="rect">
            <a:avLst/>
          </a:prstGeom>
        </p:spPr>
      </p:pic>
      <p:sp>
        <p:nvSpPr>
          <p:cNvPr id="2" name="TextBox 1">
            <a:extLst>
              <a:ext uri="{FF2B5EF4-FFF2-40B4-BE49-F238E27FC236}">
                <a16:creationId xmlns="" xmlns:a16="http://schemas.microsoft.com/office/drawing/2014/main" id="{87C275A1-9C4C-4AF5-81E8-0968490EEF89}"/>
              </a:ext>
            </a:extLst>
          </p:cNvPr>
          <p:cNvSpPr txBox="1"/>
          <p:nvPr/>
        </p:nvSpPr>
        <p:spPr>
          <a:xfrm>
            <a:off x="206448" y="313869"/>
            <a:ext cx="6903275"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The effects of a higher infectious rate</a:t>
            </a:r>
            <a:r>
              <a:rPr lang="en-US" dirty="0">
                <a:solidFill>
                  <a:schemeClr val="bg1"/>
                </a:solidFill>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 xmlns:a16="http://schemas.microsoft.com/office/drawing/2014/main" id="{9A45C885-8522-4E54-AF82-C60155562B0D}"/>
              </a:ext>
            </a:extLst>
          </p:cNvPr>
          <p:cNvSpPr txBox="1"/>
          <p:nvPr/>
        </p:nvSpPr>
        <p:spPr>
          <a:xfrm>
            <a:off x="351692" y="998806"/>
            <a:ext cx="11338436" cy="2862322"/>
          </a:xfrm>
          <a:prstGeom prst="rect">
            <a:avLst/>
          </a:prstGeom>
          <a:noFill/>
        </p:spPr>
        <p:txBody>
          <a:bodyPr wrap="square" rtlCol="0">
            <a:spAutoFit/>
          </a:bodyPr>
          <a:lstStyle/>
          <a:p>
            <a:pPr marL="457200" indent="-457200">
              <a:buFont typeface="Arial" panose="020B0604020202020204" pitchFamily="34" charset="0"/>
              <a:buChar char="•"/>
            </a:pPr>
            <a:r>
              <a:rPr lang="en-US" sz="3000" dirty="0">
                <a:solidFill>
                  <a:schemeClr val="bg1"/>
                </a:solidFill>
                <a:latin typeface="Times New Roman" panose="02020603050405020304" pitchFamily="18" charset="0"/>
                <a:cs typeface="Times New Roman" panose="02020603050405020304" pitchFamily="18" charset="0"/>
              </a:rPr>
              <a:t>Modeling the effects of different infectious rates on </a:t>
            </a:r>
            <a:r>
              <a:rPr lang="en-US" sz="3000" dirty="0" smtClean="0">
                <a:solidFill>
                  <a:schemeClr val="bg1"/>
                </a:solidFill>
                <a:latin typeface="Times New Roman" panose="02020603050405020304" pitchFamily="18" charset="0"/>
                <a:cs typeface="Times New Roman" panose="02020603050405020304" pitchFamily="18" charset="0"/>
              </a:rPr>
              <a:t>susceptible, </a:t>
            </a:r>
            <a:r>
              <a:rPr lang="en-US" sz="3000" dirty="0">
                <a:solidFill>
                  <a:schemeClr val="bg1"/>
                </a:solidFill>
                <a:latin typeface="Times New Roman" panose="02020603050405020304" pitchFamily="18" charset="0"/>
                <a:cs typeface="Times New Roman" panose="02020603050405020304" pitchFamily="18" charset="0"/>
              </a:rPr>
              <a:t>infected and recovered.</a:t>
            </a:r>
          </a:p>
          <a:p>
            <a:pPr marL="457200" indent="-457200">
              <a:buFont typeface="Arial" panose="020B0604020202020204" pitchFamily="34" charset="0"/>
              <a:buChar char="•"/>
            </a:pPr>
            <a:r>
              <a:rPr lang="en-US" sz="3000" dirty="0">
                <a:solidFill>
                  <a:schemeClr val="bg1"/>
                </a:solidFill>
                <a:latin typeface="Times New Roman" panose="02020603050405020304" pitchFamily="18" charset="0"/>
                <a:cs typeface="Times New Roman" panose="02020603050405020304" pitchFamily="18" charset="0"/>
              </a:rPr>
              <a:t>Figure </a:t>
            </a:r>
            <a:r>
              <a:rPr lang="en-US" sz="3000" dirty="0" smtClean="0">
                <a:solidFill>
                  <a:schemeClr val="bg1"/>
                </a:solidFill>
                <a:latin typeface="Times New Roman" panose="02020603050405020304" pitchFamily="18" charset="0"/>
                <a:cs typeface="Times New Roman" panose="02020603050405020304" pitchFamily="18" charset="0"/>
              </a:rPr>
              <a:t>3 </a:t>
            </a:r>
            <a:r>
              <a:rPr lang="en-US" sz="3000" dirty="0">
                <a:solidFill>
                  <a:schemeClr val="bg1"/>
                </a:solidFill>
                <a:latin typeface="Times New Roman" panose="02020603050405020304" pitchFamily="18" charset="0"/>
                <a:cs typeface="Times New Roman" panose="02020603050405020304" pitchFamily="18" charset="0"/>
              </a:rPr>
              <a:t>shows </a:t>
            </a:r>
            <a:r>
              <a:rPr lang="en-US" sz="3000" dirty="0" smtClean="0">
                <a:solidFill>
                  <a:schemeClr val="bg1"/>
                </a:solidFill>
                <a:latin typeface="Times New Roman" panose="02020603050405020304" pitchFamily="18" charset="0"/>
                <a:cs typeface="Times New Roman" panose="02020603050405020304" pitchFamily="18" charset="0"/>
              </a:rPr>
              <a:t>the </a:t>
            </a:r>
            <a:r>
              <a:rPr lang="en-US" sz="3000" dirty="0">
                <a:solidFill>
                  <a:schemeClr val="bg1"/>
                </a:solidFill>
                <a:latin typeface="Times New Roman" panose="02020603050405020304" pitchFamily="18" charset="0"/>
                <a:cs typeface="Times New Roman" panose="02020603050405020304" pitchFamily="18" charset="0"/>
              </a:rPr>
              <a:t>effect on the susceptible group.</a:t>
            </a:r>
          </a:p>
          <a:p>
            <a:pPr marL="457200" indent="-457200">
              <a:buFont typeface="Arial" panose="020B0604020202020204" pitchFamily="34" charset="0"/>
              <a:buChar char="•"/>
            </a:pPr>
            <a:r>
              <a:rPr lang="en-US" sz="3000" dirty="0">
                <a:solidFill>
                  <a:schemeClr val="bg1"/>
                </a:solidFill>
                <a:latin typeface="Times New Roman" panose="02020603050405020304" pitchFamily="18" charset="0"/>
                <a:cs typeface="Times New Roman" panose="02020603050405020304" pitchFamily="18" charset="0"/>
              </a:rPr>
              <a:t>Figure </a:t>
            </a:r>
            <a:r>
              <a:rPr lang="en-US" sz="3000" dirty="0" smtClean="0">
                <a:solidFill>
                  <a:schemeClr val="bg1"/>
                </a:solidFill>
                <a:latin typeface="Times New Roman" panose="02020603050405020304" pitchFamily="18" charset="0"/>
                <a:cs typeface="Times New Roman" panose="02020603050405020304" pitchFamily="18" charset="0"/>
              </a:rPr>
              <a:t>4 </a:t>
            </a:r>
            <a:r>
              <a:rPr lang="en-US" sz="3000" dirty="0">
                <a:solidFill>
                  <a:schemeClr val="bg1"/>
                </a:solidFill>
                <a:latin typeface="Times New Roman" panose="02020603050405020304" pitchFamily="18" charset="0"/>
                <a:cs typeface="Times New Roman" panose="02020603050405020304" pitchFamily="18" charset="0"/>
              </a:rPr>
              <a:t>shows </a:t>
            </a:r>
            <a:r>
              <a:rPr lang="en-US" sz="3000" dirty="0" smtClean="0">
                <a:solidFill>
                  <a:schemeClr val="bg1"/>
                </a:solidFill>
                <a:latin typeface="Times New Roman" panose="02020603050405020304" pitchFamily="18" charset="0"/>
                <a:cs typeface="Times New Roman" panose="02020603050405020304" pitchFamily="18" charset="0"/>
              </a:rPr>
              <a:t>the </a:t>
            </a:r>
            <a:r>
              <a:rPr lang="en-US" sz="3000" dirty="0">
                <a:solidFill>
                  <a:schemeClr val="bg1"/>
                </a:solidFill>
                <a:latin typeface="Times New Roman" panose="02020603050405020304" pitchFamily="18" charset="0"/>
                <a:cs typeface="Times New Roman" panose="02020603050405020304" pitchFamily="18" charset="0"/>
              </a:rPr>
              <a:t>effect on the recovered group.</a:t>
            </a:r>
          </a:p>
          <a:p>
            <a:pPr marL="457200" indent="-457200">
              <a:buFont typeface="Arial" panose="020B0604020202020204" pitchFamily="34" charset="0"/>
              <a:buChar char="•"/>
            </a:pPr>
            <a:r>
              <a:rPr lang="en-US" sz="3000" dirty="0">
                <a:solidFill>
                  <a:schemeClr val="bg1"/>
                </a:solidFill>
                <a:latin typeface="Times New Roman" panose="02020603050405020304" pitchFamily="18" charset="0"/>
                <a:cs typeface="Times New Roman" panose="02020603050405020304" pitchFamily="18" charset="0"/>
              </a:rPr>
              <a:t>Figure </a:t>
            </a:r>
            <a:r>
              <a:rPr lang="en-US" sz="3000" dirty="0" smtClean="0">
                <a:solidFill>
                  <a:schemeClr val="bg1"/>
                </a:solidFill>
                <a:latin typeface="Times New Roman" panose="02020603050405020304" pitchFamily="18" charset="0"/>
                <a:cs typeface="Times New Roman" panose="02020603050405020304" pitchFamily="18" charset="0"/>
              </a:rPr>
              <a:t>5 </a:t>
            </a:r>
            <a:r>
              <a:rPr lang="en-US" sz="3000" dirty="0">
                <a:solidFill>
                  <a:schemeClr val="bg1"/>
                </a:solidFill>
                <a:latin typeface="Times New Roman" panose="02020603050405020304" pitchFamily="18" charset="0"/>
                <a:cs typeface="Times New Roman" panose="02020603050405020304" pitchFamily="18" charset="0"/>
              </a:rPr>
              <a:t>shows </a:t>
            </a:r>
            <a:r>
              <a:rPr lang="en-US" sz="3000" dirty="0" smtClean="0">
                <a:solidFill>
                  <a:schemeClr val="bg1"/>
                </a:solidFill>
                <a:latin typeface="Times New Roman" panose="02020603050405020304" pitchFamily="18" charset="0"/>
                <a:cs typeface="Times New Roman" panose="02020603050405020304" pitchFamily="18" charset="0"/>
              </a:rPr>
              <a:t>the </a:t>
            </a:r>
            <a:r>
              <a:rPr lang="en-US" sz="3000" dirty="0">
                <a:solidFill>
                  <a:schemeClr val="bg1"/>
                </a:solidFill>
                <a:latin typeface="Times New Roman" panose="02020603050405020304" pitchFamily="18" charset="0"/>
                <a:cs typeface="Times New Roman" panose="02020603050405020304" pitchFamily="18" charset="0"/>
              </a:rPr>
              <a:t>effect on the infected group.</a:t>
            </a:r>
          </a:p>
          <a:p>
            <a:pPr marL="457200" indent="-457200">
              <a:buFont typeface="Arial" panose="020B0604020202020204" pitchFamily="34" charset="0"/>
              <a:buChar char="•"/>
            </a:pPr>
            <a:endParaRPr lang="en-US" sz="3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7FAECCB8-F2F6-42CC-B304-12025FD16E97}"/>
              </a:ext>
            </a:extLst>
          </p:cNvPr>
          <p:cNvSpPr txBox="1"/>
          <p:nvPr/>
        </p:nvSpPr>
        <p:spPr>
          <a:xfrm>
            <a:off x="5814703" y="6151039"/>
            <a:ext cx="914400" cy="36933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Fig.7. </a:t>
            </a:r>
            <a:endParaRPr lang="en-US" dirty="0"/>
          </a:p>
        </p:txBody>
      </p:sp>
      <p:sp>
        <p:nvSpPr>
          <p:cNvPr id="11" name="TextBox 10">
            <a:extLst>
              <a:ext uri="{FF2B5EF4-FFF2-40B4-BE49-F238E27FC236}">
                <a16:creationId xmlns="" xmlns:a16="http://schemas.microsoft.com/office/drawing/2014/main" id="{7B7F7132-66C5-46CB-BDAE-5ADC165F2808}"/>
              </a:ext>
            </a:extLst>
          </p:cNvPr>
          <p:cNvSpPr txBox="1"/>
          <p:nvPr/>
        </p:nvSpPr>
        <p:spPr>
          <a:xfrm>
            <a:off x="1732620" y="6164193"/>
            <a:ext cx="914400" cy="36933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Fig.6.</a:t>
            </a:r>
            <a:endParaRPr lang="en-US" dirty="0"/>
          </a:p>
        </p:txBody>
      </p:sp>
      <p:sp>
        <p:nvSpPr>
          <p:cNvPr id="12" name="TextBox 11">
            <a:extLst>
              <a:ext uri="{FF2B5EF4-FFF2-40B4-BE49-F238E27FC236}">
                <a16:creationId xmlns="" xmlns:a16="http://schemas.microsoft.com/office/drawing/2014/main" id="{5A6C75FA-42D3-4199-AF38-8025C0A7AF00}"/>
              </a:ext>
            </a:extLst>
          </p:cNvPr>
          <p:cNvSpPr txBox="1"/>
          <p:nvPr/>
        </p:nvSpPr>
        <p:spPr>
          <a:xfrm>
            <a:off x="9896786" y="6164193"/>
            <a:ext cx="914400" cy="36933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Fig.8. </a:t>
            </a:r>
            <a:endParaRPr lang="en-US" dirty="0"/>
          </a:p>
        </p:txBody>
      </p:sp>
      <p:pic>
        <p:nvPicPr>
          <p:cNvPr id="4" name="Picture 3">
            <a:extLst>
              <a:ext uri="{FF2B5EF4-FFF2-40B4-BE49-F238E27FC236}">
                <a16:creationId xmlns="" xmlns:a16="http://schemas.microsoft.com/office/drawing/2014/main" id="{40AD3410-5A1F-41CD-AB1F-AAE0E3A904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917" y="3663876"/>
            <a:ext cx="3813199" cy="2434612"/>
          </a:xfrm>
          <a:prstGeom prst="rect">
            <a:avLst/>
          </a:prstGeom>
        </p:spPr>
      </p:pic>
      <p:pic>
        <p:nvPicPr>
          <p:cNvPr id="8" name="Picture 7">
            <a:extLst>
              <a:ext uri="{FF2B5EF4-FFF2-40B4-BE49-F238E27FC236}">
                <a16:creationId xmlns="" xmlns:a16="http://schemas.microsoft.com/office/drawing/2014/main" id="{78337747-75CB-4160-9A7B-856FB38A7B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2899" y="3674156"/>
            <a:ext cx="3813200" cy="2434612"/>
          </a:xfrm>
          <a:prstGeom prst="rect">
            <a:avLst/>
          </a:prstGeom>
        </p:spPr>
      </p:pic>
      <p:pic>
        <p:nvPicPr>
          <p:cNvPr id="14" name="Picture 13">
            <a:extLst>
              <a:ext uri="{FF2B5EF4-FFF2-40B4-BE49-F238E27FC236}">
                <a16:creationId xmlns="" xmlns:a16="http://schemas.microsoft.com/office/drawing/2014/main" id="{92C91118-674B-4C86-97D9-7D60774E8D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7546" y="3673332"/>
            <a:ext cx="3706537" cy="2438400"/>
          </a:xfrm>
          <a:prstGeom prst="rect">
            <a:avLst/>
          </a:prstGeom>
        </p:spPr>
      </p:pic>
      <p:sp>
        <p:nvSpPr>
          <p:cNvPr id="9" name="TextBox 8">
            <a:extLst>
              <a:ext uri="{FF2B5EF4-FFF2-40B4-BE49-F238E27FC236}">
                <a16:creationId xmlns="" xmlns:a16="http://schemas.microsoft.com/office/drawing/2014/main" id="{E5423ABE-2D72-4748-997D-87771AFE5441}"/>
              </a:ext>
            </a:extLst>
          </p:cNvPr>
          <p:cNvSpPr txBox="1"/>
          <p:nvPr/>
        </p:nvSpPr>
        <p:spPr>
          <a:xfrm>
            <a:off x="206448" y="313869"/>
            <a:ext cx="11894755" cy="1077218"/>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The effects of introducing yellow fever vaccination with different delay periods</a:t>
            </a:r>
            <a:r>
              <a:rPr lang="en-US" dirty="0">
                <a:solidFill>
                  <a:schemeClr val="bg1"/>
                </a:solidFill>
                <a:latin typeface="Times New Roman" panose="02020603050405020304" pitchFamily="18" charset="0"/>
                <a:cs typeface="Times New Roman" panose="02020603050405020304" pitchFamily="18" charset="0"/>
              </a:rPr>
              <a:t>:</a:t>
            </a:r>
          </a:p>
        </p:txBody>
      </p:sp>
      <p:sp>
        <p:nvSpPr>
          <p:cNvPr id="13" name="TextBox 12">
            <a:extLst>
              <a:ext uri="{FF2B5EF4-FFF2-40B4-BE49-F238E27FC236}">
                <a16:creationId xmlns="" xmlns:a16="http://schemas.microsoft.com/office/drawing/2014/main" id="{99C86B1B-ECBB-41A1-843A-4C141F26A692}"/>
              </a:ext>
            </a:extLst>
          </p:cNvPr>
          <p:cNvSpPr txBox="1"/>
          <p:nvPr/>
        </p:nvSpPr>
        <p:spPr>
          <a:xfrm>
            <a:off x="351692" y="1237959"/>
            <a:ext cx="11338436" cy="2862322"/>
          </a:xfrm>
          <a:prstGeom prst="rect">
            <a:avLst/>
          </a:prstGeom>
          <a:noFill/>
        </p:spPr>
        <p:txBody>
          <a:bodyPr wrap="square" rtlCol="0">
            <a:spAutoFit/>
          </a:bodyPr>
          <a:lstStyle/>
          <a:p>
            <a:pPr marL="457200" indent="-457200">
              <a:buFont typeface="Arial" panose="020B0604020202020204" pitchFamily="34" charset="0"/>
              <a:buChar char="•"/>
            </a:pPr>
            <a:r>
              <a:rPr lang="en-US" sz="3000" dirty="0">
                <a:solidFill>
                  <a:schemeClr val="bg1"/>
                </a:solidFill>
                <a:latin typeface="Times New Roman" panose="02020603050405020304" pitchFamily="18" charset="0"/>
                <a:cs typeface="Times New Roman" panose="02020603050405020304" pitchFamily="18" charset="0"/>
              </a:rPr>
              <a:t>A study to examine the impact of vaccination on the dynamics of the disease outbreak.</a:t>
            </a:r>
          </a:p>
          <a:p>
            <a:pPr marL="457200" indent="-457200">
              <a:buFont typeface="Arial" panose="020B0604020202020204" pitchFamily="34" charset="0"/>
              <a:buChar char="•"/>
            </a:pPr>
            <a:r>
              <a:rPr lang="en-US" sz="3000" dirty="0">
                <a:solidFill>
                  <a:schemeClr val="bg1"/>
                </a:solidFill>
                <a:latin typeface="Times New Roman" panose="02020603050405020304" pitchFamily="18" charset="0"/>
                <a:cs typeface="Times New Roman" panose="02020603050405020304" pitchFamily="18" charset="0"/>
              </a:rPr>
              <a:t>Figure </a:t>
            </a:r>
            <a:r>
              <a:rPr lang="en-US" sz="3000" dirty="0" smtClean="0">
                <a:solidFill>
                  <a:schemeClr val="bg1"/>
                </a:solidFill>
                <a:latin typeface="Times New Roman" panose="02020603050405020304" pitchFamily="18" charset="0"/>
                <a:cs typeface="Times New Roman" panose="02020603050405020304" pitchFamily="18" charset="0"/>
              </a:rPr>
              <a:t>6 </a:t>
            </a:r>
            <a:r>
              <a:rPr lang="en-US" sz="3000" dirty="0">
                <a:solidFill>
                  <a:schemeClr val="bg1"/>
                </a:solidFill>
                <a:latin typeface="Times New Roman" panose="02020603050405020304" pitchFamily="18" charset="0"/>
                <a:cs typeface="Times New Roman" panose="02020603050405020304" pitchFamily="18" charset="0"/>
              </a:rPr>
              <a:t>shows the </a:t>
            </a:r>
            <a:r>
              <a:rPr lang="en-US" sz="3000" dirty="0" smtClean="0">
                <a:solidFill>
                  <a:schemeClr val="bg1"/>
                </a:solidFill>
                <a:latin typeface="Times New Roman" panose="02020603050405020304" pitchFamily="18" charset="0"/>
                <a:cs typeface="Times New Roman" panose="02020603050405020304" pitchFamily="18" charset="0"/>
              </a:rPr>
              <a:t>number of infection cases at 60 days delay.</a:t>
            </a:r>
            <a:endParaRPr lang="en-US" sz="30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dirty="0">
                <a:solidFill>
                  <a:schemeClr val="bg1"/>
                </a:solidFill>
                <a:latin typeface="Times New Roman" panose="02020603050405020304" pitchFamily="18" charset="0"/>
                <a:cs typeface="Times New Roman" panose="02020603050405020304" pitchFamily="18" charset="0"/>
              </a:rPr>
              <a:t>Figure </a:t>
            </a:r>
            <a:r>
              <a:rPr lang="en-US" sz="3000" dirty="0" smtClean="0">
                <a:solidFill>
                  <a:schemeClr val="bg1"/>
                </a:solidFill>
                <a:latin typeface="Times New Roman" panose="02020603050405020304" pitchFamily="18" charset="0"/>
                <a:cs typeface="Times New Roman" panose="02020603050405020304" pitchFamily="18" charset="0"/>
              </a:rPr>
              <a:t>7 </a:t>
            </a:r>
            <a:r>
              <a:rPr lang="en-US" sz="3000" dirty="0">
                <a:solidFill>
                  <a:schemeClr val="bg1"/>
                </a:solidFill>
                <a:latin typeface="Times New Roman" panose="02020603050405020304" pitchFamily="18" charset="0"/>
                <a:cs typeface="Times New Roman" panose="02020603050405020304" pitchFamily="18" charset="0"/>
              </a:rPr>
              <a:t>shows </a:t>
            </a:r>
            <a:r>
              <a:rPr lang="en-US" sz="3000" dirty="0" smtClean="0">
                <a:solidFill>
                  <a:schemeClr val="bg1"/>
                </a:solidFill>
                <a:latin typeface="Times New Roman" panose="02020603050405020304" pitchFamily="18" charset="0"/>
                <a:cs typeface="Times New Roman" panose="02020603050405020304" pitchFamily="18" charset="0"/>
              </a:rPr>
              <a:t>the number of infection cases at 120 days delay.</a:t>
            </a:r>
            <a:endParaRPr lang="en-US" sz="30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dirty="0">
                <a:solidFill>
                  <a:schemeClr val="bg1"/>
                </a:solidFill>
                <a:latin typeface="Times New Roman" panose="02020603050405020304" pitchFamily="18" charset="0"/>
                <a:cs typeface="Times New Roman" panose="02020603050405020304" pitchFamily="18" charset="0"/>
              </a:rPr>
              <a:t>Figure </a:t>
            </a:r>
            <a:r>
              <a:rPr lang="en-US" sz="3000" dirty="0" smtClean="0">
                <a:solidFill>
                  <a:schemeClr val="bg1"/>
                </a:solidFill>
                <a:latin typeface="Times New Roman" panose="02020603050405020304" pitchFamily="18" charset="0"/>
                <a:cs typeface="Times New Roman" panose="02020603050405020304" pitchFamily="18" charset="0"/>
              </a:rPr>
              <a:t>8 </a:t>
            </a:r>
            <a:r>
              <a:rPr lang="en-US" sz="3000" dirty="0">
                <a:solidFill>
                  <a:schemeClr val="bg1"/>
                </a:solidFill>
                <a:latin typeface="Times New Roman" panose="02020603050405020304" pitchFamily="18" charset="0"/>
                <a:cs typeface="Times New Roman" panose="02020603050405020304" pitchFamily="18" charset="0"/>
              </a:rPr>
              <a:t>shows </a:t>
            </a:r>
            <a:r>
              <a:rPr lang="en-US" sz="3000" dirty="0" smtClean="0">
                <a:solidFill>
                  <a:schemeClr val="bg1"/>
                </a:solidFill>
                <a:latin typeface="Times New Roman" panose="02020603050405020304" pitchFamily="18" charset="0"/>
                <a:cs typeface="Times New Roman" panose="02020603050405020304" pitchFamily="18" charset="0"/>
              </a:rPr>
              <a:t>the number of infection cases at 180 days delay.</a:t>
            </a:r>
            <a:endParaRPr lang="en-US" sz="30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372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6754558-C4E1-4D7A-8435-E581495C3648}"/>
              </a:ext>
            </a:extLst>
          </p:cNvPr>
          <p:cNvSpPr txBox="1"/>
          <p:nvPr/>
        </p:nvSpPr>
        <p:spPr>
          <a:xfrm>
            <a:off x="353707" y="276060"/>
            <a:ext cx="11392818"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Studying the Effects of different reproduction numbers of plague:</a:t>
            </a:r>
            <a:r>
              <a:rPr lang="en-US" sz="2400" dirty="0">
                <a:solidFill>
                  <a:schemeClr val="bg1"/>
                </a:solidFill>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xmlns="" id="{7B7F7132-66C5-46CB-BDAE-5ADC165F2808}"/>
              </a:ext>
            </a:extLst>
          </p:cNvPr>
          <p:cNvSpPr txBox="1"/>
          <p:nvPr/>
        </p:nvSpPr>
        <p:spPr>
          <a:xfrm>
            <a:off x="9216687" y="6369636"/>
            <a:ext cx="914400" cy="36933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Fig.9.</a:t>
            </a:r>
            <a:endParaRPr lang="en-US" dirty="0"/>
          </a:p>
        </p:txBody>
      </p:sp>
      <p:pic>
        <p:nvPicPr>
          <p:cNvPr id="16" name="Picture 15" descr="WhatsApp Image 2019-05-20 at 2.53.03 AM (1).jpeg"/>
          <p:cNvPicPr>
            <a:picLocks noChangeAspect="1"/>
          </p:cNvPicPr>
          <p:nvPr/>
        </p:nvPicPr>
        <p:blipFill>
          <a:blip r:embed="rId2" cstate="print"/>
          <a:srcRect l="2503"/>
          <a:stretch>
            <a:fillRect/>
          </a:stretch>
        </p:blipFill>
        <p:spPr>
          <a:xfrm>
            <a:off x="7368989" y="880478"/>
            <a:ext cx="4553712" cy="1871954"/>
          </a:xfrm>
          <a:prstGeom prst="rect">
            <a:avLst/>
          </a:prstGeom>
        </p:spPr>
      </p:pic>
      <p:pic>
        <p:nvPicPr>
          <p:cNvPr id="17" name="Picture 16" descr="WhatsApp Image 2019-05-20 at 2.53.03 AM.jpeg"/>
          <p:cNvPicPr>
            <a:picLocks noChangeAspect="1"/>
          </p:cNvPicPr>
          <p:nvPr/>
        </p:nvPicPr>
        <p:blipFill>
          <a:blip r:embed="rId3" cstate="print"/>
          <a:stretch>
            <a:fillRect/>
          </a:stretch>
        </p:blipFill>
        <p:spPr>
          <a:xfrm>
            <a:off x="7368895" y="4614451"/>
            <a:ext cx="4553712" cy="1792691"/>
          </a:xfrm>
          <a:prstGeom prst="rect">
            <a:avLst/>
          </a:prstGeom>
        </p:spPr>
      </p:pic>
      <p:pic>
        <p:nvPicPr>
          <p:cNvPr id="18" name="Picture 17" descr="Screenshot 2019-05-20 at 02.50.46.png"/>
          <p:cNvPicPr>
            <a:picLocks noChangeAspect="1"/>
          </p:cNvPicPr>
          <p:nvPr/>
        </p:nvPicPr>
        <p:blipFill>
          <a:blip r:embed="rId4" cstate="print"/>
          <a:stretch>
            <a:fillRect/>
          </a:stretch>
        </p:blipFill>
        <p:spPr>
          <a:xfrm>
            <a:off x="7370593" y="2753065"/>
            <a:ext cx="4555700" cy="1863906"/>
          </a:xfrm>
          <a:prstGeom prst="rect">
            <a:avLst/>
          </a:prstGeom>
        </p:spPr>
      </p:pic>
      <p:sp>
        <p:nvSpPr>
          <p:cNvPr id="7" name="TextBox 6">
            <a:extLst>
              <a:ext uri="{FF2B5EF4-FFF2-40B4-BE49-F238E27FC236}">
                <a16:creationId xmlns:a16="http://schemas.microsoft.com/office/drawing/2014/main" xmlns="" id="{34B03F8E-B3C3-4974-B45B-C2C7AF942E74}"/>
              </a:ext>
            </a:extLst>
          </p:cNvPr>
          <p:cNvSpPr txBox="1"/>
          <p:nvPr/>
        </p:nvSpPr>
        <p:spPr>
          <a:xfrm>
            <a:off x="500363" y="972264"/>
            <a:ext cx="6865034" cy="3539430"/>
          </a:xfrm>
          <a:prstGeom prst="rect">
            <a:avLst/>
          </a:prstGeom>
          <a:noFill/>
        </p:spPr>
        <p:txBody>
          <a:bodyPr wrap="square" rtlCol="0">
            <a:spAutoFit/>
          </a:bodyPr>
          <a:lstStyle/>
          <a:p>
            <a:pPr marL="457200" indent="-457200">
              <a:buFont typeface="Arial" panose="020B0604020202020204" pitchFamily="34" charset="0"/>
              <a:buChar char="•"/>
            </a:pPr>
            <a:endParaRPr lang="en-US" sz="2800" dirty="0" smtClean="0">
              <a:solidFill>
                <a:schemeClr val="bg1"/>
              </a:solidFill>
              <a:latin typeface="Times New Roman" pitchFamily="18" charset="0"/>
              <a:cs typeface="Times New Roman" pitchFamily="18" charset="0"/>
            </a:endParaRPr>
          </a:p>
          <a:p>
            <a:pPr marL="457200" indent="-457200">
              <a:buFont typeface="Arial" panose="020B0604020202020204" pitchFamily="34" charset="0"/>
              <a:buChar char="•"/>
            </a:pPr>
            <a:r>
              <a:rPr lang="en-US" sz="2800" dirty="0" smtClean="0">
                <a:solidFill>
                  <a:schemeClr val="bg1"/>
                </a:solidFill>
                <a:latin typeface="Times New Roman" pitchFamily="18" charset="0"/>
                <a:cs typeface="Times New Roman" pitchFamily="18" charset="0"/>
              </a:rPr>
              <a:t>Different </a:t>
            </a:r>
            <a:r>
              <a:rPr lang="en-US" sz="2800" dirty="0">
                <a:solidFill>
                  <a:schemeClr val="bg1"/>
                </a:solidFill>
                <a:latin typeface="Times New Roman" pitchFamily="18" charset="0"/>
                <a:cs typeface="Times New Roman" pitchFamily="18" charset="0"/>
              </a:rPr>
              <a:t>combinations of values for R</a:t>
            </a:r>
            <a:r>
              <a:rPr lang="en-US" sz="2000" dirty="0">
                <a:solidFill>
                  <a:schemeClr val="bg1"/>
                </a:solidFill>
                <a:latin typeface="Times New Roman" pitchFamily="18" charset="0"/>
                <a:cs typeface="Times New Roman" pitchFamily="18" charset="0"/>
              </a:rPr>
              <a:t>0</a:t>
            </a:r>
            <a:r>
              <a:rPr lang="en-US" sz="2800" dirty="0">
                <a:solidFill>
                  <a:schemeClr val="bg1"/>
                </a:solidFill>
                <a:latin typeface="Times New Roman" pitchFamily="18" charset="0"/>
                <a:cs typeface="Times New Roman" pitchFamily="18" charset="0"/>
              </a:rPr>
              <a:t> and q</a:t>
            </a:r>
            <a:r>
              <a:rPr lang="en-US" sz="2000" i="1" dirty="0">
                <a:solidFill>
                  <a:schemeClr val="bg1"/>
                </a:solidFill>
                <a:latin typeface="Times New Roman" pitchFamily="18" charset="0"/>
                <a:cs typeface="Times New Roman" pitchFamily="18" charset="0"/>
              </a:rPr>
              <a:t>h</a:t>
            </a:r>
            <a:r>
              <a:rPr lang="en-US" sz="2800" dirty="0">
                <a:solidFill>
                  <a:schemeClr val="bg1"/>
                </a:solidFill>
                <a:latin typeface="Times New Roman" pitchFamily="18" charset="0"/>
                <a:cs typeface="Times New Roman" pitchFamily="18" charset="0"/>
              </a:rPr>
              <a:t>,  to fit the pneumonic plague model is used.</a:t>
            </a:r>
          </a:p>
          <a:p>
            <a:pPr marL="457200" indent="-457200">
              <a:buFont typeface="Arial" panose="020B0604020202020204" pitchFamily="34" charset="0"/>
              <a:buChar char="•"/>
            </a:pPr>
            <a:r>
              <a:rPr lang="en-US" sz="2800" dirty="0">
                <a:solidFill>
                  <a:schemeClr val="bg1"/>
                </a:solidFill>
                <a:latin typeface="Times New Roman" pitchFamily="18" charset="0"/>
                <a:cs typeface="Times New Roman" pitchFamily="18" charset="0"/>
              </a:rPr>
              <a:t>A threshold of 5% as a minimum mortality threshold is used.</a:t>
            </a:r>
          </a:p>
          <a:p>
            <a:pPr marL="457200" indent="-457200">
              <a:buFont typeface="Arial" panose="020B0604020202020204" pitchFamily="34" charset="0"/>
              <a:buChar char="•"/>
            </a:pPr>
            <a:r>
              <a:rPr lang="en-US" sz="2800" dirty="0">
                <a:solidFill>
                  <a:schemeClr val="bg1"/>
                </a:solidFill>
                <a:latin typeface="Times New Roman" pitchFamily="18" charset="0"/>
                <a:cs typeface="Times New Roman" pitchFamily="18" charset="0"/>
              </a:rPr>
              <a:t>Average distance of the simulated results is used.</a:t>
            </a:r>
          </a:p>
        </p:txBody>
      </p:sp>
    </p:spTree>
    <p:extLst>
      <p:ext uri="{BB962C8B-B14F-4D97-AF65-F5344CB8AC3E}">
        <p14:creationId xmlns:p14="http://schemas.microsoft.com/office/powerpoint/2010/main" val="3977372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6754558-C4E1-4D7A-8435-E581495C3648}"/>
              </a:ext>
            </a:extLst>
          </p:cNvPr>
          <p:cNvSpPr txBox="1"/>
          <p:nvPr/>
        </p:nvSpPr>
        <p:spPr>
          <a:xfrm>
            <a:off x="363417" y="586154"/>
            <a:ext cx="11585330" cy="2800767"/>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solidFill>
                  <a:schemeClr val="bg1"/>
                </a:solidFill>
                <a:latin typeface="Times New Roman" pitchFamily="18" charset="0"/>
                <a:cs typeface="Times New Roman" pitchFamily="18" charset="0"/>
              </a:rPr>
              <a:t>In the attached chart, the ordinate represents the number of deaths per week. </a:t>
            </a:r>
          </a:p>
          <a:p>
            <a:pPr marL="342900" indent="-342900" algn="just">
              <a:buFont typeface="Arial" panose="020B0604020202020204" pitchFamily="34" charset="0"/>
              <a:buChar char="•"/>
            </a:pPr>
            <a:r>
              <a:rPr lang="en-US" sz="2800" dirty="0">
                <a:solidFill>
                  <a:schemeClr val="bg1"/>
                </a:solidFill>
                <a:latin typeface="Times New Roman" pitchFamily="18" charset="0"/>
                <a:cs typeface="Times New Roman" pitchFamily="18" charset="0"/>
              </a:rPr>
              <a:t>The abscissa represents the time in weeks. </a:t>
            </a: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 </a:t>
            </a:r>
          </a:p>
        </p:txBody>
      </p:sp>
      <p:pic>
        <p:nvPicPr>
          <p:cNvPr id="9" name="Picture 8" descr="plaguebell.png"/>
          <p:cNvPicPr>
            <a:picLocks noChangeAspect="1"/>
          </p:cNvPicPr>
          <p:nvPr/>
        </p:nvPicPr>
        <p:blipFill>
          <a:blip r:embed="rId2" cstate="print"/>
          <a:stretch>
            <a:fillRect/>
          </a:stretch>
        </p:blipFill>
        <p:spPr>
          <a:xfrm>
            <a:off x="2948151" y="1564504"/>
            <a:ext cx="5693000" cy="4858438"/>
          </a:xfrm>
          <a:prstGeom prst="rect">
            <a:avLst/>
          </a:prstGeom>
        </p:spPr>
      </p:pic>
      <p:sp>
        <p:nvSpPr>
          <p:cNvPr id="13" name="TextBox 12">
            <a:extLst>
              <a:ext uri="{FF2B5EF4-FFF2-40B4-BE49-F238E27FC236}">
                <a16:creationId xmlns:a16="http://schemas.microsoft.com/office/drawing/2014/main" xmlns="" id="{7B7F7132-66C5-46CB-BDAE-5ADC165F2808}"/>
              </a:ext>
            </a:extLst>
          </p:cNvPr>
          <p:cNvSpPr txBox="1"/>
          <p:nvPr/>
        </p:nvSpPr>
        <p:spPr>
          <a:xfrm>
            <a:off x="5451230" y="6377995"/>
            <a:ext cx="914400" cy="36933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Fig.10.</a:t>
            </a:r>
            <a:endParaRPr lang="en-US" dirty="0"/>
          </a:p>
        </p:txBody>
      </p:sp>
    </p:spTree>
    <p:extLst>
      <p:ext uri="{BB962C8B-B14F-4D97-AF65-F5344CB8AC3E}">
        <p14:creationId xmlns:p14="http://schemas.microsoft.com/office/powerpoint/2010/main" val="3977372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reeform: Shape 208">
            <a:extLst>
              <a:ext uri="{FF2B5EF4-FFF2-40B4-BE49-F238E27FC236}">
                <a16:creationId xmlns:a16="http://schemas.microsoft.com/office/drawing/2014/main" xmlns="" id="{97CA5B46-133D-43CD-9ED1-7D0B52315DDB}"/>
              </a:ext>
            </a:extLst>
          </p:cNvPr>
          <p:cNvSpPr/>
          <p:nvPr/>
        </p:nvSpPr>
        <p:spPr>
          <a:xfrm>
            <a:off x="9689133" y="-13446"/>
            <a:ext cx="1428797" cy="6858000"/>
          </a:xfrm>
          <a:custGeom>
            <a:avLst/>
            <a:gdLst>
              <a:gd name="connsiteX0" fmla="*/ 349567 w 972505"/>
              <a:gd name="connsiteY0" fmla="*/ 3743325 h 4242435"/>
              <a:gd name="connsiteX1" fmla="*/ 429577 w 972505"/>
              <a:gd name="connsiteY1" fmla="*/ 3809047 h 4242435"/>
              <a:gd name="connsiteX2" fmla="*/ 459105 w 972505"/>
              <a:gd name="connsiteY2" fmla="*/ 3833812 h 4242435"/>
              <a:gd name="connsiteX3" fmla="*/ 149542 w 972505"/>
              <a:gd name="connsiteY3" fmla="*/ 4242435 h 4242435"/>
              <a:gd name="connsiteX4" fmla="*/ 0 w 972505"/>
              <a:gd name="connsiteY4" fmla="*/ 4242435 h 4242435"/>
              <a:gd name="connsiteX5" fmla="*/ 349567 w 972505"/>
              <a:gd name="connsiteY5" fmla="*/ 3743325 h 4242435"/>
              <a:gd name="connsiteX6" fmla="*/ 156210 w 972505"/>
              <a:gd name="connsiteY6" fmla="*/ 3237547 h 4242435"/>
              <a:gd name="connsiteX7" fmla="*/ 186690 w 972505"/>
              <a:gd name="connsiteY7" fmla="*/ 3317557 h 4242435"/>
              <a:gd name="connsiteX8" fmla="*/ 229552 w 972505"/>
              <a:gd name="connsiteY8" fmla="*/ 3384232 h 4242435"/>
              <a:gd name="connsiteX9" fmla="*/ 243840 w 972505"/>
              <a:gd name="connsiteY9" fmla="*/ 3401377 h 4242435"/>
              <a:gd name="connsiteX10" fmla="*/ 710565 w 972505"/>
              <a:gd name="connsiteY10" fmla="*/ 3401377 h 4242435"/>
              <a:gd name="connsiteX11" fmla="*/ 722947 w 972505"/>
              <a:gd name="connsiteY11" fmla="*/ 3384232 h 4242435"/>
              <a:gd name="connsiteX12" fmla="*/ 762952 w 972505"/>
              <a:gd name="connsiteY12" fmla="*/ 3317557 h 4242435"/>
              <a:gd name="connsiteX13" fmla="*/ 789622 w 972505"/>
              <a:gd name="connsiteY13" fmla="*/ 3237547 h 4242435"/>
              <a:gd name="connsiteX14" fmla="*/ 220027 w 972505"/>
              <a:gd name="connsiteY14" fmla="*/ 3004185 h 4242435"/>
              <a:gd name="connsiteX15" fmla="*/ 183832 w 972505"/>
              <a:gd name="connsiteY15" fmla="*/ 3060382 h 4242435"/>
              <a:gd name="connsiteX16" fmla="*/ 151447 w 972505"/>
              <a:gd name="connsiteY16" fmla="*/ 3155632 h 4242435"/>
              <a:gd name="connsiteX17" fmla="*/ 150495 w 972505"/>
              <a:gd name="connsiteY17" fmla="*/ 3167062 h 4242435"/>
              <a:gd name="connsiteX18" fmla="*/ 790575 w 972505"/>
              <a:gd name="connsiteY18" fmla="*/ 3167062 h 4242435"/>
              <a:gd name="connsiteX19" fmla="*/ 788670 w 972505"/>
              <a:gd name="connsiteY19" fmla="*/ 3155632 h 4242435"/>
              <a:gd name="connsiteX20" fmla="*/ 752475 w 972505"/>
              <a:gd name="connsiteY20" fmla="*/ 3060382 h 4242435"/>
              <a:gd name="connsiteX21" fmla="*/ 716280 w 972505"/>
              <a:gd name="connsiteY21" fmla="*/ 3004185 h 4242435"/>
              <a:gd name="connsiteX22" fmla="*/ 233362 w 972505"/>
              <a:gd name="connsiteY22" fmla="*/ 2179320 h 4242435"/>
              <a:gd name="connsiteX23" fmla="*/ 257175 w 972505"/>
              <a:gd name="connsiteY23" fmla="*/ 2253615 h 4242435"/>
              <a:gd name="connsiteX24" fmla="*/ 289560 w 972505"/>
              <a:gd name="connsiteY24" fmla="*/ 2320290 h 4242435"/>
              <a:gd name="connsiteX25" fmla="*/ 298132 w 972505"/>
              <a:gd name="connsiteY25" fmla="*/ 2333625 h 4242435"/>
              <a:gd name="connsiteX26" fmla="*/ 298132 w 972505"/>
              <a:gd name="connsiteY26" fmla="*/ 2334577 h 4242435"/>
              <a:gd name="connsiteX27" fmla="*/ 724852 w 972505"/>
              <a:gd name="connsiteY27" fmla="*/ 2334577 h 4242435"/>
              <a:gd name="connsiteX28" fmla="*/ 733425 w 972505"/>
              <a:gd name="connsiteY28" fmla="*/ 2321242 h 4242435"/>
              <a:gd name="connsiteX29" fmla="*/ 747712 w 972505"/>
              <a:gd name="connsiteY29" fmla="*/ 2296477 h 4242435"/>
              <a:gd name="connsiteX30" fmla="*/ 746760 w 972505"/>
              <a:gd name="connsiteY30" fmla="*/ 2296477 h 4242435"/>
              <a:gd name="connsiteX31" fmla="*/ 766762 w 972505"/>
              <a:gd name="connsiteY31" fmla="*/ 2253615 h 4242435"/>
              <a:gd name="connsiteX32" fmla="*/ 787717 w 972505"/>
              <a:gd name="connsiteY32" fmla="*/ 2179320 h 4242435"/>
              <a:gd name="connsiteX33" fmla="*/ 544830 w 972505"/>
              <a:gd name="connsiteY33" fmla="*/ 2179320 h 4242435"/>
              <a:gd name="connsiteX34" fmla="*/ 543877 w 972505"/>
              <a:gd name="connsiteY34" fmla="*/ 2179320 h 4242435"/>
              <a:gd name="connsiteX35" fmla="*/ 272415 w 972505"/>
              <a:gd name="connsiteY35" fmla="*/ 1956435 h 4242435"/>
              <a:gd name="connsiteX36" fmla="*/ 248602 w 972505"/>
              <a:gd name="connsiteY36" fmla="*/ 1995487 h 4242435"/>
              <a:gd name="connsiteX37" fmla="*/ 223837 w 972505"/>
              <a:gd name="connsiteY37" fmla="*/ 2090737 h 4242435"/>
              <a:gd name="connsiteX38" fmla="*/ 224790 w 972505"/>
              <a:gd name="connsiteY38" fmla="*/ 2111692 h 4242435"/>
              <a:gd name="connsiteX39" fmla="*/ 543877 w 972505"/>
              <a:gd name="connsiteY39" fmla="*/ 2111692 h 4242435"/>
              <a:gd name="connsiteX40" fmla="*/ 544830 w 972505"/>
              <a:gd name="connsiteY40" fmla="*/ 2111692 h 4242435"/>
              <a:gd name="connsiteX41" fmla="*/ 791527 w 972505"/>
              <a:gd name="connsiteY41" fmla="*/ 2111692 h 4242435"/>
              <a:gd name="connsiteX42" fmla="*/ 789622 w 972505"/>
              <a:gd name="connsiteY42" fmla="*/ 2090737 h 4242435"/>
              <a:gd name="connsiteX43" fmla="*/ 763905 w 972505"/>
              <a:gd name="connsiteY43" fmla="*/ 1995487 h 4242435"/>
              <a:gd name="connsiteX44" fmla="*/ 762000 w 972505"/>
              <a:gd name="connsiteY44" fmla="*/ 1990725 h 4242435"/>
              <a:gd name="connsiteX45" fmla="*/ 744855 w 972505"/>
              <a:gd name="connsiteY45" fmla="*/ 1956435 h 4242435"/>
              <a:gd name="connsiteX46" fmla="*/ 245745 w 972505"/>
              <a:gd name="connsiteY46" fmla="*/ 1160145 h 4242435"/>
              <a:gd name="connsiteX47" fmla="*/ 266700 w 972505"/>
              <a:gd name="connsiteY47" fmla="*/ 1245870 h 4242435"/>
              <a:gd name="connsiteX48" fmla="*/ 299085 w 972505"/>
              <a:gd name="connsiteY48" fmla="*/ 1312545 h 4242435"/>
              <a:gd name="connsiteX49" fmla="*/ 300990 w 972505"/>
              <a:gd name="connsiteY49" fmla="*/ 1314450 h 4242435"/>
              <a:gd name="connsiteX50" fmla="*/ 746760 w 972505"/>
              <a:gd name="connsiteY50" fmla="*/ 1314450 h 4242435"/>
              <a:gd name="connsiteX51" fmla="*/ 747712 w 972505"/>
              <a:gd name="connsiteY51" fmla="*/ 1312545 h 4242435"/>
              <a:gd name="connsiteX52" fmla="*/ 780097 w 972505"/>
              <a:gd name="connsiteY52" fmla="*/ 1245870 h 4242435"/>
              <a:gd name="connsiteX53" fmla="*/ 802005 w 972505"/>
              <a:gd name="connsiteY53" fmla="*/ 1160145 h 4242435"/>
              <a:gd name="connsiteX54" fmla="*/ 300037 w 972505"/>
              <a:gd name="connsiteY54" fmla="*/ 937260 h 4242435"/>
              <a:gd name="connsiteX55" fmla="*/ 278130 w 972505"/>
              <a:gd name="connsiteY55" fmla="*/ 978217 h 4242435"/>
              <a:gd name="connsiteX56" fmla="*/ 245745 w 972505"/>
              <a:gd name="connsiteY56" fmla="*/ 1073467 h 4242435"/>
              <a:gd name="connsiteX57" fmla="*/ 242887 w 972505"/>
              <a:gd name="connsiteY57" fmla="*/ 1092517 h 4242435"/>
              <a:gd name="connsiteX58" fmla="*/ 804862 w 972505"/>
              <a:gd name="connsiteY58" fmla="*/ 1092517 h 4242435"/>
              <a:gd name="connsiteX59" fmla="*/ 802957 w 972505"/>
              <a:gd name="connsiteY59" fmla="*/ 1073467 h 4242435"/>
              <a:gd name="connsiteX60" fmla="*/ 773430 w 972505"/>
              <a:gd name="connsiteY60" fmla="*/ 978217 h 4242435"/>
              <a:gd name="connsiteX61" fmla="*/ 752475 w 972505"/>
              <a:gd name="connsiteY61" fmla="*/ 937260 h 4242435"/>
              <a:gd name="connsiteX62" fmla="*/ 762000 w 972505"/>
              <a:gd name="connsiteY62" fmla="*/ 0 h 4242435"/>
              <a:gd name="connsiteX63" fmla="*/ 903922 w 972505"/>
              <a:gd name="connsiteY63" fmla="*/ 0 h 4242435"/>
              <a:gd name="connsiteX64" fmla="*/ 816292 w 972505"/>
              <a:gd name="connsiteY64" fmla="*/ 288607 h 4242435"/>
              <a:gd name="connsiteX65" fmla="*/ 624840 w 972505"/>
              <a:gd name="connsiteY65" fmla="*/ 535305 h 4242435"/>
              <a:gd name="connsiteX66" fmla="*/ 615315 w 972505"/>
              <a:gd name="connsiteY66" fmla="*/ 546735 h 4242435"/>
              <a:gd name="connsiteX67" fmla="*/ 605790 w 972505"/>
              <a:gd name="connsiteY67" fmla="*/ 558165 h 4242435"/>
              <a:gd name="connsiteX68" fmla="*/ 545782 w 972505"/>
              <a:gd name="connsiteY68" fmla="*/ 626745 h 4242435"/>
              <a:gd name="connsiteX69" fmla="*/ 512445 w 972505"/>
              <a:gd name="connsiteY69" fmla="*/ 663892 h 4242435"/>
              <a:gd name="connsiteX70" fmla="*/ 502920 w 972505"/>
              <a:gd name="connsiteY70" fmla="*/ 675322 h 4242435"/>
              <a:gd name="connsiteX71" fmla="*/ 493395 w 972505"/>
              <a:gd name="connsiteY71" fmla="*/ 686752 h 4242435"/>
              <a:gd name="connsiteX72" fmla="*/ 342900 w 972505"/>
              <a:gd name="connsiteY72" fmla="*/ 873442 h 4242435"/>
              <a:gd name="connsiteX73" fmla="*/ 708660 w 972505"/>
              <a:gd name="connsiteY73" fmla="*/ 873442 h 4242435"/>
              <a:gd name="connsiteX74" fmla="*/ 536257 w 972505"/>
              <a:gd name="connsiteY74" fmla="*/ 684847 h 4242435"/>
              <a:gd name="connsiteX75" fmla="*/ 572452 w 972505"/>
              <a:gd name="connsiteY75" fmla="*/ 643890 h 4242435"/>
              <a:gd name="connsiteX76" fmla="*/ 629602 w 972505"/>
              <a:gd name="connsiteY76" fmla="*/ 578167 h 4242435"/>
              <a:gd name="connsiteX77" fmla="*/ 955357 w 972505"/>
              <a:gd name="connsiteY77" fmla="*/ 1112520 h 4242435"/>
              <a:gd name="connsiteX78" fmla="*/ 662940 w 972505"/>
              <a:gd name="connsiteY78" fmla="*/ 1621155 h 4242435"/>
              <a:gd name="connsiteX79" fmla="*/ 598170 w 972505"/>
              <a:gd name="connsiteY79" fmla="*/ 1568767 h 4242435"/>
              <a:gd name="connsiteX80" fmla="*/ 551497 w 972505"/>
              <a:gd name="connsiteY80" fmla="*/ 1531620 h 4242435"/>
              <a:gd name="connsiteX81" fmla="*/ 701040 w 972505"/>
              <a:gd name="connsiteY81" fmla="*/ 1383030 h 4242435"/>
              <a:gd name="connsiteX82" fmla="*/ 349567 w 972505"/>
              <a:gd name="connsiteY82" fmla="*/ 1383030 h 4242435"/>
              <a:gd name="connsiteX83" fmla="*/ 504825 w 972505"/>
              <a:gd name="connsiteY83" fmla="*/ 1531620 h 4242435"/>
              <a:gd name="connsiteX84" fmla="*/ 516255 w 972505"/>
              <a:gd name="connsiteY84" fmla="*/ 1541145 h 4242435"/>
              <a:gd name="connsiteX85" fmla="*/ 527685 w 972505"/>
              <a:gd name="connsiteY85" fmla="*/ 1550670 h 4242435"/>
              <a:gd name="connsiteX86" fmla="*/ 576262 w 972505"/>
              <a:gd name="connsiteY86" fmla="*/ 1589722 h 4242435"/>
              <a:gd name="connsiteX87" fmla="*/ 639127 w 972505"/>
              <a:gd name="connsiteY87" fmla="*/ 1640205 h 4242435"/>
              <a:gd name="connsiteX88" fmla="*/ 650557 w 972505"/>
              <a:gd name="connsiteY88" fmla="*/ 1649730 h 4242435"/>
              <a:gd name="connsiteX89" fmla="*/ 661987 w 972505"/>
              <a:gd name="connsiteY89" fmla="*/ 1659255 h 4242435"/>
              <a:gd name="connsiteX90" fmla="*/ 920115 w 972505"/>
              <a:gd name="connsiteY90" fmla="*/ 1991677 h 4242435"/>
              <a:gd name="connsiteX91" fmla="*/ 919162 w 972505"/>
              <a:gd name="connsiteY91" fmla="*/ 1991677 h 4242435"/>
              <a:gd name="connsiteX92" fmla="*/ 940117 w 972505"/>
              <a:gd name="connsiteY92" fmla="*/ 2129790 h 4242435"/>
              <a:gd name="connsiteX93" fmla="*/ 906780 w 972505"/>
              <a:gd name="connsiteY93" fmla="*/ 2296477 h 4242435"/>
              <a:gd name="connsiteX94" fmla="*/ 907732 w 972505"/>
              <a:gd name="connsiteY94" fmla="*/ 2296477 h 4242435"/>
              <a:gd name="connsiteX95" fmla="*/ 617220 w 972505"/>
              <a:gd name="connsiteY95" fmla="*/ 2648902 h 4242435"/>
              <a:gd name="connsiteX96" fmla="*/ 605790 w 972505"/>
              <a:gd name="connsiteY96" fmla="*/ 2658427 h 4242435"/>
              <a:gd name="connsiteX97" fmla="*/ 594360 w 972505"/>
              <a:gd name="connsiteY97" fmla="*/ 2667952 h 4242435"/>
              <a:gd name="connsiteX98" fmla="*/ 501015 w 972505"/>
              <a:gd name="connsiteY98" fmla="*/ 2743200 h 4242435"/>
              <a:gd name="connsiteX99" fmla="*/ 482917 w 972505"/>
              <a:gd name="connsiteY99" fmla="*/ 2757487 h 4242435"/>
              <a:gd name="connsiteX100" fmla="*/ 470535 w 972505"/>
              <a:gd name="connsiteY100" fmla="*/ 2767012 h 4242435"/>
              <a:gd name="connsiteX101" fmla="*/ 459105 w 972505"/>
              <a:gd name="connsiteY101" fmla="*/ 2776537 h 4242435"/>
              <a:gd name="connsiteX102" fmla="*/ 280987 w 972505"/>
              <a:gd name="connsiteY102" fmla="*/ 2933700 h 4242435"/>
              <a:gd name="connsiteX103" fmla="*/ 661035 w 972505"/>
              <a:gd name="connsiteY103" fmla="*/ 2933700 h 4242435"/>
              <a:gd name="connsiteX104" fmla="*/ 507682 w 972505"/>
              <a:gd name="connsiteY104" fmla="*/ 2778442 h 4242435"/>
              <a:gd name="connsiteX105" fmla="*/ 524827 w 972505"/>
              <a:gd name="connsiteY105" fmla="*/ 2765107 h 4242435"/>
              <a:gd name="connsiteX106" fmla="*/ 618172 w 972505"/>
              <a:gd name="connsiteY106" fmla="*/ 2688907 h 4242435"/>
              <a:gd name="connsiteX107" fmla="*/ 942975 w 972505"/>
              <a:gd name="connsiteY107" fmla="*/ 3195637 h 4242435"/>
              <a:gd name="connsiteX108" fmla="*/ 615315 w 972505"/>
              <a:gd name="connsiteY108" fmla="*/ 3702367 h 4242435"/>
              <a:gd name="connsiteX109" fmla="*/ 575310 w 972505"/>
              <a:gd name="connsiteY109" fmla="*/ 3669030 h 4242435"/>
              <a:gd name="connsiteX110" fmla="*/ 505777 w 972505"/>
              <a:gd name="connsiteY110" fmla="*/ 3611880 h 4242435"/>
              <a:gd name="connsiteX111" fmla="*/ 651510 w 972505"/>
              <a:gd name="connsiteY111" fmla="*/ 3472815 h 4242435"/>
              <a:gd name="connsiteX112" fmla="*/ 306705 w 972505"/>
              <a:gd name="connsiteY112" fmla="*/ 3472815 h 4242435"/>
              <a:gd name="connsiteX113" fmla="*/ 459105 w 972505"/>
              <a:gd name="connsiteY113" fmla="*/ 3611880 h 4242435"/>
              <a:gd name="connsiteX114" fmla="*/ 470535 w 972505"/>
              <a:gd name="connsiteY114" fmla="*/ 3621405 h 4242435"/>
              <a:gd name="connsiteX115" fmla="*/ 481965 w 972505"/>
              <a:gd name="connsiteY115" fmla="*/ 3630930 h 4242435"/>
              <a:gd name="connsiteX116" fmla="*/ 552450 w 972505"/>
              <a:gd name="connsiteY116" fmla="*/ 3689985 h 4242435"/>
              <a:gd name="connsiteX117" fmla="*/ 591502 w 972505"/>
              <a:gd name="connsiteY117" fmla="*/ 3722370 h 4242435"/>
              <a:gd name="connsiteX118" fmla="*/ 602932 w 972505"/>
              <a:gd name="connsiteY118" fmla="*/ 3731895 h 4242435"/>
              <a:gd name="connsiteX119" fmla="*/ 614362 w 972505"/>
              <a:gd name="connsiteY119" fmla="*/ 3741420 h 4242435"/>
              <a:gd name="connsiteX120" fmla="*/ 972502 w 972505"/>
              <a:gd name="connsiteY120" fmla="*/ 4240530 h 4242435"/>
              <a:gd name="connsiteX121" fmla="*/ 822960 w 972505"/>
              <a:gd name="connsiteY121" fmla="*/ 4240530 h 4242435"/>
              <a:gd name="connsiteX122" fmla="*/ 503872 w 972505"/>
              <a:gd name="connsiteY122" fmla="*/ 3831907 h 4242435"/>
              <a:gd name="connsiteX123" fmla="*/ 492442 w 972505"/>
              <a:gd name="connsiteY123" fmla="*/ 3822382 h 4242435"/>
              <a:gd name="connsiteX124" fmla="*/ 481012 w 972505"/>
              <a:gd name="connsiteY124" fmla="*/ 3812857 h 4242435"/>
              <a:gd name="connsiteX125" fmla="*/ 449580 w 972505"/>
              <a:gd name="connsiteY125" fmla="*/ 3787140 h 4242435"/>
              <a:gd name="connsiteX126" fmla="*/ 371475 w 972505"/>
              <a:gd name="connsiteY126" fmla="*/ 3722370 h 4242435"/>
              <a:gd name="connsiteX127" fmla="*/ 360045 w 972505"/>
              <a:gd name="connsiteY127" fmla="*/ 3712845 h 4242435"/>
              <a:gd name="connsiteX128" fmla="*/ 348615 w 972505"/>
              <a:gd name="connsiteY128" fmla="*/ 3703320 h 4242435"/>
              <a:gd name="connsiteX129" fmla="*/ 0 w 972505"/>
              <a:gd name="connsiteY129" fmla="*/ 3185160 h 4242435"/>
              <a:gd name="connsiteX130" fmla="*/ 360045 w 972505"/>
              <a:gd name="connsiteY130" fmla="*/ 2674620 h 4242435"/>
              <a:gd name="connsiteX131" fmla="*/ 371475 w 972505"/>
              <a:gd name="connsiteY131" fmla="*/ 2665095 h 4242435"/>
              <a:gd name="connsiteX132" fmla="*/ 382905 w 972505"/>
              <a:gd name="connsiteY132" fmla="*/ 2655570 h 4242435"/>
              <a:gd name="connsiteX133" fmla="*/ 402907 w 972505"/>
              <a:gd name="connsiteY133" fmla="*/ 2639377 h 4242435"/>
              <a:gd name="connsiteX134" fmla="*/ 494347 w 972505"/>
              <a:gd name="connsiteY134" fmla="*/ 2566035 h 4242435"/>
              <a:gd name="connsiteX135" fmla="*/ 505777 w 972505"/>
              <a:gd name="connsiteY135" fmla="*/ 2556510 h 4242435"/>
              <a:gd name="connsiteX136" fmla="*/ 517207 w 972505"/>
              <a:gd name="connsiteY136" fmla="*/ 2546985 h 4242435"/>
              <a:gd name="connsiteX137" fmla="*/ 673417 w 972505"/>
              <a:gd name="connsiteY137" fmla="*/ 2397442 h 4242435"/>
              <a:gd name="connsiteX138" fmla="*/ 343852 w 972505"/>
              <a:gd name="connsiteY138" fmla="*/ 2397442 h 4242435"/>
              <a:gd name="connsiteX139" fmla="*/ 472440 w 972505"/>
              <a:gd name="connsiteY139" fmla="*/ 2545080 h 4242435"/>
              <a:gd name="connsiteX140" fmla="*/ 381000 w 972505"/>
              <a:gd name="connsiteY140" fmla="*/ 2618422 h 4242435"/>
              <a:gd name="connsiteX141" fmla="*/ 360997 w 972505"/>
              <a:gd name="connsiteY141" fmla="*/ 2634615 h 4242435"/>
              <a:gd name="connsiteX142" fmla="*/ 74295 w 972505"/>
              <a:gd name="connsiteY142" fmla="*/ 2087880 h 4242435"/>
              <a:gd name="connsiteX143" fmla="*/ 389572 w 972505"/>
              <a:gd name="connsiteY143" fmla="*/ 1653540 h 4242435"/>
              <a:gd name="connsiteX144" fmla="*/ 455295 w 972505"/>
              <a:gd name="connsiteY144" fmla="*/ 1706880 h 4242435"/>
              <a:gd name="connsiteX145" fmla="*/ 501967 w 972505"/>
              <a:gd name="connsiteY145" fmla="*/ 1744027 h 4242435"/>
              <a:gd name="connsiteX146" fmla="*/ 331470 w 972505"/>
              <a:gd name="connsiteY146" fmla="*/ 1886902 h 4242435"/>
              <a:gd name="connsiteX147" fmla="*/ 700087 w 972505"/>
              <a:gd name="connsiteY147" fmla="*/ 1886902 h 4242435"/>
              <a:gd name="connsiteX148" fmla="*/ 551497 w 972505"/>
              <a:gd name="connsiteY148" fmla="*/ 1744980 h 4242435"/>
              <a:gd name="connsiteX149" fmla="*/ 540067 w 972505"/>
              <a:gd name="connsiteY149" fmla="*/ 1735455 h 4242435"/>
              <a:gd name="connsiteX150" fmla="*/ 527685 w 972505"/>
              <a:gd name="connsiteY150" fmla="*/ 1725930 h 4242435"/>
              <a:gd name="connsiteX151" fmla="*/ 478155 w 972505"/>
              <a:gd name="connsiteY151" fmla="*/ 1685925 h 4242435"/>
              <a:gd name="connsiteX152" fmla="*/ 415290 w 972505"/>
              <a:gd name="connsiteY152" fmla="*/ 1635442 h 4242435"/>
              <a:gd name="connsiteX153" fmla="*/ 403860 w 972505"/>
              <a:gd name="connsiteY153" fmla="*/ 1625917 h 4242435"/>
              <a:gd name="connsiteX154" fmla="*/ 392430 w 972505"/>
              <a:gd name="connsiteY154" fmla="*/ 1616392 h 4242435"/>
              <a:gd name="connsiteX155" fmla="*/ 95250 w 972505"/>
              <a:gd name="connsiteY155" fmla="*/ 1108710 h 4242435"/>
              <a:gd name="connsiteX156" fmla="*/ 392430 w 972505"/>
              <a:gd name="connsiteY156" fmla="*/ 583882 h 4242435"/>
              <a:gd name="connsiteX157" fmla="*/ 401955 w 972505"/>
              <a:gd name="connsiteY157" fmla="*/ 572452 h 4242435"/>
              <a:gd name="connsiteX158" fmla="*/ 411480 w 972505"/>
              <a:gd name="connsiteY158" fmla="*/ 561022 h 4242435"/>
              <a:gd name="connsiteX159" fmla="*/ 430530 w 972505"/>
              <a:gd name="connsiteY159" fmla="*/ 540067 h 4242435"/>
              <a:gd name="connsiteX160" fmla="*/ 504825 w 972505"/>
              <a:gd name="connsiteY160" fmla="*/ 455295 h 4242435"/>
              <a:gd name="connsiteX161" fmla="*/ 514350 w 972505"/>
              <a:gd name="connsiteY161" fmla="*/ 443865 h 4242435"/>
              <a:gd name="connsiteX162" fmla="*/ 523875 w 972505"/>
              <a:gd name="connsiteY162" fmla="*/ 432435 h 4242435"/>
              <a:gd name="connsiteX163" fmla="*/ 689610 w 972505"/>
              <a:gd name="connsiteY163" fmla="*/ 217170 h 4242435"/>
              <a:gd name="connsiteX164" fmla="*/ 762000 w 972505"/>
              <a:gd name="connsiteY164" fmla="*/ 0 h 4242435"/>
              <a:gd name="connsiteX165" fmla="*/ 85725 w 972505"/>
              <a:gd name="connsiteY165" fmla="*/ 0 h 4242435"/>
              <a:gd name="connsiteX166" fmla="*/ 251460 w 972505"/>
              <a:gd name="connsiteY166" fmla="*/ 0 h 4242435"/>
              <a:gd name="connsiteX167" fmla="*/ 281940 w 972505"/>
              <a:gd name="connsiteY167" fmla="*/ 214312 h 4242435"/>
              <a:gd name="connsiteX168" fmla="*/ 481013 w 972505"/>
              <a:gd name="connsiteY168" fmla="*/ 434340 h 4242435"/>
              <a:gd name="connsiteX169" fmla="*/ 403860 w 972505"/>
              <a:gd name="connsiteY169" fmla="*/ 522922 h 4242435"/>
              <a:gd name="connsiteX170" fmla="*/ 388620 w 972505"/>
              <a:gd name="connsiteY170" fmla="*/ 541020 h 4242435"/>
              <a:gd name="connsiteX171" fmla="*/ 158115 w 972505"/>
              <a:gd name="connsiteY171" fmla="*/ 287655 h 4242435"/>
              <a:gd name="connsiteX172" fmla="*/ 85725 w 972505"/>
              <a:gd name="connsiteY172" fmla="*/ 0 h 424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972505" h="4242435">
                <a:moveTo>
                  <a:pt x="349567" y="3743325"/>
                </a:moveTo>
                <a:cubicBezTo>
                  <a:pt x="375285" y="3765232"/>
                  <a:pt x="401955" y="3787140"/>
                  <a:pt x="429577" y="3809047"/>
                </a:cubicBezTo>
                <a:cubicBezTo>
                  <a:pt x="439102" y="3817620"/>
                  <a:pt x="449580" y="3825240"/>
                  <a:pt x="459105" y="3833812"/>
                </a:cubicBezTo>
                <a:cubicBezTo>
                  <a:pt x="294322" y="3974782"/>
                  <a:pt x="149542" y="4109085"/>
                  <a:pt x="149542" y="4242435"/>
                </a:cubicBezTo>
                <a:lnTo>
                  <a:pt x="0" y="4242435"/>
                </a:lnTo>
                <a:cubicBezTo>
                  <a:pt x="0" y="4056697"/>
                  <a:pt x="169545" y="3896677"/>
                  <a:pt x="349567" y="3743325"/>
                </a:cubicBezTo>
                <a:close/>
                <a:moveTo>
                  <a:pt x="156210" y="3237547"/>
                </a:moveTo>
                <a:cubicBezTo>
                  <a:pt x="161925" y="3264217"/>
                  <a:pt x="172402" y="3290887"/>
                  <a:pt x="186690" y="3317557"/>
                </a:cubicBezTo>
                <a:cubicBezTo>
                  <a:pt x="198120" y="3339465"/>
                  <a:pt x="213360" y="3362325"/>
                  <a:pt x="229552" y="3384232"/>
                </a:cubicBezTo>
                <a:cubicBezTo>
                  <a:pt x="233362" y="3389947"/>
                  <a:pt x="238125" y="3395662"/>
                  <a:pt x="243840" y="3401377"/>
                </a:cubicBezTo>
                <a:lnTo>
                  <a:pt x="710565" y="3401377"/>
                </a:lnTo>
                <a:cubicBezTo>
                  <a:pt x="714375" y="3395662"/>
                  <a:pt x="719137" y="3389947"/>
                  <a:pt x="722947" y="3384232"/>
                </a:cubicBezTo>
                <a:cubicBezTo>
                  <a:pt x="739140" y="3362325"/>
                  <a:pt x="752475" y="3340417"/>
                  <a:pt x="762952" y="3317557"/>
                </a:cubicBezTo>
                <a:cubicBezTo>
                  <a:pt x="775335" y="3290887"/>
                  <a:pt x="784860" y="3264217"/>
                  <a:pt x="789622" y="3237547"/>
                </a:cubicBezTo>
                <a:close/>
                <a:moveTo>
                  <a:pt x="220027" y="3004185"/>
                </a:moveTo>
                <a:cubicBezTo>
                  <a:pt x="206692" y="3022282"/>
                  <a:pt x="194310" y="3041332"/>
                  <a:pt x="183832" y="3060382"/>
                </a:cubicBezTo>
                <a:cubicBezTo>
                  <a:pt x="166687" y="3090862"/>
                  <a:pt x="156210" y="3123247"/>
                  <a:pt x="151447" y="3155632"/>
                </a:cubicBezTo>
                <a:cubicBezTo>
                  <a:pt x="150495" y="3159442"/>
                  <a:pt x="150495" y="3163252"/>
                  <a:pt x="150495" y="3167062"/>
                </a:cubicBezTo>
                <a:lnTo>
                  <a:pt x="790575" y="3167062"/>
                </a:lnTo>
                <a:cubicBezTo>
                  <a:pt x="789622" y="3163252"/>
                  <a:pt x="789622" y="3159442"/>
                  <a:pt x="788670" y="3155632"/>
                </a:cubicBezTo>
                <a:cubicBezTo>
                  <a:pt x="782002" y="3124200"/>
                  <a:pt x="769620" y="3091815"/>
                  <a:pt x="752475" y="3060382"/>
                </a:cubicBezTo>
                <a:cubicBezTo>
                  <a:pt x="741997" y="3041332"/>
                  <a:pt x="729615" y="3023235"/>
                  <a:pt x="716280" y="3004185"/>
                </a:cubicBezTo>
                <a:close/>
                <a:moveTo>
                  <a:pt x="233362" y="2179320"/>
                </a:moveTo>
                <a:cubicBezTo>
                  <a:pt x="239077" y="2204085"/>
                  <a:pt x="247650" y="2228850"/>
                  <a:pt x="257175" y="2253615"/>
                </a:cubicBezTo>
                <a:cubicBezTo>
                  <a:pt x="265747" y="2276475"/>
                  <a:pt x="277177" y="2298382"/>
                  <a:pt x="289560" y="2320290"/>
                </a:cubicBezTo>
                <a:cubicBezTo>
                  <a:pt x="292417" y="2324100"/>
                  <a:pt x="295275" y="2328862"/>
                  <a:pt x="298132" y="2333625"/>
                </a:cubicBezTo>
                <a:lnTo>
                  <a:pt x="298132" y="2334577"/>
                </a:lnTo>
                <a:lnTo>
                  <a:pt x="724852" y="2334577"/>
                </a:lnTo>
                <a:cubicBezTo>
                  <a:pt x="727710" y="2330767"/>
                  <a:pt x="730567" y="2326005"/>
                  <a:pt x="733425" y="2321242"/>
                </a:cubicBezTo>
                <a:cubicBezTo>
                  <a:pt x="738187" y="2312670"/>
                  <a:pt x="742950" y="2305050"/>
                  <a:pt x="747712" y="2296477"/>
                </a:cubicBezTo>
                <a:lnTo>
                  <a:pt x="746760" y="2296477"/>
                </a:lnTo>
                <a:cubicBezTo>
                  <a:pt x="754380" y="2282190"/>
                  <a:pt x="761047" y="2267902"/>
                  <a:pt x="766762" y="2253615"/>
                </a:cubicBezTo>
                <a:cubicBezTo>
                  <a:pt x="776287" y="2229802"/>
                  <a:pt x="783907" y="2205037"/>
                  <a:pt x="787717" y="2179320"/>
                </a:cubicBezTo>
                <a:lnTo>
                  <a:pt x="544830" y="2179320"/>
                </a:lnTo>
                <a:lnTo>
                  <a:pt x="543877" y="2179320"/>
                </a:lnTo>
                <a:close/>
                <a:moveTo>
                  <a:pt x="272415" y="1956435"/>
                </a:moveTo>
                <a:cubicBezTo>
                  <a:pt x="263842" y="1969770"/>
                  <a:pt x="255270" y="1982152"/>
                  <a:pt x="248602" y="1995487"/>
                </a:cubicBezTo>
                <a:cubicBezTo>
                  <a:pt x="233362" y="2025967"/>
                  <a:pt x="223837" y="2057400"/>
                  <a:pt x="223837" y="2090737"/>
                </a:cubicBezTo>
                <a:cubicBezTo>
                  <a:pt x="223837" y="2097405"/>
                  <a:pt x="223837" y="2105025"/>
                  <a:pt x="224790" y="2111692"/>
                </a:cubicBezTo>
                <a:lnTo>
                  <a:pt x="543877" y="2111692"/>
                </a:lnTo>
                <a:lnTo>
                  <a:pt x="544830" y="2111692"/>
                </a:lnTo>
                <a:lnTo>
                  <a:pt x="791527" y="2111692"/>
                </a:lnTo>
                <a:cubicBezTo>
                  <a:pt x="790575" y="2104072"/>
                  <a:pt x="790575" y="2097405"/>
                  <a:pt x="789622" y="2090737"/>
                </a:cubicBezTo>
                <a:cubicBezTo>
                  <a:pt x="785812" y="2057400"/>
                  <a:pt x="777240" y="2025015"/>
                  <a:pt x="763905" y="1995487"/>
                </a:cubicBezTo>
                <a:cubicBezTo>
                  <a:pt x="763905" y="1993582"/>
                  <a:pt x="762952" y="1992630"/>
                  <a:pt x="762000" y="1990725"/>
                </a:cubicBezTo>
                <a:cubicBezTo>
                  <a:pt x="757237" y="1979295"/>
                  <a:pt x="751522" y="1967865"/>
                  <a:pt x="744855" y="1956435"/>
                </a:cubicBezTo>
                <a:close/>
                <a:moveTo>
                  <a:pt x="245745" y="1160145"/>
                </a:moveTo>
                <a:cubicBezTo>
                  <a:pt x="249555" y="1189672"/>
                  <a:pt x="256222" y="1218247"/>
                  <a:pt x="266700" y="1245870"/>
                </a:cubicBezTo>
                <a:cubicBezTo>
                  <a:pt x="275272" y="1268730"/>
                  <a:pt x="286702" y="1291590"/>
                  <a:pt x="299085" y="1312545"/>
                </a:cubicBezTo>
                <a:cubicBezTo>
                  <a:pt x="300037" y="1313497"/>
                  <a:pt x="300037" y="1313497"/>
                  <a:pt x="300990" y="1314450"/>
                </a:cubicBezTo>
                <a:lnTo>
                  <a:pt x="746760" y="1314450"/>
                </a:lnTo>
                <a:cubicBezTo>
                  <a:pt x="746760" y="1313497"/>
                  <a:pt x="747712" y="1313497"/>
                  <a:pt x="747712" y="1312545"/>
                </a:cubicBezTo>
                <a:cubicBezTo>
                  <a:pt x="760095" y="1291590"/>
                  <a:pt x="771525" y="1268730"/>
                  <a:pt x="780097" y="1245870"/>
                </a:cubicBezTo>
                <a:cubicBezTo>
                  <a:pt x="790575" y="1219200"/>
                  <a:pt x="798195" y="1189672"/>
                  <a:pt x="802005" y="1160145"/>
                </a:cubicBezTo>
                <a:close/>
                <a:moveTo>
                  <a:pt x="300037" y="937260"/>
                </a:moveTo>
                <a:cubicBezTo>
                  <a:pt x="292417" y="951547"/>
                  <a:pt x="284797" y="964882"/>
                  <a:pt x="278130" y="978217"/>
                </a:cubicBezTo>
                <a:cubicBezTo>
                  <a:pt x="261937" y="1010602"/>
                  <a:pt x="250507" y="1042987"/>
                  <a:pt x="245745" y="1073467"/>
                </a:cubicBezTo>
                <a:cubicBezTo>
                  <a:pt x="244792" y="1080135"/>
                  <a:pt x="243840" y="1086802"/>
                  <a:pt x="242887" y="1092517"/>
                </a:cubicBezTo>
                <a:lnTo>
                  <a:pt x="804862" y="1092517"/>
                </a:lnTo>
                <a:cubicBezTo>
                  <a:pt x="804862" y="1085850"/>
                  <a:pt x="803910" y="1080135"/>
                  <a:pt x="802957" y="1073467"/>
                </a:cubicBezTo>
                <a:cubicBezTo>
                  <a:pt x="798195" y="1042035"/>
                  <a:pt x="787717" y="1009650"/>
                  <a:pt x="773430" y="978217"/>
                </a:cubicBezTo>
                <a:cubicBezTo>
                  <a:pt x="767715" y="963930"/>
                  <a:pt x="760095" y="950595"/>
                  <a:pt x="752475" y="937260"/>
                </a:cubicBezTo>
                <a:close/>
                <a:moveTo>
                  <a:pt x="762000" y="0"/>
                </a:moveTo>
                <a:lnTo>
                  <a:pt x="903922" y="0"/>
                </a:lnTo>
                <a:cubicBezTo>
                  <a:pt x="898207" y="89535"/>
                  <a:pt x="872490" y="184785"/>
                  <a:pt x="816292" y="288607"/>
                </a:cubicBezTo>
                <a:cubicBezTo>
                  <a:pt x="766762" y="377190"/>
                  <a:pt x="693420" y="456247"/>
                  <a:pt x="624840" y="535305"/>
                </a:cubicBezTo>
                <a:cubicBezTo>
                  <a:pt x="621982" y="539115"/>
                  <a:pt x="618172" y="542925"/>
                  <a:pt x="615315" y="546735"/>
                </a:cubicBezTo>
                <a:cubicBezTo>
                  <a:pt x="612457" y="550545"/>
                  <a:pt x="608647" y="554355"/>
                  <a:pt x="605790" y="558165"/>
                </a:cubicBezTo>
                <a:cubicBezTo>
                  <a:pt x="585787" y="581025"/>
                  <a:pt x="565785" y="603885"/>
                  <a:pt x="545782" y="626745"/>
                </a:cubicBezTo>
                <a:cubicBezTo>
                  <a:pt x="534352" y="639127"/>
                  <a:pt x="522922" y="651510"/>
                  <a:pt x="512445" y="663892"/>
                </a:cubicBezTo>
                <a:cubicBezTo>
                  <a:pt x="509587" y="667702"/>
                  <a:pt x="505777" y="671512"/>
                  <a:pt x="502920" y="675322"/>
                </a:cubicBezTo>
                <a:cubicBezTo>
                  <a:pt x="500062" y="679132"/>
                  <a:pt x="496252" y="682942"/>
                  <a:pt x="493395" y="686752"/>
                </a:cubicBezTo>
                <a:cubicBezTo>
                  <a:pt x="437197" y="750570"/>
                  <a:pt x="385762" y="813435"/>
                  <a:pt x="342900" y="873442"/>
                </a:cubicBezTo>
                <a:lnTo>
                  <a:pt x="708660" y="873442"/>
                </a:lnTo>
                <a:cubicBezTo>
                  <a:pt x="661035" y="810577"/>
                  <a:pt x="601027" y="748665"/>
                  <a:pt x="536257" y="684847"/>
                </a:cubicBezTo>
                <a:cubicBezTo>
                  <a:pt x="548640" y="671512"/>
                  <a:pt x="560070" y="657225"/>
                  <a:pt x="572452" y="643890"/>
                </a:cubicBezTo>
                <a:cubicBezTo>
                  <a:pt x="591502" y="621982"/>
                  <a:pt x="610552" y="600075"/>
                  <a:pt x="629602" y="578167"/>
                </a:cubicBezTo>
                <a:cubicBezTo>
                  <a:pt x="803910" y="746760"/>
                  <a:pt x="955357" y="912495"/>
                  <a:pt x="955357" y="1112520"/>
                </a:cubicBezTo>
                <a:cubicBezTo>
                  <a:pt x="955357" y="1332547"/>
                  <a:pt x="819150" y="1488757"/>
                  <a:pt x="662940" y="1621155"/>
                </a:cubicBezTo>
                <a:cubicBezTo>
                  <a:pt x="641032" y="1603057"/>
                  <a:pt x="620077" y="1585912"/>
                  <a:pt x="598170" y="1568767"/>
                </a:cubicBezTo>
                <a:cubicBezTo>
                  <a:pt x="582930" y="1556385"/>
                  <a:pt x="566737" y="1544002"/>
                  <a:pt x="551497" y="1531620"/>
                </a:cubicBezTo>
                <a:cubicBezTo>
                  <a:pt x="606742" y="1484947"/>
                  <a:pt x="659130" y="1435417"/>
                  <a:pt x="701040" y="1383030"/>
                </a:cubicBezTo>
                <a:lnTo>
                  <a:pt x="349567" y="1383030"/>
                </a:lnTo>
                <a:cubicBezTo>
                  <a:pt x="393382" y="1435417"/>
                  <a:pt x="447675" y="1483995"/>
                  <a:pt x="504825" y="1531620"/>
                </a:cubicBezTo>
                <a:cubicBezTo>
                  <a:pt x="508635" y="1534477"/>
                  <a:pt x="512445" y="1538287"/>
                  <a:pt x="516255" y="1541145"/>
                </a:cubicBezTo>
                <a:cubicBezTo>
                  <a:pt x="520065" y="1544002"/>
                  <a:pt x="523875" y="1547812"/>
                  <a:pt x="527685" y="1550670"/>
                </a:cubicBezTo>
                <a:cubicBezTo>
                  <a:pt x="543877" y="1563052"/>
                  <a:pt x="560070" y="1576387"/>
                  <a:pt x="576262" y="1589722"/>
                </a:cubicBezTo>
                <a:cubicBezTo>
                  <a:pt x="597217" y="1606867"/>
                  <a:pt x="618172" y="1623060"/>
                  <a:pt x="639127" y="1640205"/>
                </a:cubicBezTo>
                <a:cubicBezTo>
                  <a:pt x="642937" y="1643062"/>
                  <a:pt x="646747" y="1646872"/>
                  <a:pt x="650557" y="1649730"/>
                </a:cubicBezTo>
                <a:cubicBezTo>
                  <a:pt x="654367" y="1652587"/>
                  <a:pt x="658177" y="1656397"/>
                  <a:pt x="661987" y="1659255"/>
                </a:cubicBezTo>
                <a:cubicBezTo>
                  <a:pt x="774382" y="1753552"/>
                  <a:pt x="877252" y="1856422"/>
                  <a:pt x="920115" y="1991677"/>
                </a:cubicBezTo>
                <a:lnTo>
                  <a:pt x="919162" y="1991677"/>
                </a:lnTo>
                <a:cubicBezTo>
                  <a:pt x="932497" y="2034540"/>
                  <a:pt x="940117" y="2080260"/>
                  <a:pt x="940117" y="2129790"/>
                </a:cubicBezTo>
                <a:cubicBezTo>
                  <a:pt x="940117" y="2188845"/>
                  <a:pt x="927735" y="2244090"/>
                  <a:pt x="906780" y="2296477"/>
                </a:cubicBezTo>
                <a:lnTo>
                  <a:pt x="907732" y="2296477"/>
                </a:lnTo>
                <a:cubicBezTo>
                  <a:pt x="853440" y="2431732"/>
                  <a:pt x="739140" y="2546032"/>
                  <a:pt x="617220" y="2648902"/>
                </a:cubicBezTo>
                <a:cubicBezTo>
                  <a:pt x="613410" y="2651760"/>
                  <a:pt x="609600" y="2655570"/>
                  <a:pt x="605790" y="2658427"/>
                </a:cubicBezTo>
                <a:cubicBezTo>
                  <a:pt x="601980" y="2661285"/>
                  <a:pt x="598170" y="2665095"/>
                  <a:pt x="594360" y="2667952"/>
                </a:cubicBezTo>
                <a:cubicBezTo>
                  <a:pt x="562927" y="2693670"/>
                  <a:pt x="531495" y="2718435"/>
                  <a:pt x="501015" y="2743200"/>
                </a:cubicBezTo>
                <a:cubicBezTo>
                  <a:pt x="494347" y="2747962"/>
                  <a:pt x="488632" y="2752725"/>
                  <a:pt x="482917" y="2757487"/>
                </a:cubicBezTo>
                <a:cubicBezTo>
                  <a:pt x="478155" y="2760345"/>
                  <a:pt x="474345" y="2764155"/>
                  <a:pt x="470535" y="2767012"/>
                </a:cubicBezTo>
                <a:cubicBezTo>
                  <a:pt x="466725" y="2769870"/>
                  <a:pt x="462915" y="2773680"/>
                  <a:pt x="459105" y="2776537"/>
                </a:cubicBezTo>
                <a:cubicBezTo>
                  <a:pt x="394335" y="2829877"/>
                  <a:pt x="332422" y="2881312"/>
                  <a:pt x="280987" y="2933700"/>
                </a:cubicBezTo>
                <a:lnTo>
                  <a:pt x="661035" y="2933700"/>
                </a:lnTo>
                <a:cubicBezTo>
                  <a:pt x="616267" y="2882265"/>
                  <a:pt x="562927" y="2830830"/>
                  <a:pt x="507682" y="2778442"/>
                </a:cubicBezTo>
                <a:cubicBezTo>
                  <a:pt x="513397" y="2774632"/>
                  <a:pt x="519112" y="2769870"/>
                  <a:pt x="524827" y="2765107"/>
                </a:cubicBezTo>
                <a:cubicBezTo>
                  <a:pt x="555307" y="2740342"/>
                  <a:pt x="586740" y="2714625"/>
                  <a:pt x="618172" y="2688907"/>
                </a:cubicBezTo>
                <a:cubicBezTo>
                  <a:pt x="787717" y="2850832"/>
                  <a:pt x="942975" y="3005137"/>
                  <a:pt x="942975" y="3195637"/>
                </a:cubicBezTo>
                <a:cubicBezTo>
                  <a:pt x="942975" y="3388042"/>
                  <a:pt x="789622" y="3549967"/>
                  <a:pt x="615315" y="3702367"/>
                </a:cubicBezTo>
                <a:cubicBezTo>
                  <a:pt x="601980" y="3690937"/>
                  <a:pt x="588645" y="3680460"/>
                  <a:pt x="575310" y="3669030"/>
                </a:cubicBezTo>
                <a:cubicBezTo>
                  <a:pt x="552450" y="3649980"/>
                  <a:pt x="528637" y="3630930"/>
                  <a:pt x="505777" y="3611880"/>
                </a:cubicBezTo>
                <a:cubicBezTo>
                  <a:pt x="558165" y="3566160"/>
                  <a:pt x="607695" y="3519487"/>
                  <a:pt x="651510" y="3472815"/>
                </a:cubicBezTo>
                <a:lnTo>
                  <a:pt x="306705" y="3472815"/>
                </a:lnTo>
                <a:cubicBezTo>
                  <a:pt x="352425" y="3519487"/>
                  <a:pt x="404812" y="3566160"/>
                  <a:pt x="459105" y="3611880"/>
                </a:cubicBezTo>
                <a:cubicBezTo>
                  <a:pt x="462915" y="3614737"/>
                  <a:pt x="466725" y="3618547"/>
                  <a:pt x="470535" y="3621405"/>
                </a:cubicBezTo>
                <a:cubicBezTo>
                  <a:pt x="474345" y="3624262"/>
                  <a:pt x="478155" y="3628072"/>
                  <a:pt x="481965" y="3630930"/>
                </a:cubicBezTo>
                <a:cubicBezTo>
                  <a:pt x="504825" y="3650932"/>
                  <a:pt x="528637" y="3670935"/>
                  <a:pt x="552450" y="3689985"/>
                </a:cubicBezTo>
                <a:cubicBezTo>
                  <a:pt x="565785" y="3700462"/>
                  <a:pt x="578167" y="3711892"/>
                  <a:pt x="591502" y="3722370"/>
                </a:cubicBezTo>
                <a:cubicBezTo>
                  <a:pt x="595312" y="3725227"/>
                  <a:pt x="599122" y="3729037"/>
                  <a:pt x="602932" y="3731895"/>
                </a:cubicBezTo>
                <a:cubicBezTo>
                  <a:pt x="606742" y="3734752"/>
                  <a:pt x="610552" y="3738562"/>
                  <a:pt x="614362" y="3741420"/>
                </a:cubicBezTo>
                <a:cubicBezTo>
                  <a:pt x="800100" y="3896677"/>
                  <a:pt x="973455" y="4057650"/>
                  <a:pt x="972502" y="4240530"/>
                </a:cubicBezTo>
                <a:lnTo>
                  <a:pt x="822960" y="4240530"/>
                </a:lnTo>
                <a:cubicBezTo>
                  <a:pt x="822960" y="4109085"/>
                  <a:pt x="668655" y="3969067"/>
                  <a:pt x="503872" y="3831907"/>
                </a:cubicBezTo>
                <a:cubicBezTo>
                  <a:pt x="500062" y="3829050"/>
                  <a:pt x="496252" y="3825240"/>
                  <a:pt x="492442" y="3822382"/>
                </a:cubicBezTo>
                <a:cubicBezTo>
                  <a:pt x="488632" y="3819525"/>
                  <a:pt x="484822" y="3815715"/>
                  <a:pt x="481012" y="3812857"/>
                </a:cubicBezTo>
                <a:cubicBezTo>
                  <a:pt x="470535" y="3804285"/>
                  <a:pt x="460057" y="3795712"/>
                  <a:pt x="449580" y="3787140"/>
                </a:cubicBezTo>
                <a:cubicBezTo>
                  <a:pt x="423862" y="3766185"/>
                  <a:pt x="397192" y="3744277"/>
                  <a:pt x="371475" y="3722370"/>
                </a:cubicBezTo>
                <a:cubicBezTo>
                  <a:pt x="367665" y="3719512"/>
                  <a:pt x="363855" y="3715702"/>
                  <a:pt x="360045" y="3712845"/>
                </a:cubicBezTo>
                <a:cubicBezTo>
                  <a:pt x="356235" y="3709987"/>
                  <a:pt x="352425" y="3706177"/>
                  <a:pt x="348615" y="3703320"/>
                </a:cubicBezTo>
                <a:cubicBezTo>
                  <a:pt x="163830" y="3546157"/>
                  <a:pt x="0" y="3381375"/>
                  <a:pt x="0" y="3185160"/>
                </a:cubicBezTo>
                <a:cubicBezTo>
                  <a:pt x="0" y="2981325"/>
                  <a:pt x="175260" y="2825115"/>
                  <a:pt x="360045" y="2674620"/>
                </a:cubicBezTo>
                <a:cubicBezTo>
                  <a:pt x="363855" y="2671762"/>
                  <a:pt x="367665" y="2667952"/>
                  <a:pt x="371475" y="2665095"/>
                </a:cubicBezTo>
                <a:cubicBezTo>
                  <a:pt x="375285" y="2662237"/>
                  <a:pt x="379095" y="2658427"/>
                  <a:pt x="382905" y="2655570"/>
                </a:cubicBezTo>
                <a:cubicBezTo>
                  <a:pt x="389572" y="2649855"/>
                  <a:pt x="396240" y="2645092"/>
                  <a:pt x="402907" y="2639377"/>
                </a:cubicBezTo>
                <a:cubicBezTo>
                  <a:pt x="433387" y="2615565"/>
                  <a:pt x="464820" y="2590800"/>
                  <a:pt x="494347" y="2566035"/>
                </a:cubicBezTo>
                <a:cubicBezTo>
                  <a:pt x="498157" y="2563177"/>
                  <a:pt x="501967" y="2559367"/>
                  <a:pt x="505777" y="2556510"/>
                </a:cubicBezTo>
                <a:cubicBezTo>
                  <a:pt x="509587" y="2553652"/>
                  <a:pt x="513397" y="2549842"/>
                  <a:pt x="517207" y="2546985"/>
                </a:cubicBezTo>
                <a:cubicBezTo>
                  <a:pt x="574357" y="2498407"/>
                  <a:pt x="628650" y="2448877"/>
                  <a:pt x="673417" y="2397442"/>
                </a:cubicBezTo>
                <a:lnTo>
                  <a:pt x="343852" y="2397442"/>
                </a:lnTo>
                <a:cubicBezTo>
                  <a:pt x="381000" y="2447925"/>
                  <a:pt x="425767" y="2497455"/>
                  <a:pt x="472440" y="2545080"/>
                </a:cubicBezTo>
                <a:cubicBezTo>
                  <a:pt x="441960" y="2569845"/>
                  <a:pt x="411480" y="2593657"/>
                  <a:pt x="381000" y="2618422"/>
                </a:cubicBezTo>
                <a:cubicBezTo>
                  <a:pt x="374332" y="2624137"/>
                  <a:pt x="367665" y="2628900"/>
                  <a:pt x="360997" y="2634615"/>
                </a:cubicBezTo>
                <a:cubicBezTo>
                  <a:pt x="209550" y="2480310"/>
                  <a:pt x="74295" y="2305050"/>
                  <a:pt x="74295" y="2087880"/>
                </a:cubicBezTo>
                <a:cubicBezTo>
                  <a:pt x="74295" y="1908810"/>
                  <a:pt x="222885" y="1783080"/>
                  <a:pt x="389572" y="1653540"/>
                </a:cubicBezTo>
                <a:cubicBezTo>
                  <a:pt x="411480" y="1671637"/>
                  <a:pt x="433387" y="1689735"/>
                  <a:pt x="455295" y="1706880"/>
                </a:cubicBezTo>
                <a:cubicBezTo>
                  <a:pt x="471487" y="1719262"/>
                  <a:pt x="486727" y="1731645"/>
                  <a:pt x="501967" y="1744027"/>
                </a:cubicBezTo>
                <a:cubicBezTo>
                  <a:pt x="438150" y="1793557"/>
                  <a:pt x="379095" y="1840230"/>
                  <a:pt x="331470" y="1886902"/>
                </a:cubicBezTo>
                <a:lnTo>
                  <a:pt x="700087" y="1886902"/>
                </a:lnTo>
                <a:cubicBezTo>
                  <a:pt x="659130" y="1838325"/>
                  <a:pt x="607695" y="1791652"/>
                  <a:pt x="551497" y="1744980"/>
                </a:cubicBezTo>
                <a:cubicBezTo>
                  <a:pt x="547687" y="1742122"/>
                  <a:pt x="543877" y="1738312"/>
                  <a:pt x="540067" y="1735455"/>
                </a:cubicBezTo>
                <a:cubicBezTo>
                  <a:pt x="535305" y="1732597"/>
                  <a:pt x="531495" y="1728787"/>
                  <a:pt x="527685" y="1725930"/>
                </a:cubicBezTo>
                <a:cubicBezTo>
                  <a:pt x="511492" y="1712595"/>
                  <a:pt x="495300" y="1699260"/>
                  <a:pt x="478155" y="1685925"/>
                </a:cubicBezTo>
                <a:cubicBezTo>
                  <a:pt x="457200" y="1669732"/>
                  <a:pt x="436245" y="1652587"/>
                  <a:pt x="415290" y="1635442"/>
                </a:cubicBezTo>
                <a:cubicBezTo>
                  <a:pt x="411480" y="1632585"/>
                  <a:pt x="407670" y="1628775"/>
                  <a:pt x="403860" y="1625917"/>
                </a:cubicBezTo>
                <a:cubicBezTo>
                  <a:pt x="400050" y="1623060"/>
                  <a:pt x="396240" y="1619250"/>
                  <a:pt x="392430" y="1616392"/>
                </a:cubicBezTo>
                <a:cubicBezTo>
                  <a:pt x="240030" y="1488757"/>
                  <a:pt x="95250" y="1337310"/>
                  <a:pt x="95250" y="1108710"/>
                </a:cubicBezTo>
                <a:cubicBezTo>
                  <a:pt x="95250" y="936307"/>
                  <a:pt x="235267" y="764857"/>
                  <a:pt x="392430" y="583882"/>
                </a:cubicBezTo>
                <a:cubicBezTo>
                  <a:pt x="395287" y="580072"/>
                  <a:pt x="398145" y="576262"/>
                  <a:pt x="401955" y="572452"/>
                </a:cubicBezTo>
                <a:cubicBezTo>
                  <a:pt x="404812" y="568642"/>
                  <a:pt x="407670" y="564832"/>
                  <a:pt x="411480" y="561022"/>
                </a:cubicBezTo>
                <a:cubicBezTo>
                  <a:pt x="418147" y="554355"/>
                  <a:pt x="423862" y="547687"/>
                  <a:pt x="430530" y="540067"/>
                </a:cubicBezTo>
                <a:cubicBezTo>
                  <a:pt x="455295" y="512445"/>
                  <a:pt x="480060" y="483870"/>
                  <a:pt x="504825" y="455295"/>
                </a:cubicBezTo>
                <a:cubicBezTo>
                  <a:pt x="507682" y="451485"/>
                  <a:pt x="511492" y="447675"/>
                  <a:pt x="514350" y="443865"/>
                </a:cubicBezTo>
                <a:cubicBezTo>
                  <a:pt x="517207" y="440055"/>
                  <a:pt x="521017" y="436245"/>
                  <a:pt x="523875" y="432435"/>
                </a:cubicBezTo>
                <a:cubicBezTo>
                  <a:pt x="583882" y="361950"/>
                  <a:pt x="641985" y="290512"/>
                  <a:pt x="689610" y="217170"/>
                </a:cubicBezTo>
                <a:cubicBezTo>
                  <a:pt x="731520" y="152400"/>
                  <a:pt x="755332" y="76200"/>
                  <a:pt x="762000" y="0"/>
                </a:cubicBezTo>
                <a:close/>
                <a:moveTo>
                  <a:pt x="85725" y="0"/>
                </a:moveTo>
                <a:lnTo>
                  <a:pt x="251460" y="0"/>
                </a:lnTo>
                <a:cubicBezTo>
                  <a:pt x="243840" y="72390"/>
                  <a:pt x="251460" y="144780"/>
                  <a:pt x="281940" y="214312"/>
                </a:cubicBezTo>
                <a:cubicBezTo>
                  <a:pt x="319088" y="299085"/>
                  <a:pt x="407670" y="362902"/>
                  <a:pt x="481013" y="434340"/>
                </a:cubicBezTo>
                <a:cubicBezTo>
                  <a:pt x="455295" y="463867"/>
                  <a:pt x="429578" y="493395"/>
                  <a:pt x="403860" y="522922"/>
                </a:cubicBezTo>
                <a:cubicBezTo>
                  <a:pt x="399098" y="528637"/>
                  <a:pt x="393383" y="535305"/>
                  <a:pt x="388620" y="541020"/>
                </a:cubicBezTo>
                <a:cubicBezTo>
                  <a:pt x="305753" y="461010"/>
                  <a:pt x="210503" y="384810"/>
                  <a:pt x="158115" y="287655"/>
                </a:cubicBezTo>
                <a:cubicBezTo>
                  <a:pt x="104775" y="188595"/>
                  <a:pt x="84773" y="91440"/>
                  <a:pt x="85725" y="0"/>
                </a:cubicBezTo>
                <a:close/>
              </a:path>
            </a:pathLst>
          </a:custGeom>
          <a:solidFill>
            <a:schemeClr val="accent1">
              <a:lumMod val="20000"/>
              <a:lumOff val="80000"/>
            </a:schemeClr>
          </a:solidFill>
          <a:ln w="9525" cap="flat">
            <a:noFill/>
            <a:prstDash val="solid"/>
            <a:miter/>
          </a:ln>
        </p:spPr>
        <p:txBody>
          <a:bodyPr rtlCol="0" anchor="ctr"/>
          <a:lstStyle/>
          <a:p>
            <a:endParaRPr lang="en-US" dirty="0"/>
          </a:p>
        </p:txBody>
      </p:sp>
      <p:sp>
        <p:nvSpPr>
          <p:cNvPr id="797" name="TextBox 796"/>
          <p:cNvSpPr txBox="1"/>
          <p:nvPr/>
        </p:nvSpPr>
        <p:spPr>
          <a:xfrm>
            <a:off x="346843" y="442748"/>
            <a:ext cx="11549555" cy="4093428"/>
          </a:xfrm>
          <a:prstGeom prst="rect">
            <a:avLst/>
          </a:prstGeom>
          <a:noFill/>
          <a:ln>
            <a:noFill/>
          </a:ln>
        </p:spPr>
        <p:txBody>
          <a:bodyPr wrap="square" rtlCol="0">
            <a:spAutoFit/>
          </a:bodyPr>
          <a:lstStyle/>
          <a:p>
            <a:pPr algn="ctr"/>
            <a:r>
              <a:rPr lang="en-US" sz="4000" dirty="0">
                <a:latin typeface="Times New Roman" pitchFamily="18" charset="0"/>
                <a:cs typeface="Times New Roman" pitchFamily="18" charset="0"/>
              </a:rPr>
              <a:t>Conclusion</a:t>
            </a:r>
          </a:p>
          <a:p>
            <a:pPr algn="just"/>
            <a:r>
              <a:rPr lang="en-US" sz="2200" dirty="0">
                <a:latin typeface="Times New Roman" panose="02020603050405020304" pitchFamily="18" charset="0"/>
                <a:cs typeface="Times New Roman" panose="02020603050405020304" pitchFamily="18" charset="0"/>
              </a:rPr>
              <a:t>The study of the outbreak of an infectious disease is a long standing tradition which came to light in the beginning of the 19th century due to the absence of a proper method that predicts the evolution of a disease. Thus, after a period filled with several trials and errors in hope for achieving the most suitable model for this representation, came to light the basic SIR model which studies the dynamics of an infection by calculating the amount of people in a population who are susceptible, infected, or recovered at a given period of time. We discussed real life applications on two infectious diseases which are yellow fever and plague, along with different numerical examples to simulate how the different models behave in different scenarios. To sum up, the SIR models are a great help when a sudden crisis emerges as they are an essential tool that can quickly define the necessary steps to be taken to wisely respond to an emergency. </a:t>
            </a:r>
          </a:p>
        </p:txBody>
      </p:sp>
    </p:spTree>
    <p:extLst>
      <p:ext uri="{BB962C8B-B14F-4D97-AF65-F5344CB8AC3E}">
        <p14:creationId xmlns:p14="http://schemas.microsoft.com/office/powerpoint/2010/main" val="293661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266CD908-FCC7-467E-97DC-C3FD56267DF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xmlns="" id="{33AD2059-7A9A-48CF-A40C-64143292A4E9}"/>
              </a:ext>
            </a:extLst>
          </p:cNvPr>
          <p:cNvSpPr txBox="1"/>
          <p:nvPr/>
        </p:nvSpPr>
        <p:spPr>
          <a:xfrm>
            <a:off x="529883" y="450166"/>
            <a:ext cx="11662117" cy="3293209"/>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Problem Definition</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500" dirty="0">
                <a:solidFill>
                  <a:schemeClr val="bg1"/>
                </a:solidFill>
                <a:latin typeface="Times New Roman" panose="02020603050405020304" pitchFamily="18" charset="0"/>
                <a:cs typeface="Times New Roman" panose="02020603050405020304" pitchFamily="18" charset="0"/>
              </a:rPr>
              <a:t>Ebola’s outbreak in 2014.</a:t>
            </a:r>
          </a:p>
          <a:p>
            <a:pPr marL="342900" indent="-342900">
              <a:buFont typeface="Arial" panose="020B0604020202020204" pitchFamily="34" charset="0"/>
              <a:buChar char="•"/>
            </a:pPr>
            <a:r>
              <a:rPr lang="en-US" sz="3500" dirty="0">
                <a:solidFill>
                  <a:schemeClr val="bg1"/>
                </a:solidFill>
                <a:latin typeface="Times New Roman" panose="02020603050405020304" pitchFamily="18" charset="0"/>
                <a:cs typeface="Times New Roman" panose="02020603050405020304" pitchFamily="18" charset="0"/>
              </a:rPr>
              <a:t>Designing a credible mathematical model.</a:t>
            </a:r>
          </a:p>
          <a:p>
            <a:pPr marL="342900" indent="-342900">
              <a:buFont typeface="Arial" panose="020B0604020202020204" pitchFamily="34" charset="0"/>
              <a:buChar char="•"/>
            </a:pPr>
            <a:r>
              <a:rPr lang="en-US" sz="3500" dirty="0">
                <a:solidFill>
                  <a:schemeClr val="bg1"/>
                </a:solidFill>
                <a:latin typeface="Times New Roman" panose="02020603050405020304" pitchFamily="18" charset="0"/>
                <a:cs typeface="Times New Roman" panose="02020603050405020304" pitchFamily="18" charset="0"/>
              </a:rPr>
              <a:t>Analyzing the best approach methods.</a:t>
            </a:r>
          </a:p>
          <a:p>
            <a:pPr marL="342900" indent="-342900">
              <a:buFont typeface="Arial" panose="020B0604020202020204" pitchFamily="34" charset="0"/>
              <a:buChar char="•"/>
            </a:pPr>
            <a:r>
              <a:rPr lang="en-US" sz="3500" dirty="0">
                <a:solidFill>
                  <a:schemeClr val="bg1"/>
                </a:solidFill>
                <a:latin typeface="Times New Roman" panose="02020603050405020304" pitchFamily="18" charset="0"/>
                <a:cs typeface="Times New Roman" panose="02020603050405020304" pitchFamily="18" charset="0"/>
              </a:rPr>
              <a:t>Using SIR model and Vaccination.</a:t>
            </a:r>
          </a:p>
        </p:txBody>
      </p:sp>
    </p:spTree>
    <p:extLst>
      <p:ext uri="{BB962C8B-B14F-4D97-AF65-F5344CB8AC3E}">
        <p14:creationId xmlns:p14="http://schemas.microsoft.com/office/powerpoint/2010/main" val="1302378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FE201556-6448-4B77-90AF-281FB291257D}"/>
              </a:ext>
            </a:extLst>
          </p:cNvPr>
          <p:cNvGrpSpPr/>
          <p:nvPr/>
        </p:nvGrpSpPr>
        <p:grpSpPr>
          <a:xfrm>
            <a:off x="384518" y="727592"/>
            <a:ext cx="4279063" cy="3235226"/>
            <a:chOff x="384518" y="800016"/>
            <a:chExt cx="4279063" cy="3235226"/>
          </a:xfrm>
        </p:grpSpPr>
        <p:sp>
          <p:nvSpPr>
            <p:cNvPr id="3" name="Oval 2">
              <a:extLst>
                <a:ext uri="{FF2B5EF4-FFF2-40B4-BE49-F238E27FC236}">
                  <a16:creationId xmlns:a16="http://schemas.microsoft.com/office/drawing/2014/main" xmlns="" id="{BB510E5A-94DA-425E-AEBA-F27375782498}"/>
                </a:ext>
              </a:extLst>
            </p:cNvPr>
            <p:cNvSpPr/>
            <p:nvPr/>
          </p:nvSpPr>
          <p:spPr>
            <a:xfrm rot="16200000">
              <a:off x="2284394" y="318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Oval 3">
              <a:extLst>
                <a:ext uri="{FF2B5EF4-FFF2-40B4-BE49-F238E27FC236}">
                  <a16:creationId xmlns:a16="http://schemas.microsoft.com/office/drawing/2014/main" xmlns="" id="{F05F0D01-77C9-4B1F-9C7D-1322D259C346}"/>
                </a:ext>
              </a:extLst>
            </p:cNvPr>
            <p:cNvSpPr/>
            <p:nvPr/>
          </p:nvSpPr>
          <p:spPr>
            <a:xfrm rot="16200000">
              <a:off x="2388024" y="312505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Oval 4">
              <a:extLst>
                <a:ext uri="{FF2B5EF4-FFF2-40B4-BE49-F238E27FC236}">
                  <a16:creationId xmlns:a16="http://schemas.microsoft.com/office/drawing/2014/main" xmlns="" id="{504853F7-9366-42EC-B016-42CECBE20F8E}"/>
                </a:ext>
              </a:extLst>
            </p:cNvPr>
            <p:cNvSpPr/>
            <p:nvPr/>
          </p:nvSpPr>
          <p:spPr>
            <a:xfrm rot="16200000">
              <a:off x="2065301" y="332818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Oval 5">
              <a:extLst>
                <a:ext uri="{FF2B5EF4-FFF2-40B4-BE49-F238E27FC236}">
                  <a16:creationId xmlns:a16="http://schemas.microsoft.com/office/drawing/2014/main" xmlns="" id="{C5A0342F-EF58-46E3-9DC8-B9D99EA661DF}"/>
                </a:ext>
              </a:extLst>
            </p:cNvPr>
            <p:cNvSpPr/>
            <p:nvPr/>
          </p:nvSpPr>
          <p:spPr>
            <a:xfrm rot="5400000">
              <a:off x="2136445" y="316707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Oval 6">
              <a:extLst>
                <a:ext uri="{FF2B5EF4-FFF2-40B4-BE49-F238E27FC236}">
                  <a16:creationId xmlns:a16="http://schemas.microsoft.com/office/drawing/2014/main" xmlns="" id="{D8F73058-AFDD-4194-BFF3-E188DC2310B3}"/>
                </a:ext>
              </a:extLst>
            </p:cNvPr>
            <p:cNvSpPr/>
            <p:nvPr/>
          </p:nvSpPr>
          <p:spPr>
            <a:xfrm rot="5400000">
              <a:off x="2322791" y="342971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Oval 7">
              <a:extLst>
                <a:ext uri="{FF2B5EF4-FFF2-40B4-BE49-F238E27FC236}">
                  <a16:creationId xmlns:a16="http://schemas.microsoft.com/office/drawing/2014/main" xmlns="" id="{B6E64169-8C70-49F3-A8EE-F9C8E73DA1BA}"/>
                </a:ext>
              </a:extLst>
            </p:cNvPr>
            <p:cNvSpPr/>
            <p:nvPr/>
          </p:nvSpPr>
          <p:spPr>
            <a:xfrm rot="5400000">
              <a:off x="2346003" y="331028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Oval 8">
              <a:extLst>
                <a:ext uri="{FF2B5EF4-FFF2-40B4-BE49-F238E27FC236}">
                  <a16:creationId xmlns:a16="http://schemas.microsoft.com/office/drawing/2014/main" xmlns="" id="{B126C293-AA09-4590-97AE-D53E42376018}"/>
                </a:ext>
              </a:extLst>
            </p:cNvPr>
            <p:cNvSpPr/>
            <p:nvPr/>
          </p:nvSpPr>
          <p:spPr>
            <a:xfrm rot="5400000">
              <a:off x="2479082" y="320370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9">
              <a:extLst>
                <a:ext uri="{FF2B5EF4-FFF2-40B4-BE49-F238E27FC236}">
                  <a16:creationId xmlns:a16="http://schemas.microsoft.com/office/drawing/2014/main" xmlns="" id="{A7388F35-4F39-489A-9395-6CF8573CC087}"/>
                </a:ext>
              </a:extLst>
            </p:cNvPr>
            <p:cNvSpPr/>
            <p:nvPr/>
          </p:nvSpPr>
          <p:spPr>
            <a:xfrm rot="5400000">
              <a:off x="2200113" y="338543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Oval 10">
              <a:extLst>
                <a:ext uri="{FF2B5EF4-FFF2-40B4-BE49-F238E27FC236}">
                  <a16:creationId xmlns:a16="http://schemas.microsoft.com/office/drawing/2014/main" xmlns="" id="{F9441D84-96DD-4F46-8DB8-B0C06CB8D26B}"/>
                </a:ext>
              </a:extLst>
            </p:cNvPr>
            <p:cNvSpPr/>
            <p:nvPr/>
          </p:nvSpPr>
          <p:spPr>
            <a:xfrm rot="16200000">
              <a:off x="2146009" y="33108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Oval 11">
              <a:extLst>
                <a:ext uri="{FF2B5EF4-FFF2-40B4-BE49-F238E27FC236}">
                  <a16:creationId xmlns:a16="http://schemas.microsoft.com/office/drawing/2014/main" xmlns="" id="{832F201B-6FF5-481E-9C9D-2478B737D945}"/>
                </a:ext>
              </a:extLst>
            </p:cNvPr>
            <p:cNvSpPr/>
            <p:nvPr/>
          </p:nvSpPr>
          <p:spPr>
            <a:xfrm rot="16200000">
              <a:off x="2436219" y="3513553"/>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Oval 12">
              <a:extLst>
                <a:ext uri="{FF2B5EF4-FFF2-40B4-BE49-F238E27FC236}">
                  <a16:creationId xmlns:a16="http://schemas.microsoft.com/office/drawing/2014/main" xmlns="" id="{7BDC072A-A0A0-4D4F-A70F-D6D733455785}"/>
                </a:ext>
              </a:extLst>
            </p:cNvPr>
            <p:cNvSpPr/>
            <p:nvPr/>
          </p:nvSpPr>
          <p:spPr>
            <a:xfrm rot="16200000">
              <a:off x="2242373" y="327723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Oval 13">
              <a:extLst>
                <a:ext uri="{FF2B5EF4-FFF2-40B4-BE49-F238E27FC236}">
                  <a16:creationId xmlns:a16="http://schemas.microsoft.com/office/drawing/2014/main" xmlns="" id="{1E22EA12-402E-48B2-A88D-B138C3B8DC4D}"/>
                </a:ext>
              </a:extLst>
            </p:cNvPr>
            <p:cNvSpPr/>
            <p:nvPr/>
          </p:nvSpPr>
          <p:spPr>
            <a:xfrm rot="5400000">
              <a:off x="2065605" y="32478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Oval 14">
              <a:extLst>
                <a:ext uri="{FF2B5EF4-FFF2-40B4-BE49-F238E27FC236}">
                  <a16:creationId xmlns:a16="http://schemas.microsoft.com/office/drawing/2014/main" xmlns="" id="{7110310E-B169-4E2F-9810-1F14A0E42F19}"/>
                </a:ext>
              </a:extLst>
            </p:cNvPr>
            <p:cNvSpPr/>
            <p:nvPr/>
          </p:nvSpPr>
          <p:spPr>
            <a:xfrm rot="5400000">
              <a:off x="2378647" y="322847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Oval 15">
              <a:extLst>
                <a:ext uri="{FF2B5EF4-FFF2-40B4-BE49-F238E27FC236}">
                  <a16:creationId xmlns:a16="http://schemas.microsoft.com/office/drawing/2014/main" xmlns="" id="{88D84019-9573-4890-BEDC-378BB3B393AD}"/>
                </a:ext>
              </a:extLst>
            </p:cNvPr>
            <p:cNvSpPr/>
            <p:nvPr/>
          </p:nvSpPr>
          <p:spPr>
            <a:xfrm rot="5400000">
              <a:off x="2007155" y="338907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Oval 16">
              <a:extLst>
                <a:ext uri="{FF2B5EF4-FFF2-40B4-BE49-F238E27FC236}">
                  <a16:creationId xmlns:a16="http://schemas.microsoft.com/office/drawing/2014/main" xmlns="" id="{6EE053A7-438E-40DA-B5D7-D4A67D543B6E}"/>
                </a:ext>
              </a:extLst>
            </p:cNvPr>
            <p:cNvSpPr/>
            <p:nvPr/>
          </p:nvSpPr>
          <p:spPr>
            <a:xfrm rot="5400000">
              <a:off x="2458552" y="329806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Oval 17">
              <a:extLst>
                <a:ext uri="{FF2B5EF4-FFF2-40B4-BE49-F238E27FC236}">
                  <a16:creationId xmlns:a16="http://schemas.microsoft.com/office/drawing/2014/main" xmlns="" id="{5C36D9B3-35FE-48E1-9A39-45657784AC86}"/>
                </a:ext>
              </a:extLst>
            </p:cNvPr>
            <p:cNvSpPr/>
            <p:nvPr/>
          </p:nvSpPr>
          <p:spPr>
            <a:xfrm rot="16200000">
              <a:off x="2204208" y="346206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Oval 18">
              <a:extLst>
                <a:ext uri="{FF2B5EF4-FFF2-40B4-BE49-F238E27FC236}">
                  <a16:creationId xmlns:a16="http://schemas.microsoft.com/office/drawing/2014/main" xmlns="" id="{E451F1E8-220A-4821-8ED5-ABB679A054BE}"/>
                </a:ext>
              </a:extLst>
            </p:cNvPr>
            <p:cNvSpPr/>
            <p:nvPr/>
          </p:nvSpPr>
          <p:spPr>
            <a:xfrm rot="5400000">
              <a:off x="2280483" y="336864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Oval 19">
              <a:extLst>
                <a:ext uri="{FF2B5EF4-FFF2-40B4-BE49-F238E27FC236}">
                  <a16:creationId xmlns:a16="http://schemas.microsoft.com/office/drawing/2014/main" xmlns="" id="{E7CBC7A4-3219-46A3-8E0B-495ACF1C2163}"/>
                </a:ext>
              </a:extLst>
            </p:cNvPr>
            <p:cNvSpPr/>
            <p:nvPr/>
          </p:nvSpPr>
          <p:spPr>
            <a:xfrm rot="5400000">
              <a:off x="2117624" y="340514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Oval 20">
              <a:extLst>
                <a:ext uri="{FF2B5EF4-FFF2-40B4-BE49-F238E27FC236}">
                  <a16:creationId xmlns:a16="http://schemas.microsoft.com/office/drawing/2014/main" xmlns="" id="{3BAC02F0-FD12-4963-83E3-149C53A7CC08}"/>
                </a:ext>
              </a:extLst>
            </p:cNvPr>
            <p:cNvSpPr/>
            <p:nvPr/>
          </p:nvSpPr>
          <p:spPr>
            <a:xfrm rot="5400000">
              <a:off x="2422672" y="338859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Oval 21">
              <a:extLst>
                <a:ext uri="{FF2B5EF4-FFF2-40B4-BE49-F238E27FC236}">
                  <a16:creationId xmlns:a16="http://schemas.microsoft.com/office/drawing/2014/main" xmlns="" id="{C7AA0109-47FA-44C0-B378-59F789E478C0}"/>
                </a:ext>
              </a:extLst>
            </p:cNvPr>
            <p:cNvSpPr/>
            <p:nvPr/>
          </p:nvSpPr>
          <p:spPr>
            <a:xfrm rot="16200000">
              <a:off x="2172171" y="357125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22">
              <a:extLst>
                <a:ext uri="{FF2B5EF4-FFF2-40B4-BE49-F238E27FC236}">
                  <a16:creationId xmlns:a16="http://schemas.microsoft.com/office/drawing/2014/main" xmlns="" id="{8280EB50-AE62-463D-A8A0-B3B619F34458}"/>
                </a:ext>
              </a:extLst>
            </p:cNvPr>
            <p:cNvSpPr/>
            <p:nvPr/>
          </p:nvSpPr>
          <p:spPr>
            <a:xfrm rot="16200000">
              <a:off x="1925771" y="35528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Oval 23">
              <a:extLst>
                <a:ext uri="{FF2B5EF4-FFF2-40B4-BE49-F238E27FC236}">
                  <a16:creationId xmlns:a16="http://schemas.microsoft.com/office/drawing/2014/main" xmlns="" id="{76EA4F93-1E23-4E25-9287-BA15EA2549D6}"/>
                </a:ext>
              </a:extLst>
            </p:cNvPr>
            <p:cNvSpPr/>
            <p:nvPr/>
          </p:nvSpPr>
          <p:spPr>
            <a:xfrm rot="16200000">
              <a:off x="1953078" y="37159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Oval 24">
              <a:extLst>
                <a:ext uri="{FF2B5EF4-FFF2-40B4-BE49-F238E27FC236}">
                  <a16:creationId xmlns:a16="http://schemas.microsoft.com/office/drawing/2014/main" xmlns="" id="{8CAC1E5E-18FB-409D-9AB2-54C8C49E18D4}"/>
                </a:ext>
              </a:extLst>
            </p:cNvPr>
            <p:cNvSpPr/>
            <p:nvPr/>
          </p:nvSpPr>
          <p:spPr>
            <a:xfrm rot="5400000">
              <a:off x="2024222" y="3554874"/>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Oval 25">
              <a:extLst>
                <a:ext uri="{FF2B5EF4-FFF2-40B4-BE49-F238E27FC236}">
                  <a16:creationId xmlns:a16="http://schemas.microsoft.com/office/drawing/2014/main" xmlns="" id="{FE81F316-355F-4AD4-9A90-D14890F87E00}"/>
                </a:ext>
              </a:extLst>
            </p:cNvPr>
            <p:cNvSpPr/>
            <p:nvPr/>
          </p:nvSpPr>
          <p:spPr>
            <a:xfrm rot="5400000">
              <a:off x="2233780" y="36980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Oval 26">
              <a:extLst>
                <a:ext uri="{FF2B5EF4-FFF2-40B4-BE49-F238E27FC236}">
                  <a16:creationId xmlns:a16="http://schemas.microsoft.com/office/drawing/2014/main" xmlns="" id="{4E5D91AE-F7A1-43FC-933A-5F2A19FE249F}"/>
                </a:ext>
              </a:extLst>
            </p:cNvPr>
            <p:cNvSpPr/>
            <p:nvPr/>
          </p:nvSpPr>
          <p:spPr>
            <a:xfrm rot="5400000">
              <a:off x="2317205" y="354870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27">
              <a:extLst>
                <a:ext uri="{FF2B5EF4-FFF2-40B4-BE49-F238E27FC236}">
                  <a16:creationId xmlns:a16="http://schemas.microsoft.com/office/drawing/2014/main" xmlns="" id="{946F8940-33B6-4522-9EAB-ADB05DAD50C3}"/>
                </a:ext>
              </a:extLst>
            </p:cNvPr>
            <p:cNvSpPr/>
            <p:nvPr/>
          </p:nvSpPr>
          <p:spPr>
            <a:xfrm rot="5400000">
              <a:off x="2087890" y="3773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28">
              <a:extLst>
                <a:ext uri="{FF2B5EF4-FFF2-40B4-BE49-F238E27FC236}">
                  <a16:creationId xmlns:a16="http://schemas.microsoft.com/office/drawing/2014/main" xmlns="" id="{E0B0BA87-817F-4019-9B77-E9C9AFB8C917}"/>
                </a:ext>
              </a:extLst>
            </p:cNvPr>
            <p:cNvSpPr/>
            <p:nvPr/>
          </p:nvSpPr>
          <p:spPr>
            <a:xfrm rot="16200000">
              <a:off x="2033785" y="369869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29">
              <a:extLst>
                <a:ext uri="{FF2B5EF4-FFF2-40B4-BE49-F238E27FC236}">
                  <a16:creationId xmlns:a16="http://schemas.microsoft.com/office/drawing/2014/main" xmlns="" id="{F3B639A5-37DE-4A58-8AF5-A8F64A4B00A8}"/>
                </a:ext>
              </a:extLst>
            </p:cNvPr>
            <p:cNvSpPr/>
            <p:nvPr/>
          </p:nvSpPr>
          <p:spPr>
            <a:xfrm rot="16200000">
              <a:off x="2110819" y="348659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Oval 30">
              <a:extLst>
                <a:ext uri="{FF2B5EF4-FFF2-40B4-BE49-F238E27FC236}">
                  <a16:creationId xmlns:a16="http://schemas.microsoft.com/office/drawing/2014/main" xmlns="" id="{58B77B53-DEAD-4E2A-9DBF-6052781C2625}"/>
                </a:ext>
              </a:extLst>
            </p:cNvPr>
            <p:cNvSpPr/>
            <p:nvPr/>
          </p:nvSpPr>
          <p:spPr>
            <a:xfrm rot="16200000">
              <a:off x="2130150" y="366503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Oval 31">
              <a:extLst>
                <a:ext uri="{FF2B5EF4-FFF2-40B4-BE49-F238E27FC236}">
                  <a16:creationId xmlns:a16="http://schemas.microsoft.com/office/drawing/2014/main" xmlns="" id="{E992C5A3-052A-4ABC-8AA5-CEE98896CA37}"/>
                </a:ext>
              </a:extLst>
            </p:cNvPr>
            <p:cNvSpPr/>
            <p:nvPr/>
          </p:nvSpPr>
          <p:spPr>
            <a:xfrm rot="5400000">
              <a:off x="1953382" y="363565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32">
              <a:extLst>
                <a:ext uri="{FF2B5EF4-FFF2-40B4-BE49-F238E27FC236}">
                  <a16:creationId xmlns:a16="http://schemas.microsoft.com/office/drawing/2014/main" xmlns="" id="{BCDB8CB0-FA13-4E1B-88C3-60B590843D43}"/>
                </a:ext>
              </a:extLst>
            </p:cNvPr>
            <p:cNvSpPr/>
            <p:nvPr/>
          </p:nvSpPr>
          <p:spPr>
            <a:xfrm rot="5400000">
              <a:off x="2266423" y="361627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33">
              <a:extLst>
                <a:ext uri="{FF2B5EF4-FFF2-40B4-BE49-F238E27FC236}">
                  <a16:creationId xmlns:a16="http://schemas.microsoft.com/office/drawing/2014/main" xmlns="" id="{0C63C7DE-FF36-491C-A942-E311456B8280}"/>
                </a:ext>
              </a:extLst>
            </p:cNvPr>
            <p:cNvSpPr/>
            <p:nvPr/>
          </p:nvSpPr>
          <p:spPr>
            <a:xfrm rot="5400000">
              <a:off x="2001155" y="349041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Oval 34">
              <a:extLst>
                <a:ext uri="{FF2B5EF4-FFF2-40B4-BE49-F238E27FC236}">
                  <a16:creationId xmlns:a16="http://schemas.microsoft.com/office/drawing/2014/main" xmlns="" id="{8AEF6B84-1296-4E81-9D59-2FC4059F5C79}"/>
                </a:ext>
              </a:extLst>
            </p:cNvPr>
            <p:cNvSpPr/>
            <p:nvPr/>
          </p:nvSpPr>
          <p:spPr>
            <a:xfrm rot="5400000">
              <a:off x="2746653" y="33293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35">
              <a:extLst>
                <a:ext uri="{FF2B5EF4-FFF2-40B4-BE49-F238E27FC236}">
                  <a16:creationId xmlns:a16="http://schemas.microsoft.com/office/drawing/2014/main" xmlns="" id="{FB933766-4792-469C-AB79-5DEC0F1B92A3}"/>
                </a:ext>
              </a:extLst>
            </p:cNvPr>
            <p:cNvSpPr/>
            <p:nvPr/>
          </p:nvSpPr>
          <p:spPr>
            <a:xfrm rot="5400000">
              <a:off x="2168260" y="375644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Oval 36">
              <a:extLst>
                <a:ext uri="{FF2B5EF4-FFF2-40B4-BE49-F238E27FC236}">
                  <a16:creationId xmlns:a16="http://schemas.microsoft.com/office/drawing/2014/main" xmlns="" id="{D30A3C0E-9979-48F2-9385-52F6B0666364}"/>
                </a:ext>
              </a:extLst>
            </p:cNvPr>
            <p:cNvSpPr/>
            <p:nvPr/>
          </p:nvSpPr>
          <p:spPr>
            <a:xfrm rot="5400000">
              <a:off x="2310448" y="377639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Oval 37">
              <a:extLst>
                <a:ext uri="{FF2B5EF4-FFF2-40B4-BE49-F238E27FC236}">
                  <a16:creationId xmlns:a16="http://schemas.microsoft.com/office/drawing/2014/main" xmlns="" id="{3D43DDB9-8B3D-466F-B3BB-F3C2579EFBB8}"/>
                </a:ext>
              </a:extLst>
            </p:cNvPr>
            <p:cNvSpPr/>
            <p:nvPr/>
          </p:nvSpPr>
          <p:spPr>
            <a:xfrm rot="15196595">
              <a:off x="2175207" y="24547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Oval 38">
              <a:extLst>
                <a:ext uri="{FF2B5EF4-FFF2-40B4-BE49-F238E27FC236}">
                  <a16:creationId xmlns:a16="http://schemas.microsoft.com/office/drawing/2014/main" xmlns="" id="{CAD19CA5-E57F-46C8-B74F-9EC294EE06C1}"/>
                </a:ext>
              </a:extLst>
            </p:cNvPr>
            <p:cNvSpPr/>
            <p:nvPr/>
          </p:nvSpPr>
          <p:spPr>
            <a:xfrm rot="15196595">
              <a:off x="2256360" y="23707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39">
              <a:extLst>
                <a:ext uri="{FF2B5EF4-FFF2-40B4-BE49-F238E27FC236}">
                  <a16:creationId xmlns:a16="http://schemas.microsoft.com/office/drawing/2014/main" xmlns="" id="{95153682-1461-4E09-B2B5-3B4AEB511B98}"/>
                </a:ext>
              </a:extLst>
            </p:cNvPr>
            <p:cNvSpPr/>
            <p:nvPr/>
          </p:nvSpPr>
          <p:spPr>
            <a:xfrm rot="15196595">
              <a:off x="2004449" y="265990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Oval 40">
              <a:extLst>
                <a:ext uri="{FF2B5EF4-FFF2-40B4-BE49-F238E27FC236}">
                  <a16:creationId xmlns:a16="http://schemas.microsoft.com/office/drawing/2014/main" xmlns="" id="{06EA25B0-20ED-4340-AD88-02B1269560D0}"/>
                </a:ext>
              </a:extLst>
            </p:cNvPr>
            <p:cNvSpPr/>
            <p:nvPr/>
          </p:nvSpPr>
          <p:spPr>
            <a:xfrm rot="4396595">
              <a:off x="2031381" y="247820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Oval 41">
              <a:extLst>
                <a:ext uri="{FF2B5EF4-FFF2-40B4-BE49-F238E27FC236}">
                  <a16:creationId xmlns:a16="http://schemas.microsoft.com/office/drawing/2014/main" xmlns="" id="{81ECBE08-81E1-4D11-A600-3363435F1D37}"/>
                </a:ext>
              </a:extLst>
            </p:cNvPr>
            <p:cNvSpPr/>
            <p:nvPr/>
          </p:nvSpPr>
          <p:spPr>
            <a:xfrm rot="4396595">
              <a:off x="2282842" y="267957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Oval 42">
              <a:extLst>
                <a:ext uri="{FF2B5EF4-FFF2-40B4-BE49-F238E27FC236}">
                  <a16:creationId xmlns:a16="http://schemas.microsoft.com/office/drawing/2014/main" xmlns="" id="{53E6DF12-B78A-4F5D-8DBA-3800B23EB456}"/>
                </a:ext>
              </a:extLst>
            </p:cNvPr>
            <p:cNvSpPr/>
            <p:nvPr/>
          </p:nvSpPr>
          <p:spPr>
            <a:xfrm rot="4396595">
              <a:off x="2269417" y="256025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Oval 43">
              <a:extLst>
                <a:ext uri="{FF2B5EF4-FFF2-40B4-BE49-F238E27FC236}">
                  <a16:creationId xmlns:a16="http://schemas.microsoft.com/office/drawing/2014/main" xmlns="" id="{6AAC9BFF-AB82-4317-A412-EA6CB4A8CD70}"/>
                </a:ext>
              </a:extLst>
            </p:cNvPr>
            <p:cNvSpPr/>
            <p:nvPr/>
          </p:nvSpPr>
          <p:spPr>
            <a:xfrm rot="4396595">
              <a:off x="2364907" y="24216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 name="Oval 44">
              <a:extLst>
                <a:ext uri="{FF2B5EF4-FFF2-40B4-BE49-F238E27FC236}">
                  <a16:creationId xmlns:a16="http://schemas.microsoft.com/office/drawing/2014/main" xmlns="" id="{9102C302-DCB6-4795-BC2A-1A17AA8E43BC}"/>
                </a:ext>
              </a:extLst>
            </p:cNvPr>
            <p:cNvSpPr/>
            <p:nvPr/>
          </p:nvSpPr>
          <p:spPr>
            <a:xfrm rot="4396595">
              <a:off x="2148744" y="267767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Oval 45">
              <a:extLst>
                <a:ext uri="{FF2B5EF4-FFF2-40B4-BE49-F238E27FC236}">
                  <a16:creationId xmlns:a16="http://schemas.microsoft.com/office/drawing/2014/main" xmlns="" id="{14D8EA7C-56F4-4F09-9AFF-091DCAB73A61}"/>
                </a:ext>
              </a:extLst>
            </p:cNvPr>
            <p:cNvSpPr/>
            <p:nvPr/>
          </p:nvSpPr>
          <p:spPr>
            <a:xfrm rot="15196595">
              <a:off x="2075477" y="26218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Oval 46">
              <a:extLst>
                <a:ext uri="{FF2B5EF4-FFF2-40B4-BE49-F238E27FC236}">
                  <a16:creationId xmlns:a16="http://schemas.microsoft.com/office/drawing/2014/main" xmlns="" id="{874FC70B-2006-4E48-BBF1-BF1E2E0F94E5}"/>
                </a:ext>
              </a:extLst>
            </p:cNvPr>
            <p:cNvSpPr/>
            <p:nvPr/>
          </p:nvSpPr>
          <p:spPr>
            <a:xfrm rot="15196595">
              <a:off x="2150548" y="238148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Oval 47">
              <a:extLst>
                <a:ext uri="{FF2B5EF4-FFF2-40B4-BE49-F238E27FC236}">
                  <a16:creationId xmlns:a16="http://schemas.microsoft.com/office/drawing/2014/main" xmlns="" id="{3CD7AE88-9C62-4533-8BEB-07015743B6A0}"/>
                </a:ext>
              </a:extLst>
            </p:cNvPr>
            <p:cNvSpPr/>
            <p:nvPr/>
          </p:nvSpPr>
          <p:spPr>
            <a:xfrm rot="15196595">
              <a:off x="2160660" y="25584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Oval 48">
              <a:extLst>
                <a:ext uri="{FF2B5EF4-FFF2-40B4-BE49-F238E27FC236}">
                  <a16:creationId xmlns:a16="http://schemas.microsoft.com/office/drawing/2014/main" xmlns="" id="{49756BE5-AB6C-4A4E-B52B-2898342D321B}"/>
                </a:ext>
              </a:extLst>
            </p:cNvPr>
            <p:cNvSpPr/>
            <p:nvPr/>
          </p:nvSpPr>
          <p:spPr>
            <a:xfrm rot="4396595">
              <a:off x="2002491" y="25836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Oval 49">
              <a:extLst>
                <a:ext uri="{FF2B5EF4-FFF2-40B4-BE49-F238E27FC236}">
                  <a16:creationId xmlns:a16="http://schemas.microsoft.com/office/drawing/2014/main" xmlns="" id="{3C95B55A-DCF6-43CB-98B2-D55F5B623C0F}"/>
                </a:ext>
              </a:extLst>
            </p:cNvPr>
            <p:cNvSpPr/>
            <p:nvPr/>
          </p:nvSpPr>
          <p:spPr>
            <a:xfrm rot="4396595">
              <a:off x="2275850" y="247424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Oval 50">
              <a:extLst>
                <a:ext uri="{FF2B5EF4-FFF2-40B4-BE49-F238E27FC236}">
                  <a16:creationId xmlns:a16="http://schemas.microsoft.com/office/drawing/2014/main" xmlns="" id="{6E426A8A-148F-4F5D-AF34-BECC3DF7BBBF}"/>
                </a:ext>
              </a:extLst>
            </p:cNvPr>
            <p:cNvSpPr/>
            <p:nvPr/>
          </p:nvSpPr>
          <p:spPr>
            <a:xfrm rot="4396595">
              <a:off x="2006192" y="27264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Oval 51">
              <a:extLst>
                <a:ext uri="{FF2B5EF4-FFF2-40B4-BE49-F238E27FC236}">
                  <a16:creationId xmlns:a16="http://schemas.microsoft.com/office/drawing/2014/main" xmlns="" id="{51A2E756-F40E-495A-A88F-FA5F9EF3A5E6}"/>
                </a:ext>
              </a:extLst>
            </p:cNvPr>
            <p:cNvSpPr/>
            <p:nvPr/>
          </p:nvSpPr>
          <p:spPr>
            <a:xfrm rot="4396595">
              <a:off x="2374979" y="251443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Oval 52">
              <a:extLst>
                <a:ext uri="{FF2B5EF4-FFF2-40B4-BE49-F238E27FC236}">
                  <a16:creationId xmlns:a16="http://schemas.microsoft.com/office/drawing/2014/main" xmlns="" id="{75D8F53A-0C42-4D5A-B2AF-5701291405CF}"/>
                </a:ext>
              </a:extLst>
            </p:cNvPr>
            <p:cNvSpPr/>
            <p:nvPr/>
          </p:nvSpPr>
          <p:spPr>
            <a:xfrm rot="15196595">
              <a:off x="2181161" y="274121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Oval 53">
              <a:extLst>
                <a:ext uri="{FF2B5EF4-FFF2-40B4-BE49-F238E27FC236}">
                  <a16:creationId xmlns:a16="http://schemas.microsoft.com/office/drawing/2014/main" xmlns="" id="{DB3D1EEE-5486-4C1B-B9CF-2BC4178CC11D}"/>
                </a:ext>
              </a:extLst>
            </p:cNvPr>
            <p:cNvSpPr/>
            <p:nvPr/>
          </p:nvSpPr>
          <p:spPr>
            <a:xfrm rot="4396595">
              <a:off x="2222173" y="263673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Oval 54">
              <a:extLst>
                <a:ext uri="{FF2B5EF4-FFF2-40B4-BE49-F238E27FC236}">
                  <a16:creationId xmlns:a16="http://schemas.microsoft.com/office/drawing/2014/main" xmlns="" id="{7D51A525-8573-41DC-8BE7-E24A37C9F43E}"/>
                </a:ext>
              </a:extLst>
            </p:cNvPr>
            <p:cNvSpPr/>
            <p:nvPr/>
          </p:nvSpPr>
          <p:spPr>
            <a:xfrm rot="4396595">
              <a:off x="2074050" y="24176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Oval 55">
              <a:extLst>
                <a:ext uri="{FF2B5EF4-FFF2-40B4-BE49-F238E27FC236}">
                  <a16:creationId xmlns:a16="http://schemas.microsoft.com/office/drawing/2014/main" xmlns="" id="{AC41904D-1A0E-443C-9841-9413FDC1D09F}"/>
                </a:ext>
              </a:extLst>
            </p:cNvPr>
            <p:cNvSpPr/>
            <p:nvPr/>
          </p:nvSpPr>
          <p:spPr>
            <a:xfrm rot="4396595">
              <a:off x="2362797" y="261665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Oval 56">
              <a:extLst>
                <a:ext uri="{FF2B5EF4-FFF2-40B4-BE49-F238E27FC236}">
                  <a16:creationId xmlns:a16="http://schemas.microsoft.com/office/drawing/2014/main" xmlns="" id="{02BACF84-0819-471E-9934-E8DA0B9F3709}"/>
                </a:ext>
              </a:extLst>
            </p:cNvPr>
            <p:cNvSpPr/>
            <p:nvPr/>
          </p:nvSpPr>
          <p:spPr>
            <a:xfrm rot="15196595">
              <a:off x="2179320" y="28584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 name="Oval 57">
              <a:extLst>
                <a:ext uri="{FF2B5EF4-FFF2-40B4-BE49-F238E27FC236}">
                  <a16:creationId xmlns:a16="http://schemas.microsoft.com/office/drawing/2014/main" xmlns="" id="{BBC6F626-6E77-4264-B29D-3EAEB4F31126}"/>
                </a:ext>
              </a:extLst>
            </p:cNvPr>
            <p:cNvSpPr/>
            <p:nvPr/>
          </p:nvSpPr>
          <p:spPr>
            <a:xfrm rot="15196595">
              <a:off x="2095958" y="23034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 name="Oval 58">
              <a:extLst>
                <a:ext uri="{FF2B5EF4-FFF2-40B4-BE49-F238E27FC236}">
                  <a16:creationId xmlns:a16="http://schemas.microsoft.com/office/drawing/2014/main" xmlns="" id="{472B72FC-43A9-4DA1-A6ED-C60B78286EB8}"/>
                </a:ext>
              </a:extLst>
            </p:cNvPr>
            <p:cNvSpPr/>
            <p:nvPr/>
          </p:nvSpPr>
          <p:spPr>
            <a:xfrm rot="15196595">
              <a:off x="2008562" y="3063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 name="Oval 59">
              <a:extLst>
                <a:ext uri="{FF2B5EF4-FFF2-40B4-BE49-F238E27FC236}">
                  <a16:creationId xmlns:a16="http://schemas.microsoft.com/office/drawing/2014/main" xmlns="" id="{976EA325-A82C-4A56-987A-5F75E73DA73A}"/>
                </a:ext>
              </a:extLst>
            </p:cNvPr>
            <p:cNvSpPr/>
            <p:nvPr/>
          </p:nvSpPr>
          <p:spPr>
            <a:xfrm rot="4396595">
              <a:off x="2035494" y="2881889"/>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Oval 60">
              <a:extLst>
                <a:ext uri="{FF2B5EF4-FFF2-40B4-BE49-F238E27FC236}">
                  <a16:creationId xmlns:a16="http://schemas.microsoft.com/office/drawing/2014/main" xmlns="" id="{114A8FD0-2726-4FEC-9B80-0CF08AA8F420}"/>
                </a:ext>
              </a:extLst>
            </p:cNvPr>
            <p:cNvSpPr/>
            <p:nvPr/>
          </p:nvSpPr>
          <p:spPr>
            <a:xfrm rot="4396595">
              <a:off x="2286955" y="308326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 name="Oval 61">
              <a:extLst>
                <a:ext uri="{FF2B5EF4-FFF2-40B4-BE49-F238E27FC236}">
                  <a16:creationId xmlns:a16="http://schemas.microsoft.com/office/drawing/2014/main" xmlns="" id="{E4896BFE-69C6-431A-ACE6-AB08107645B9}"/>
                </a:ext>
              </a:extLst>
            </p:cNvPr>
            <p:cNvSpPr/>
            <p:nvPr/>
          </p:nvSpPr>
          <p:spPr>
            <a:xfrm rot="4396595">
              <a:off x="2273530" y="296394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 name="Oval 62">
              <a:extLst>
                <a:ext uri="{FF2B5EF4-FFF2-40B4-BE49-F238E27FC236}">
                  <a16:creationId xmlns:a16="http://schemas.microsoft.com/office/drawing/2014/main" xmlns="" id="{6BE02274-D259-4D70-96E7-28E51EAD5438}"/>
                </a:ext>
              </a:extLst>
            </p:cNvPr>
            <p:cNvSpPr/>
            <p:nvPr/>
          </p:nvSpPr>
          <p:spPr>
            <a:xfrm rot="4396595">
              <a:off x="2309154" y="279861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 name="Oval 63">
              <a:extLst>
                <a:ext uri="{FF2B5EF4-FFF2-40B4-BE49-F238E27FC236}">
                  <a16:creationId xmlns:a16="http://schemas.microsoft.com/office/drawing/2014/main" xmlns="" id="{AAC3FD98-C5E0-478E-B9AD-2E6BBB53D8D3}"/>
                </a:ext>
              </a:extLst>
            </p:cNvPr>
            <p:cNvSpPr/>
            <p:nvPr/>
          </p:nvSpPr>
          <p:spPr>
            <a:xfrm rot="4396595">
              <a:off x="2152857" y="308136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Oval 64">
              <a:extLst>
                <a:ext uri="{FF2B5EF4-FFF2-40B4-BE49-F238E27FC236}">
                  <a16:creationId xmlns:a16="http://schemas.microsoft.com/office/drawing/2014/main" xmlns="" id="{680955D6-738C-461D-920D-E46AEB4B828B}"/>
                </a:ext>
              </a:extLst>
            </p:cNvPr>
            <p:cNvSpPr/>
            <p:nvPr/>
          </p:nvSpPr>
          <p:spPr>
            <a:xfrm rot="15196595">
              <a:off x="2079590" y="302553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 name="Oval 65">
              <a:extLst>
                <a:ext uri="{FF2B5EF4-FFF2-40B4-BE49-F238E27FC236}">
                  <a16:creationId xmlns:a16="http://schemas.microsoft.com/office/drawing/2014/main" xmlns="" id="{D3D07437-8647-445B-A5C4-755B6A3A577C}"/>
                </a:ext>
              </a:extLst>
            </p:cNvPr>
            <p:cNvSpPr/>
            <p:nvPr/>
          </p:nvSpPr>
          <p:spPr>
            <a:xfrm rot="15196595">
              <a:off x="2093625" y="279851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 name="Oval 66">
              <a:extLst>
                <a:ext uri="{FF2B5EF4-FFF2-40B4-BE49-F238E27FC236}">
                  <a16:creationId xmlns:a16="http://schemas.microsoft.com/office/drawing/2014/main" xmlns="" id="{2BF1951D-36AE-4D53-8437-D5484A719DE6}"/>
                </a:ext>
              </a:extLst>
            </p:cNvPr>
            <p:cNvSpPr/>
            <p:nvPr/>
          </p:nvSpPr>
          <p:spPr>
            <a:xfrm rot="15196595">
              <a:off x="2164773" y="296211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Oval 67">
              <a:extLst>
                <a:ext uri="{FF2B5EF4-FFF2-40B4-BE49-F238E27FC236}">
                  <a16:creationId xmlns:a16="http://schemas.microsoft.com/office/drawing/2014/main" xmlns="" id="{1ECCCE68-72B6-4CE6-A71C-82E974196231}"/>
                </a:ext>
              </a:extLst>
            </p:cNvPr>
            <p:cNvSpPr/>
            <p:nvPr/>
          </p:nvSpPr>
          <p:spPr>
            <a:xfrm rot="4396595">
              <a:off x="2034887" y="282032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 name="Oval 68">
              <a:extLst>
                <a:ext uri="{FF2B5EF4-FFF2-40B4-BE49-F238E27FC236}">
                  <a16:creationId xmlns:a16="http://schemas.microsoft.com/office/drawing/2014/main" xmlns="" id="{E8FC1BC3-706D-427F-A52F-72F9F93C4C60}"/>
                </a:ext>
              </a:extLst>
            </p:cNvPr>
            <p:cNvSpPr/>
            <p:nvPr/>
          </p:nvSpPr>
          <p:spPr>
            <a:xfrm rot="4396595">
              <a:off x="2279962" y="287793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 name="Oval 69">
              <a:extLst>
                <a:ext uri="{FF2B5EF4-FFF2-40B4-BE49-F238E27FC236}">
                  <a16:creationId xmlns:a16="http://schemas.microsoft.com/office/drawing/2014/main" xmlns="" id="{E75BF05A-28E5-467D-8F59-6E827E1AD9B8}"/>
                </a:ext>
              </a:extLst>
            </p:cNvPr>
            <p:cNvSpPr/>
            <p:nvPr/>
          </p:nvSpPr>
          <p:spPr>
            <a:xfrm rot="4396595">
              <a:off x="1979797" y="2320903"/>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Oval 70">
              <a:extLst>
                <a:ext uri="{FF2B5EF4-FFF2-40B4-BE49-F238E27FC236}">
                  <a16:creationId xmlns:a16="http://schemas.microsoft.com/office/drawing/2014/main" xmlns="" id="{4F0CD6DD-4348-4E54-82F1-31148BCFCB12}"/>
                </a:ext>
              </a:extLst>
            </p:cNvPr>
            <p:cNvSpPr/>
            <p:nvPr/>
          </p:nvSpPr>
          <p:spPr>
            <a:xfrm rot="4396595">
              <a:off x="2365292" y="286743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Oval 71">
              <a:extLst>
                <a:ext uri="{FF2B5EF4-FFF2-40B4-BE49-F238E27FC236}">
                  <a16:creationId xmlns:a16="http://schemas.microsoft.com/office/drawing/2014/main" xmlns="" id="{9A44337C-7C38-45AF-BDBD-128A03153348}"/>
                </a:ext>
              </a:extLst>
            </p:cNvPr>
            <p:cNvSpPr/>
            <p:nvPr/>
          </p:nvSpPr>
          <p:spPr>
            <a:xfrm rot="15196595">
              <a:off x="2811425" y="324013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 name="Oval 72">
              <a:extLst>
                <a:ext uri="{FF2B5EF4-FFF2-40B4-BE49-F238E27FC236}">
                  <a16:creationId xmlns:a16="http://schemas.microsoft.com/office/drawing/2014/main" xmlns="" id="{B6BD30FA-D3DD-454A-8C29-05C0D7C08F6B}"/>
                </a:ext>
              </a:extLst>
            </p:cNvPr>
            <p:cNvSpPr/>
            <p:nvPr/>
          </p:nvSpPr>
          <p:spPr>
            <a:xfrm rot="4396595">
              <a:off x="2226286" y="30404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 name="Oval 73">
              <a:extLst>
                <a:ext uri="{FF2B5EF4-FFF2-40B4-BE49-F238E27FC236}">
                  <a16:creationId xmlns:a16="http://schemas.microsoft.com/office/drawing/2014/main" xmlns="" id="{605D22A5-3886-4497-B065-ED80C5DC444E}"/>
                </a:ext>
              </a:extLst>
            </p:cNvPr>
            <p:cNvSpPr/>
            <p:nvPr/>
          </p:nvSpPr>
          <p:spPr>
            <a:xfrm rot="4396595">
              <a:off x="2080816" y="312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 name="Oval 74">
              <a:extLst>
                <a:ext uri="{FF2B5EF4-FFF2-40B4-BE49-F238E27FC236}">
                  <a16:creationId xmlns:a16="http://schemas.microsoft.com/office/drawing/2014/main" xmlns="" id="{938B6B75-1978-4102-B1A4-DD62AD6E1419}"/>
                </a:ext>
              </a:extLst>
            </p:cNvPr>
            <p:cNvSpPr/>
            <p:nvPr/>
          </p:nvSpPr>
          <p:spPr>
            <a:xfrm rot="4396595">
              <a:off x="2366910" y="30203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 name="Oval 75">
              <a:extLst>
                <a:ext uri="{FF2B5EF4-FFF2-40B4-BE49-F238E27FC236}">
                  <a16:creationId xmlns:a16="http://schemas.microsoft.com/office/drawing/2014/main" xmlns="" id="{CF87DE4C-8800-4E1C-BE45-D3DC83F2B6A8}"/>
                </a:ext>
              </a:extLst>
            </p:cNvPr>
            <p:cNvSpPr/>
            <p:nvPr/>
          </p:nvSpPr>
          <p:spPr>
            <a:xfrm rot="15086866">
              <a:off x="2642327" y="252497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 name="Oval 76">
              <a:extLst>
                <a:ext uri="{FF2B5EF4-FFF2-40B4-BE49-F238E27FC236}">
                  <a16:creationId xmlns:a16="http://schemas.microsoft.com/office/drawing/2014/main" xmlns="" id="{728F0C62-95DE-466F-BC5E-CED7BFAAA7F6}"/>
                </a:ext>
              </a:extLst>
            </p:cNvPr>
            <p:cNvSpPr/>
            <p:nvPr/>
          </p:nvSpPr>
          <p:spPr>
            <a:xfrm rot="15086866">
              <a:off x="2720592" y="24385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 name="Oval 77">
              <a:extLst>
                <a:ext uri="{FF2B5EF4-FFF2-40B4-BE49-F238E27FC236}">
                  <a16:creationId xmlns:a16="http://schemas.microsoft.com/office/drawing/2014/main" xmlns="" id="{A3E30B37-F669-43CB-90E0-42B4B7FFF0E1}"/>
                </a:ext>
              </a:extLst>
            </p:cNvPr>
            <p:cNvSpPr/>
            <p:nvPr/>
          </p:nvSpPr>
          <p:spPr>
            <a:xfrm rot="15086866">
              <a:off x="2477872" y="273578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 name="Oval 78">
              <a:extLst>
                <a:ext uri="{FF2B5EF4-FFF2-40B4-BE49-F238E27FC236}">
                  <a16:creationId xmlns:a16="http://schemas.microsoft.com/office/drawing/2014/main" xmlns="" id="{2CE26A01-13D3-498C-81F0-DC556D6A86FE}"/>
                </a:ext>
              </a:extLst>
            </p:cNvPr>
            <p:cNvSpPr/>
            <p:nvPr/>
          </p:nvSpPr>
          <p:spPr>
            <a:xfrm rot="4286866">
              <a:off x="2499651" y="255263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 name="Oval 79">
              <a:extLst>
                <a:ext uri="{FF2B5EF4-FFF2-40B4-BE49-F238E27FC236}">
                  <a16:creationId xmlns:a16="http://schemas.microsoft.com/office/drawing/2014/main" xmlns="" id="{74C5D1BB-626A-4F24-82CE-FB370AABDFDC}"/>
                </a:ext>
              </a:extLst>
            </p:cNvPr>
            <p:cNvSpPr/>
            <p:nvPr/>
          </p:nvSpPr>
          <p:spPr>
            <a:xfrm rot="4286866">
              <a:off x="2757081" y="274622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Oval 80">
              <a:extLst>
                <a:ext uri="{FF2B5EF4-FFF2-40B4-BE49-F238E27FC236}">
                  <a16:creationId xmlns:a16="http://schemas.microsoft.com/office/drawing/2014/main" xmlns="" id="{0005A740-F7D6-457D-9415-93CA2D5959F7}"/>
                </a:ext>
              </a:extLst>
            </p:cNvPr>
            <p:cNvSpPr/>
            <p:nvPr/>
          </p:nvSpPr>
          <p:spPr>
            <a:xfrm rot="4286866">
              <a:off x="2739690" y="26275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 name="Oval 81">
              <a:extLst>
                <a:ext uri="{FF2B5EF4-FFF2-40B4-BE49-F238E27FC236}">
                  <a16:creationId xmlns:a16="http://schemas.microsoft.com/office/drawing/2014/main" xmlns="" id="{7DC9178A-70B0-4D4A-93DA-632AB2F39EEF}"/>
                </a:ext>
              </a:extLst>
            </p:cNvPr>
            <p:cNvSpPr/>
            <p:nvPr/>
          </p:nvSpPr>
          <p:spPr>
            <a:xfrm rot="4286866">
              <a:off x="2830542" y="248611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 name="Oval 82">
              <a:extLst>
                <a:ext uri="{FF2B5EF4-FFF2-40B4-BE49-F238E27FC236}">
                  <a16:creationId xmlns:a16="http://schemas.microsoft.com/office/drawing/2014/main" xmlns="" id="{DD1E1437-A8A8-4D42-8C5A-137E4E348275}"/>
                </a:ext>
              </a:extLst>
            </p:cNvPr>
            <p:cNvSpPr/>
            <p:nvPr/>
          </p:nvSpPr>
          <p:spPr>
            <a:xfrm rot="4286866">
              <a:off x="2622495" y="27491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 name="Oval 83">
              <a:extLst>
                <a:ext uri="{FF2B5EF4-FFF2-40B4-BE49-F238E27FC236}">
                  <a16:creationId xmlns:a16="http://schemas.microsoft.com/office/drawing/2014/main" xmlns="" id="{63EB9403-F07A-404E-B7DF-AEB2A53D57E7}"/>
                </a:ext>
              </a:extLst>
            </p:cNvPr>
            <p:cNvSpPr/>
            <p:nvPr/>
          </p:nvSpPr>
          <p:spPr>
            <a:xfrm rot="15086866">
              <a:off x="2547485" y="269565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5" name="Oval 84">
              <a:extLst>
                <a:ext uri="{FF2B5EF4-FFF2-40B4-BE49-F238E27FC236}">
                  <a16:creationId xmlns:a16="http://schemas.microsoft.com/office/drawing/2014/main" xmlns="" id="{7314FA47-D53A-4AE2-A21D-6076AB00A4BB}"/>
                </a:ext>
              </a:extLst>
            </p:cNvPr>
            <p:cNvSpPr/>
            <p:nvPr/>
          </p:nvSpPr>
          <p:spPr>
            <a:xfrm rot="15086866">
              <a:off x="2554432" y="246812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6" name="Oval 85">
              <a:extLst>
                <a:ext uri="{FF2B5EF4-FFF2-40B4-BE49-F238E27FC236}">
                  <a16:creationId xmlns:a16="http://schemas.microsoft.com/office/drawing/2014/main" xmlns="" id="{761D858E-1F7C-413A-A707-368371146116}"/>
                </a:ext>
              </a:extLst>
            </p:cNvPr>
            <p:cNvSpPr/>
            <p:nvPr/>
          </p:nvSpPr>
          <p:spPr>
            <a:xfrm rot="15086866">
              <a:off x="2630930" y="262919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7" name="Oval 86">
              <a:extLst>
                <a:ext uri="{FF2B5EF4-FFF2-40B4-BE49-F238E27FC236}">
                  <a16:creationId xmlns:a16="http://schemas.microsoft.com/office/drawing/2014/main" xmlns="" id="{57D7645F-CF23-4426-9999-17F6C68F7FA3}"/>
                </a:ext>
              </a:extLst>
            </p:cNvPr>
            <p:cNvSpPr/>
            <p:nvPr/>
          </p:nvSpPr>
          <p:spPr>
            <a:xfrm rot="4286866">
              <a:off x="2451205" y="266147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8" name="Oval 87">
              <a:extLst>
                <a:ext uri="{FF2B5EF4-FFF2-40B4-BE49-F238E27FC236}">
                  <a16:creationId xmlns:a16="http://schemas.microsoft.com/office/drawing/2014/main" xmlns="" id="{19101FAD-B2D8-491F-8483-7C831E2324A8}"/>
                </a:ext>
              </a:extLst>
            </p:cNvPr>
            <p:cNvSpPr/>
            <p:nvPr/>
          </p:nvSpPr>
          <p:spPr>
            <a:xfrm rot="4286866">
              <a:off x="2743209" y="254155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9" name="Oval 88">
              <a:extLst>
                <a:ext uri="{FF2B5EF4-FFF2-40B4-BE49-F238E27FC236}">
                  <a16:creationId xmlns:a16="http://schemas.microsoft.com/office/drawing/2014/main" xmlns="" id="{AA11D810-0FA2-440D-84B6-3B24A7F80654}"/>
                </a:ext>
              </a:extLst>
            </p:cNvPr>
            <p:cNvSpPr/>
            <p:nvPr/>
          </p:nvSpPr>
          <p:spPr>
            <a:xfrm rot="4286866">
              <a:off x="2443518" y="28100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0" name="Oval 89">
              <a:extLst>
                <a:ext uri="{FF2B5EF4-FFF2-40B4-BE49-F238E27FC236}">
                  <a16:creationId xmlns:a16="http://schemas.microsoft.com/office/drawing/2014/main" xmlns="" id="{B513434F-044F-4DAA-A55B-0A5FE064D1B0}"/>
                </a:ext>
              </a:extLst>
            </p:cNvPr>
            <p:cNvSpPr/>
            <p:nvPr/>
          </p:nvSpPr>
          <p:spPr>
            <a:xfrm rot="4286866">
              <a:off x="2843900" y="257821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1" name="Oval 90">
              <a:extLst>
                <a:ext uri="{FF2B5EF4-FFF2-40B4-BE49-F238E27FC236}">
                  <a16:creationId xmlns:a16="http://schemas.microsoft.com/office/drawing/2014/main" xmlns="" id="{5669F0F2-4B99-44CF-BCFE-E6266ECB9683}"/>
                </a:ext>
              </a:extLst>
            </p:cNvPr>
            <p:cNvSpPr/>
            <p:nvPr/>
          </p:nvSpPr>
          <p:spPr>
            <a:xfrm rot="15086866">
              <a:off x="2657749" y="2810731"/>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2" name="Oval 91">
              <a:extLst>
                <a:ext uri="{FF2B5EF4-FFF2-40B4-BE49-F238E27FC236}">
                  <a16:creationId xmlns:a16="http://schemas.microsoft.com/office/drawing/2014/main" xmlns="" id="{0FEDA098-121C-4315-9BC2-DA2172C03E2C}"/>
                </a:ext>
              </a:extLst>
            </p:cNvPr>
            <p:cNvSpPr/>
            <p:nvPr/>
          </p:nvSpPr>
          <p:spPr>
            <a:xfrm rot="4286866">
              <a:off x="2694746" y="270567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3" name="Oval 92">
              <a:extLst>
                <a:ext uri="{FF2B5EF4-FFF2-40B4-BE49-F238E27FC236}">
                  <a16:creationId xmlns:a16="http://schemas.microsoft.com/office/drawing/2014/main" xmlns="" id="{6A4F53FF-44CD-4A4E-8E51-F458C613D6BC}"/>
                </a:ext>
              </a:extLst>
            </p:cNvPr>
            <p:cNvSpPr/>
            <p:nvPr/>
          </p:nvSpPr>
          <p:spPr>
            <a:xfrm rot="4286866">
              <a:off x="2551961" y="279209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4" name="Oval 93">
              <a:extLst>
                <a:ext uri="{FF2B5EF4-FFF2-40B4-BE49-F238E27FC236}">
                  <a16:creationId xmlns:a16="http://schemas.microsoft.com/office/drawing/2014/main" xmlns="" id="{88B2E9D5-A137-4DBD-B67A-AE31F5FC0DE9}"/>
                </a:ext>
              </a:extLst>
            </p:cNvPr>
            <p:cNvSpPr/>
            <p:nvPr/>
          </p:nvSpPr>
          <p:spPr>
            <a:xfrm rot="4286866">
              <a:off x="2834493" y="26812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5" name="Oval 94">
              <a:extLst>
                <a:ext uri="{FF2B5EF4-FFF2-40B4-BE49-F238E27FC236}">
                  <a16:creationId xmlns:a16="http://schemas.microsoft.com/office/drawing/2014/main" xmlns="" id="{B51ED068-0CFD-4560-B627-C3561F2F498E}"/>
                </a:ext>
              </a:extLst>
            </p:cNvPr>
            <p:cNvSpPr/>
            <p:nvPr/>
          </p:nvSpPr>
          <p:spPr>
            <a:xfrm rot="15086866">
              <a:off x="2659321" y="292832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6" name="Oval 95">
              <a:extLst>
                <a:ext uri="{FF2B5EF4-FFF2-40B4-BE49-F238E27FC236}">
                  <a16:creationId xmlns:a16="http://schemas.microsoft.com/office/drawing/2014/main" xmlns="" id="{A6174D56-4CAD-4A24-84C2-52B9034E1489}"/>
                </a:ext>
              </a:extLst>
            </p:cNvPr>
            <p:cNvSpPr/>
            <p:nvPr/>
          </p:nvSpPr>
          <p:spPr>
            <a:xfrm rot="15086866">
              <a:off x="2418467" y="299120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7" name="Oval 96">
              <a:extLst>
                <a:ext uri="{FF2B5EF4-FFF2-40B4-BE49-F238E27FC236}">
                  <a16:creationId xmlns:a16="http://schemas.microsoft.com/office/drawing/2014/main" xmlns="" id="{02F9B4E5-EA1F-4951-93A2-0BF1D8A29BD4}"/>
                </a:ext>
              </a:extLst>
            </p:cNvPr>
            <p:cNvSpPr/>
            <p:nvPr/>
          </p:nvSpPr>
          <p:spPr>
            <a:xfrm rot="15086866">
              <a:off x="2494866" y="31391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8" name="Oval 97">
              <a:extLst>
                <a:ext uri="{FF2B5EF4-FFF2-40B4-BE49-F238E27FC236}">
                  <a16:creationId xmlns:a16="http://schemas.microsoft.com/office/drawing/2014/main" xmlns="" id="{23231F99-2361-4544-97EC-9909BD75FED1}"/>
                </a:ext>
              </a:extLst>
            </p:cNvPr>
            <p:cNvSpPr/>
            <p:nvPr/>
          </p:nvSpPr>
          <p:spPr>
            <a:xfrm rot="4286866">
              <a:off x="2516645" y="295598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9" name="Oval 98">
              <a:extLst>
                <a:ext uri="{FF2B5EF4-FFF2-40B4-BE49-F238E27FC236}">
                  <a16:creationId xmlns:a16="http://schemas.microsoft.com/office/drawing/2014/main" xmlns="" id="{8B24BAAC-DACD-4464-BB85-E219EAA412D1}"/>
                </a:ext>
              </a:extLst>
            </p:cNvPr>
            <p:cNvSpPr/>
            <p:nvPr/>
          </p:nvSpPr>
          <p:spPr>
            <a:xfrm rot="4286866">
              <a:off x="2774075" y="314957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0" name="Oval 99">
              <a:extLst>
                <a:ext uri="{FF2B5EF4-FFF2-40B4-BE49-F238E27FC236}">
                  <a16:creationId xmlns:a16="http://schemas.microsoft.com/office/drawing/2014/main" xmlns="" id="{C257C4E8-311D-4B6A-AC94-19663EE9A31D}"/>
                </a:ext>
              </a:extLst>
            </p:cNvPr>
            <p:cNvSpPr/>
            <p:nvPr/>
          </p:nvSpPr>
          <p:spPr>
            <a:xfrm rot="4286866">
              <a:off x="2756684" y="303090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1" name="Oval 100">
              <a:extLst>
                <a:ext uri="{FF2B5EF4-FFF2-40B4-BE49-F238E27FC236}">
                  <a16:creationId xmlns:a16="http://schemas.microsoft.com/office/drawing/2014/main" xmlns="" id="{244BB4EE-7BAF-4DEA-89A4-79461CF0BAAB}"/>
                </a:ext>
              </a:extLst>
            </p:cNvPr>
            <p:cNvSpPr/>
            <p:nvPr/>
          </p:nvSpPr>
          <p:spPr>
            <a:xfrm rot="4286866">
              <a:off x="2786848" y="286469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2" name="Oval 101">
              <a:extLst>
                <a:ext uri="{FF2B5EF4-FFF2-40B4-BE49-F238E27FC236}">
                  <a16:creationId xmlns:a16="http://schemas.microsoft.com/office/drawing/2014/main" xmlns="" id="{4378146F-9B5C-40CA-BC3F-CD2CE5B1D65E}"/>
                </a:ext>
              </a:extLst>
            </p:cNvPr>
            <p:cNvSpPr/>
            <p:nvPr/>
          </p:nvSpPr>
          <p:spPr>
            <a:xfrm rot="4286866">
              <a:off x="2639489" y="31524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3" name="Oval 102">
              <a:extLst>
                <a:ext uri="{FF2B5EF4-FFF2-40B4-BE49-F238E27FC236}">
                  <a16:creationId xmlns:a16="http://schemas.microsoft.com/office/drawing/2014/main" xmlns="" id="{CAF059A2-FD5E-43F8-8401-6AAB9B856C17}"/>
                </a:ext>
              </a:extLst>
            </p:cNvPr>
            <p:cNvSpPr/>
            <p:nvPr/>
          </p:nvSpPr>
          <p:spPr>
            <a:xfrm rot="15086866">
              <a:off x="2564478" y="30990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4" name="Oval 103">
              <a:extLst>
                <a:ext uri="{FF2B5EF4-FFF2-40B4-BE49-F238E27FC236}">
                  <a16:creationId xmlns:a16="http://schemas.microsoft.com/office/drawing/2014/main" xmlns="" id="{9BC04A74-498F-43E2-817F-047E04339D97}"/>
                </a:ext>
              </a:extLst>
            </p:cNvPr>
            <p:cNvSpPr/>
            <p:nvPr/>
          </p:nvSpPr>
          <p:spPr>
            <a:xfrm rot="15086866">
              <a:off x="2571426" y="287147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5" name="Oval 104">
              <a:extLst>
                <a:ext uri="{FF2B5EF4-FFF2-40B4-BE49-F238E27FC236}">
                  <a16:creationId xmlns:a16="http://schemas.microsoft.com/office/drawing/2014/main" xmlns="" id="{50DC046A-8241-4F13-B32C-A436471642DC}"/>
                </a:ext>
              </a:extLst>
            </p:cNvPr>
            <p:cNvSpPr/>
            <p:nvPr/>
          </p:nvSpPr>
          <p:spPr>
            <a:xfrm rot="15086866">
              <a:off x="2647924" y="303254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6" name="Oval 105">
              <a:extLst>
                <a:ext uri="{FF2B5EF4-FFF2-40B4-BE49-F238E27FC236}">
                  <a16:creationId xmlns:a16="http://schemas.microsoft.com/office/drawing/2014/main" xmlns="" id="{E4F8D137-C6CC-4BE9-9BB1-01718378E47D}"/>
                </a:ext>
              </a:extLst>
            </p:cNvPr>
            <p:cNvSpPr/>
            <p:nvPr/>
          </p:nvSpPr>
          <p:spPr>
            <a:xfrm rot="4286866">
              <a:off x="2468199" y="30648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7" name="Oval 106">
              <a:extLst>
                <a:ext uri="{FF2B5EF4-FFF2-40B4-BE49-F238E27FC236}">
                  <a16:creationId xmlns:a16="http://schemas.microsoft.com/office/drawing/2014/main" xmlns="" id="{D8487843-6CB6-4A2A-8C36-7824FC99CBA1}"/>
                </a:ext>
              </a:extLst>
            </p:cNvPr>
            <p:cNvSpPr/>
            <p:nvPr/>
          </p:nvSpPr>
          <p:spPr>
            <a:xfrm rot="4286866">
              <a:off x="2760203" y="294490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8" name="Oval 107">
              <a:extLst>
                <a:ext uri="{FF2B5EF4-FFF2-40B4-BE49-F238E27FC236}">
                  <a16:creationId xmlns:a16="http://schemas.microsoft.com/office/drawing/2014/main" xmlns="" id="{60C3492F-0C68-4893-9184-E349BBD6029A}"/>
                </a:ext>
              </a:extLst>
            </p:cNvPr>
            <p:cNvSpPr/>
            <p:nvPr/>
          </p:nvSpPr>
          <p:spPr>
            <a:xfrm rot="4286866">
              <a:off x="2465981" y="2913729"/>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9" name="Oval 108">
              <a:extLst>
                <a:ext uri="{FF2B5EF4-FFF2-40B4-BE49-F238E27FC236}">
                  <a16:creationId xmlns:a16="http://schemas.microsoft.com/office/drawing/2014/main" xmlns="" id="{AD909D06-B936-4966-845F-BAE8BF32EBCB}"/>
                </a:ext>
              </a:extLst>
            </p:cNvPr>
            <p:cNvSpPr/>
            <p:nvPr/>
          </p:nvSpPr>
          <p:spPr>
            <a:xfrm rot="4286866">
              <a:off x="2438948" y="222310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0" name="Oval 109">
              <a:extLst>
                <a:ext uri="{FF2B5EF4-FFF2-40B4-BE49-F238E27FC236}">
                  <a16:creationId xmlns:a16="http://schemas.microsoft.com/office/drawing/2014/main" xmlns="" id="{CF3B3069-421E-4335-B003-ADBD70EFDDC8}"/>
                </a:ext>
              </a:extLst>
            </p:cNvPr>
            <p:cNvSpPr/>
            <p:nvPr/>
          </p:nvSpPr>
          <p:spPr>
            <a:xfrm rot="15086866">
              <a:off x="2674743" y="321408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1" name="Oval 110">
              <a:extLst>
                <a:ext uri="{FF2B5EF4-FFF2-40B4-BE49-F238E27FC236}">
                  <a16:creationId xmlns:a16="http://schemas.microsoft.com/office/drawing/2014/main" xmlns="" id="{CB19F968-6C8C-48E5-9CC8-27077D39CCAE}"/>
                </a:ext>
              </a:extLst>
            </p:cNvPr>
            <p:cNvSpPr/>
            <p:nvPr/>
          </p:nvSpPr>
          <p:spPr>
            <a:xfrm rot="4286866">
              <a:off x="2711740" y="31090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2" name="Oval 111">
              <a:extLst>
                <a:ext uri="{FF2B5EF4-FFF2-40B4-BE49-F238E27FC236}">
                  <a16:creationId xmlns:a16="http://schemas.microsoft.com/office/drawing/2014/main" xmlns="" id="{7F18BA10-BD9F-420F-AF28-9F8D98EBF30B}"/>
                </a:ext>
              </a:extLst>
            </p:cNvPr>
            <p:cNvSpPr/>
            <p:nvPr/>
          </p:nvSpPr>
          <p:spPr>
            <a:xfrm rot="4286866">
              <a:off x="2568955" y="319544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3" name="Oval 112">
              <a:extLst>
                <a:ext uri="{FF2B5EF4-FFF2-40B4-BE49-F238E27FC236}">
                  <a16:creationId xmlns:a16="http://schemas.microsoft.com/office/drawing/2014/main" xmlns="" id="{F485BD93-8AA2-487D-BD3F-E7E415D69C5D}"/>
                </a:ext>
              </a:extLst>
            </p:cNvPr>
            <p:cNvSpPr/>
            <p:nvPr/>
          </p:nvSpPr>
          <p:spPr>
            <a:xfrm rot="4286866">
              <a:off x="2851486" y="30846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4" name="Oval 113">
              <a:extLst>
                <a:ext uri="{FF2B5EF4-FFF2-40B4-BE49-F238E27FC236}">
                  <a16:creationId xmlns:a16="http://schemas.microsoft.com/office/drawing/2014/main" xmlns="" id="{D55F741E-AEEC-4B6A-9A0A-97A11A0294AC}"/>
                </a:ext>
              </a:extLst>
            </p:cNvPr>
            <p:cNvSpPr/>
            <p:nvPr/>
          </p:nvSpPr>
          <p:spPr>
            <a:xfrm rot="16200000">
              <a:off x="2469644" y="85394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5" name="Oval 114">
              <a:extLst>
                <a:ext uri="{FF2B5EF4-FFF2-40B4-BE49-F238E27FC236}">
                  <a16:creationId xmlns:a16="http://schemas.microsoft.com/office/drawing/2014/main" xmlns="" id="{2A4CA725-06F7-4CFB-B6F1-80BB67F02ADA}"/>
                </a:ext>
              </a:extLst>
            </p:cNvPr>
            <p:cNvSpPr/>
            <p:nvPr/>
          </p:nvSpPr>
          <p:spPr>
            <a:xfrm rot="16200000">
              <a:off x="2249610" y="98355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6" name="Oval 115">
              <a:extLst>
                <a:ext uri="{FF2B5EF4-FFF2-40B4-BE49-F238E27FC236}">
                  <a16:creationId xmlns:a16="http://schemas.microsoft.com/office/drawing/2014/main" xmlns="" id="{710112E8-F716-4CC8-ADAE-8D113FBD95D6}"/>
                </a:ext>
              </a:extLst>
            </p:cNvPr>
            <p:cNvSpPr/>
            <p:nvPr/>
          </p:nvSpPr>
          <p:spPr>
            <a:xfrm rot="5400000">
              <a:off x="2320754" y="82244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7" name="Oval 116">
              <a:extLst>
                <a:ext uri="{FF2B5EF4-FFF2-40B4-BE49-F238E27FC236}">
                  <a16:creationId xmlns:a16="http://schemas.microsoft.com/office/drawing/2014/main" xmlns="" id="{7739E74B-25FA-4CF3-BC8A-2D5B623B2C18}"/>
                </a:ext>
              </a:extLst>
            </p:cNvPr>
            <p:cNvSpPr/>
            <p:nvPr/>
          </p:nvSpPr>
          <p:spPr>
            <a:xfrm rot="5400000">
              <a:off x="2507100" y="108508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8" name="Oval 117">
              <a:extLst>
                <a:ext uri="{FF2B5EF4-FFF2-40B4-BE49-F238E27FC236}">
                  <a16:creationId xmlns:a16="http://schemas.microsoft.com/office/drawing/2014/main" xmlns="" id="{279490B1-4D6C-4E4F-9455-FD66EB06B4CF}"/>
                </a:ext>
              </a:extLst>
            </p:cNvPr>
            <p:cNvSpPr/>
            <p:nvPr/>
          </p:nvSpPr>
          <p:spPr>
            <a:xfrm rot="5400000">
              <a:off x="2545700" y="9743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9" name="Oval 118">
              <a:extLst>
                <a:ext uri="{FF2B5EF4-FFF2-40B4-BE49-F238E27FC236}">
                  <a16:creationId xmlns:a16="http://schemas.microsoft.com/office/drawing/2014/main" xmlns="" id="{9B700434-7F05-4945-BE00-9FA62A65AA9E}"/>
                </a:ext>
              </a:extLst>
            </p:cNvPr>
            <p:cNvSpPr/>
            <p:nvPr/>
          </p:nvSpPr>
          <p:spPr>
            <a:xfrm rot="5400000">
              <a:off x="2658984" y="88393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0" name="Oval 119">
              <a:extLst>
                <a:ext uri="{FF2B5EF4-FFF2-40B4-BE49-F238E27FC236}">
                  <a16:creationId xmlns:a16="http://schemas.microsoft.com/office/drawing/2014/main" xmlns="" id="{834C3802-DE55-40E2-A4EB-90F3BA82AFAB}"/>
                </a:ext>
              </a:extLst>
            </p:cNvPr>
            <p:cNvSpPr/>
            <p:nvPr/>
          </p:nvSpPr>
          <p:spPr>
            <a:xfrm rot="5400000">
              <a:off x="2384422" y="10408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1" name="Oval 120">
              <a:extLst>
                <a:ext uri="{FF2B5EF4-FFF2-40B4-BE49-F238E27FC236}">
                  <a16:creationId xmlns:a16="http://schemas.microsoft.com/office/drawing/2014/main" xmlns="" id="{02C00AEF-E4A4-4FE1-9F9F-B79807C3F53B}"/>
                </a:ext>
              </a:extLst>
            </p:cNvPr>
            <p:cNvSpPr/>
            <p:nvPr/>
          </p:nvSpPr>
          <p:spPr>
            <a:xfrm rot="16200000">
              <a:off x="2330318" y="96626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2" name="Oval 121">
              <a:extLst>
                <a:ext uri="{FF2B5EF4-FFF2-40B4-BE49-F238E27FC236}">
                  <a16:creationId xmlns:a16="http://schemas.microsoft.com/office/drawing/2014/main" xmlns="" id="{C1432F3E-0A6C-4DF0-826A-0E3E053AD24E}"/>
                </a:ext>
              </a:extLst>
            </p:cNvPr>
            <p:cNvSpPr/>
            <p:nvPr/>
          </p:nvSpPr>
          <p:spPr>
            <a:xfrm rot="16200000">
              <a:off x="2445952" y="80001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3" name="Oval 122">
              <a:extLst>
                <a:ext uri="{FF2B5EF4-FFF2-40B4-BE49-F238E27FC236}">
                  <a16:creationId xmlns:a16="http://schemas.microsoft.com/office/drawing/2014/main" xmlns="" id="{729813AC-C451-4E72-A069-006B9CEAF7AF}"/>
                </a:ext>
              </a:extLst>
            </p:cNvPr>
            <p:cNvSpPr/>
            <p:nvPr/>
          </p:nvSpPr>
          <p:spPr>
            <a:xfrm rot="16200000">
              <a:off x="2426682" y="93260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4" name="Oval 123">
              <a:extLst>
                <a:ext uri="{FF2B5EF4-FFF2-40B4-BE49-F238E27FC236}">
                  <a16:creationId xmlns:a16="http://schemas.microsoft.com/office/drawing/2014/main" xmlns="" id="{4E524747-1B01-45C9-9480-2AC27D562D22}"/>
                </a:ext>
              </a:extLst>
            </p:cNvPr>
            <p:cNvSpPr/>
            <p:nvPr/>
          </p:nvSpPr>
          <p:spPr>
            <a:xfrm rot="5400000">
              <a:off x="2249914" y="90323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5" name="Oval 124">
              <a:extLst>
                <a:ext uri="{FF2B5EF4-FFF2-40B4-BE49-F238E27FC236}">
                  <a16:creationId xmlns:a16="http://schemas.microsoft.com/office/drawing/2014/main" xmlns="" id="{0F46C912-DCBC-43CF-AEB7-7208AD0EB05D}"/>
                </a:ext>
              </a:extLst>
            </p:cNvPr>
            <p:cNvSpPr/>
            <p:nvPr/>
          </p:nvSpPr>
          <p:spPr>
            <a:xfrm rot="5400000">
              <a:off x="2562956" y="88384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6" name="Oval 125">
              <a:extLst>
                <a:ext uri="{FF2B5EF4-FFF2-40B4-BE49-F238E27FC236}">
                  <a16:creationId xmlns:a16="http://schemas.microsoft.com/office/drawing/2014/main" xmlns="" id="{A5964B47-BD4D-49E2-9761-99ED14E10EC3}"/>
                </a:ext>
              </a:extLst>
            </p:cNvPr>
            <p:cNvSpPr/>
            <p:nvPr/>
          </p:nvSpPr>
          <p:spPr>
            <a:xfrm rot="5400000">
              <a:off x="2191464" y="104444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7" name="Oval 126">
              <a:extLst>
                <a:ext uri="{FF2B5EF4-FFF2-40B4-BE49-F238E27FC236}">
                  <a16:creationId xmlns:a16="http://schemas.microsoft.com/office/drawing/2014/main" xmlns="" id="{3D47FF8A-8F29-4A2D-BE2B-AFFD2E1175DB}"/>
                </a:ext>
              </a:extLst>
            </p:cNvPr>
            <p:cNvSpPr/>
            <p:nvPr/>
          </p:nvSpPr>
          <p:spPr>
            <a:xfrm rot="5400000">
              <a:off x="2642861" y="953437"/>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8" name="Oval 127">
              <a:extLst>
                <a:ext uri="{FF2B5EF4-FFF2-40B4-BE49-F238E27FC236}">
                  <a16:creationId xmlns:a16="http://schemas.microsoft.com/office/drawing/2014/main" xmlns="" id="{DF138822-100B-4CF4-949B-E920F1B68549}"/>
                </a:ext>
              </a:extLst>
            </p:cNvPr>
            <p:cNvSpPr/>
            <p:nvPr/>
          </p:nvSpPr>
          <p:spPr>
            <a:xfrm rot="16200000">
              <a:off x="2388517" y="111743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9" name="Oval 128">
              <a:extLst>
                <a:ext uri="{FF2B5EF4-FFF2-40B4-BE49-F238E27FC236}">
                  <a16:creationId xmlns:a16="http://schemas.microsoft.com/office/drawing/2014/main" xmlns="" id="{26B17C47-AE01-43AD-87D4-E07AAD1FE6ED}"/>
                </a:ext>
              </a:extLst>
            </p:cNvPr>
            <p:cNvSpPr/>
            <p:nvPr/>
          </p:nvSpPr>
          <p:spPr>
            <a:xfrm rot="5400000">
              <a:off x="2464792" y="102402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0" name="Oval 129">
              <a:extLst>
                <a:ext uri="{FF2B5EF4-FFF2-40B4-BE49-F238E27FC236}">
                  <a16:creationId xmlns:a16="http://schemas.microsoft.com/office/drawing/2014/main" xmlns="" id="{9BF310C0-8571-48BC-8725-E6FC46260657}"/>
                </a:ext>
              </a:extLst>
            </p:cNvPr>
            <p:cNvSpPr/>
            <p:nvPr/>
          </p:nvSpPr>
          <p:spPr>
            <a:xfrm rot="5400000">
              <a:off x="2301933" y="106051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1" name="Oval 130">
              <a:extLst>
                <a:ext uri="{FF2B5EF4-FFF2-40B4-BE49-F238E27FC236}">
                  <a16:creationId xmlns:a16="http://schemas.microsoft.com/office/drawing/2014/main" xmlns="" id="{48B5E690-68B4-430F-95AC-3F990ECEEFF1}"/>
                </a:ext>
              </a:extLst>
            </p:cNvPr>
            <p:cNvSpPr/>
            <p:nvPr/>
          </p:nvSpPr>
          <p:spPr>
            <a:xfrm rot="5400000">
              <a:off x="2606981" y="104396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2" name="Oval 131">
              <a:extLst>
                <a:ext uri="{FF2B5EF4-FFF2-40B4-BE49-F238E27FC236}">
                  <a16:creationId xmlns:a16="http://schemas.microsoft.com/office/drawing/2014/main" xmlns="" id="{1234CE99-DA8B-49C6-BD34-173BCF32261B}"/>
                </a:ext>
              </a:extLst>
            </p:cNvPr>
            <p:cNvSpPr/>
            <p:nvPr/>
          </p:nvSpPr>
          <p:spPr>
            <a:xfrm rot="16200000">
              <a:off x="2356480" y="122662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3" name="Oval 132">
              <a:extLst>
                <a:ext uri="{FF2B5EF4-FFF2-40B4-BE49-F238E27FC236}">
                  <a16:creationId xmlns:a16="http://schemas.microsoft.com/office/drawing/2014/main" xmlns="" id="{897B8D33-58C2-4355-A13A-2AB21D52E2FF}"/>
                </a:ext>
              </a:extLst>
            </p:cNvPr>
            <p:cNvSpPr/>
            <p:nvPr/>
          </p:nvSpPr>
          <p:spPr>
            <a:xfrm rot="5400000">
              <a:off x="2208531" y="121024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4" name="Oval 133">
              <a:extLst>
                <a:ext uri="{FF2B5EF4-FFF2-40B4-BE49-F238E27FC236}">
                  <a16:creationId xmlns:a16="http://schemas.microsoft.com/office/drawing/2014/main" xmlns="" id="{A54CAFC6-1BD7-4CFE-8FD7-D35EAFE33149}"/>
                </a:ext>
              </a:extLst>
            </p:cNvPr>
            <p:cNvSpPr/>
            <p:nvPr/>
          </p:nvSpPr>
          <p:spPr>
            <a:xfrm rot="5400000">
              <a:off x="2394877" y="14728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5" name="Oval 134">
              <a:extLst>
                <a:ext uri="{FF2B5EF4-FFF2-40B4-BE49-F238E27FC236}">
                  <a16:creationId xmlns:a16="http://schemas.microsoft.com/office/drawing/2014/main" xmlns="" id="{6C4AA74E-BFAE-4A10-9222-54100202DD5C}"/>
                </a:ext>
              </a:extLst>
            </p:cNvPr>
            <p:cNvSpPr/>
            <p:nvPr/>
          </p:nvSpPr>
          <p:spPr>
            <a:xfrm rot="5400000">
              <a:off x="2418089" y="135345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Oval 135">
              <a:extLst>
                <a:ext uri="{FF2B5EF4-FFF2-40B4-BE49-F238E27FC236}">
                  <a16:creationId xmlns:a16="http://schemas.microsoft.com/office/drawing/2014/main" xmlns="" id="{A2CC84B0-2CFF-457D-8CD2-2191C1E310A0}"/>
                </a:ext>
              </a:extLst>
            </p:cNvPr>
            <p:cNvSpPr/>
            <p:nvPr/>
          </p:nvSpPr>
          <p:spPr>
            <a:xfrm rot="5400000">
              <a:off x="2501514" y="12040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7" name="Oval 136">
              <a:extLst>
                <a:ext uri="{FF2B5EF4-FFF2-40B4-BE49-F238E27FC236}">
                  <a16:creationId xmlns:a16="http://schemas.microsoft.com/office/drawing/2014/main" xmlns="" id="{0BB85C5F-D2A7-4AAC-8A2E-FDABD5317957}"/>
                </a:ext>
              </a:extLst>
            </p:cNvPr>
            <p:cNvSpPr/>
            <p:nvPr/>
          </p:nvSpPr>
          <p:spPr>
            <a:xfrm rot="5400000">
              <a:off x="2272199" y="142860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8" name="Oval 137">
              <a:extLst>
                <a:ext uri="{FF2B5EF4-FFF2-40B4-BE49-F238E27FC236}">
                  <a16:creationId xmlns:a16="http://schemas.microsoft.com/office/drawing/2014/main" xmlns="" id="{0D776CB5-D669-4766-A83E-9FA41F496BDF}"/>
                </a:ext>
              </a:extLst>
            </p:cNvPr>
            <p:cNvSpPr/>
            <p:nvPr/>
          </p:nvSpPr>
          <p:spPr>
            <a:xfrm rot="16200000">
              <a:off x="2218094" y="13540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9" name="Oval 138">
              <a:extLst>
                <a:ext uri="{FF2B5EF4-FFF2-40B4-BE49-F238E27FC236}">
                  <a16:creationId xmlns:a16="http://schemas.microsoft.com/office/drawing/2014/main" xmlns="" id="{A33DA03F-3D5A-4CD9-8A07-2169761C044E}"/>
                </a:ext>
              </a:extLst>
            </p:cNvPr>
            <p:cNvSpPr/>
            <p:nvPr/>
          </p:nvSpPr>
          <p:spPr>
            <a:xfrm rot="16200000">
              <a:off x="2295128" y="114196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0" name="Oval 139">
              <a:extLst>
                <a:ext uri="{FF2B5EF4-FFF2-40B4-BE49-F238E27FC236}">
                  <a16:creationId xmlns:a16="http://schemas.microsoft.com/office/drawing/2014/main" xmlns="" id="{8ACD93DC-A6BB-48A8-8B4D-9B796C14EE4E}"/>
                </a:ext>
              </a:extLst>
            </p:cNvPr>
            <p:cNvSpPr/>
            <p:nvPr/>
          </p:nvSpPr>
          <p:spPr>
            <a:xfrm rot="16200000">
              <a:off x="2314459" y="132040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1" name="Oval 140">
              <a:extLst>
                <a:ext uri="{FF2B5EF4-FFF2-40B4-BE49-F238E27FC236}">
                  <a16:creationId xmlns:a16="http://schemas.microsoft.com/office/drawing/2014/main" xmlns="" id="{43C07B22-BB4B-47D0-B5FA-DED6CD531A6D}"/>
                </a:ext>
              </a:extLst>
            </p:cNvPr>
            <p:cNvSpPr/>
            <p:nvPr/>
          </p:nvSpPr>
          <p:spPr>
            <a:xfrm rot="5400000">
              <a:off x="2494294" y="193891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2" name="Oval 141">
              <a:extLst>
                <a:ext uri="{FF2B5EF4-FFF2-40B4-BE49-F238E27FC236}">
                  <a16:creationId xmlns:a16="http://schemas.microsoft.com/office/drawing/2014/main" xmlns="" id="{CD5DBE65-FCBF-4A0F-AEF0-85A3822F8490}"/>
                </a:ext>
              </a:extLst>
            </p:cNvPr>
            <p:cNvSpPr/>
            <p:nvPr/>
          </p:nvSpPr>
          <p:spPr>
            <a:xfrm rot="5400000">
              <a:off x="2450732" y="127164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3" name="Oval 142">
              <a:extLst>
                <a:ext uri="{FF2B5EF4-FFF2-40B4-BE49-F238E27FC236}">
                  <a16:creationId xmlns:a16="http://schemas.microsoft.com/office/drawing/2014/main" xmlns="" id="{0F3FC2F1-AB08-4B3A-820C-ABE06204D5F7}"/>
                </a:ext>
              </a:extLst>
            </p:cNvPr>
            <p:cNvSpPr/>
            <p:nvPr/>
          </p:nvSpPr>
          <p:spPr>
            <a:xfrm rot="5400000">
              <a:off x="2530638" y="134123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4" name="Oval 143">
              <a:extLst>
                <a:ext uri="{FF2B5EF4-FFF2-40B4-BE49-F238E27FC236}">
                  <a16:creationId xmlns:a16="http://schemas.microsoft.com/office/drawing/2014/main" xmlns="" id="{096A7DF1-CFF4-4B34-8A28-1D02C36F15CB}"/>
                </a:ext>
              </a:extLst>
            </p:cNvPr>
            <p:cNvSpPr/>
            <p:nvPr/>
          </p:nvSpPr>
          <p:spPr>
            <a:xfrm rot="16200000">
              <a:off x="2276293" y="150523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5" name="Oval 144">
              <a:extLst>
                <a:ext uri="{FF2B5EF4-FFF2-40B4-BE49-F238E27FC236}">
                  <a16:creationId xmlns:a16="http://schemas.microsoft.com/office/drawing/2014/main" xmlns="" id="{89532BE8-C153-4825-810F-A80457684CFA}"/>
                </a:ext>
              </a:extLst>
            </p:cNvPr>
            <p:cNvSpPr/>
            <p:nvPr/>
          </p:nvSpPr>
          <p:spPr>
            <a:xfrm rot="5400000">
              <a:off x="2352569" y="14118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Oval 145">
              <a:extLst>
                <a:ext uri="{FF2B5EF4-FFF2-40B4-BE49-F238E27FC236}">
                  <a16:creationId xmlns:a16="http://schemas.microsoft.com/office/drawing/2014/main" xmlns="" id="{0B76E7A9-0BFF-4770-B990-F652B39FFCE1}"/>
                </a:ext>
              </a:extLst>
            </p:cNvPr>
            <p:cNvSpPr/>
            <p:nvPr/>
          </p:nvSpPr>
          <p:spPr>
            <a:xfrm rot="5400000">
              <a:off x="3215996" y="229222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7" name="Oval 146">
              <a:extLst>
                <a:ext uri="{FF2B5EF4-FFF2-40B4-BE49-F238E27FC236}">
                  <a16:creationId xmlns:a16="http://schemas.microsoft.com/office/drawing/2014/main" xmlns="" id="{959F8D33-2329-4E9D-A27B-FEFDF8E39F5D}"/>
                </a:ext>
              </a:extLst>
            </p:cNvPr>
            <p:cNvSpPr/>
            <p:nvPr/>
          </p:nvSpPr>
          <p:spPr>
            <a:xfrm rot="5400000">
              <a:off x="2494757" y="143176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8" name="Oval 147">
              <a:extLst>
                <a:ext uri="{FF2B5EF4-FFF2-40B4-BE49-F238E27FC236}">
                  <a16:creationId xmlns:a16="http://schemas.microsoft.com/office/drawing/2014/main" xmlns="" id="{E653578B-5B49-45B1-A2AC-953B529A385E}"/>
                </a:ext>
              </a:extLst>
            </p:cNvPr>
            <p:cNvSpPr/>
            <p:nvPr/>
          </p:nvSpPr>
          <p:spPr>
            <a:xfrm rot="16200000">
              <a:off x="2974522" y="213859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9" name="Oval 148">
              <a:extLst>
                <a:ext uri="{FF2B5EF4-FFF2-40B4-BE49-F238E27FC236}">
                  <a16:creationId xmlns:a16="http://schemas.microsoft.com/office/drawing/2014/main" xmlns="" id="{F54F0C9B-8306-45D0-B122-82030E8CD650}"/>
                </a:ext>
              </a:extLst>
            </p:cNvPr>
            <p:cNvSpPr/>
            <p:nvPr/>
          </p:nvSpPr>
          <p:spPr>
            <a:xfrm rot="16200000">
              <a:off x="2626573" y="184428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0" name="Oval 149">
              <a:extLst>
                <a:ext uri="{FF2B5EF4-FFF2-40B4-BE49-F238E27FC236}">
                  <a16:creationId xmlns:a16="http://schemas.microsoft.com/office/drawing/2014/main" xmlns="" id="{A626CAFF-B760-49AF-869D-E386C1CF1A73}"/>
                </a:ext>
              </a:extLst>
            </p:cNvPr>
            <p:cNvSpPr/>
            <p:nvPr/>
          </p:nvSpPr>
          <p:spPr>
            <a:xfrm rot="5400000">
              <a:off x="2884063" y="19458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1" name="Oval 150">
              <a:extLst>
                <a:ext uri="{FF2B5EF4-FFF2-40B4-BE49-F238E27FC236}">
                  <a16:creationId xmlns:a16="http://schemas.microsoft.com/office/drawing/2014/main" xmlns="" id="{DA893B1D-F2A5-4B95-BCDF-D04993A39CF0}"/>
                </a:ext>
              </a:extLst>
            </p:cNvPr>
            <p:cNvSpPr/>
            <p:nvPr/>
          </p:nvSpPr>
          <p:spPr>
            <a:xfrm rot="5400000">
              <a:off x="2907275" y="182637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2" name="Oval 151">
              <a:extLst>
                <a:ext uri="{FF2B5EF4-FFF2-40B4-BE49-F238E27FC236}">
                  <a16:creationId xmlns:a16="http://schemas.microsoft.com/office/drawing/2014/main" xmlns="" id="{3FFF4CEB-E3FF-4755-8F31-B7B02DB511C1}"/>
                </a:ext>
              </a:extLst>
            </p:cNvPr>
            <p:cNvSpPr/>
            <p:nvPr/>
          </p:nvSpPr>
          <p:spPr>
            <a:xfrm rot="5400000">
              <a:off x="2835786" y="298593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3" name="Oval 152">
              <a:extLst>
                <a:ext uri="{FF2B5EF4-FFF2-40B4-BE49-F238E27FC236}">
                  <a16:creationId xmlns:a16="http://schemas.microsoft.com/office/drawing/2014/main" xmlns="" id="{92B4853B-7309-427F-AD49-93A154F63FD5}"/>
                </a:ext>
              </a:extLst>
            </p:cNvPr>
            <p:cNvSpPr/>
            <p:nvPr/>
          </p:nvSpPr>
          <p:spPr>
            <a:xfrm rot="5400000">
              <a:off x="2761385" y="190153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4" name="Oval 153">
              <a:extLst>
                <a:ext uri="{FF2B5EF4-FFF2-40B4-BE49-F238E27FC236}">
                  <a16:creationId xmlns:a16="http://schemas.microsoft.com/office/drawing/2014/main" xmlns="" id="{52EDEAB6-B374-4B82-B0DD-9D0E39321C16}"/>
                </a:ext>
              </a:extLst>
            </p:cNvPr>
            <p:cNvSpPr/>
            <p:nvPr/>
          </p:nvSpPr>
          <p:spPr>
            <a:xfrm rot="16200000">
              <a:off x="2707281" y="182698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5" name="Oval 154">
              <a:extLst>
                <a:ext uri="{FF2B5EF4-FFF2-40B4-BE49-F238E27FC236}">
                  <a16:creationId xmlns:a16="http://schemas.microsoft.com/office/drawing/2014/main" xmlns="" id="{969C83D9-E098-4C4C-9056-D8525A672B94}"/>
                </a:ext>
              </a:extLst>
            </p:cNvPr>
            <p:cNvSpPr/>
            <p:nvPr/>
          </p:nvSpPr>
          <p:spPr>
            <a:xfrm rot="16200000">
              <a:off x="2603441" y="154445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6" name="Oval 155">
              <a:extLst>
                <a:ext uri="{FF2B5EF4-FFF2-40B4-BE49-F238E27FC236}">
                  <a16:creationId xmlns:a16="http://schemas.microsoft.com/office/drawing/2014/main" xmlns="" id="{A596BC48-52FD-44B1-9E68-39DF3F99CAD1}"/>
                </a:ext>
              </a:extLst>
            </p:cNvPr>
            <p:cNvSpPr/>
            <p:nvPr/>
          </p:nvSpPr>
          <p:spPr>
            <a:xfrm rot="16200000">
              <a:off x="2803645" y="17933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7" name="Oval 156">
              <a:extLst>
                <a:ext uri="{FF2B5EF4-FFF2-40B4-BE49-F238E27FC236}">
                  <a16:creationId xmlns:a16="http://schemas.microsoft.com/office/drawing/2014/main" xmlns="" id="{7B182224-0D50-461A-84BD-EF24F13B1360}"/>
                </a:ext>
              </a:extLst>
            </p:cNvPr>
            <p:cNvSpPr/>
            <p:nvPr/>
          </p:nvSpPr>
          <p:spPr>
            <a:xfrm rot="5400000">
              <a:off x="2626877" y="176395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8" name="Oval 157">
              <a:extLst>
                <a:ext uri="{FF2B5EF4-FFF2-40B4-BE49-F238E27FC236}">
                  <a16:creationId xmlns:a16="http://schemas.microsoft.com/office/drawing/2014/main" xmlns="" id="{6CE00C80-D9EA-48C4-BE53-DCFF096D4824}"/>
                </a:ext>
              </a:extLst>
            </p:cNvPr>
            <p:cNvSpPr/>
            <p:nvPr/>
          </p:nvSpPr>
          <p:spPr>
            <a:xfrm rot="5400000">
              <a:off x="4361704" y="344166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9" name="Oval 158">
              <a:extLst>
                <a:ext uri="{FF2B5EF4-FFF2-40B4-BE49-F238E27FC236}">
                  <a16:creationId xmlns:a16="http://schemas.microsoft.com/office/drawing/2014/main" xmlns="" id="{D98BEBD2-15C2-46C3-A325-78AD880956C7}"/>
                </a:ext>
              </a:extLst>
            </p:cNvPr>
            <p:cNvSpPr/>
            <p:nvPr/>
          </p:nvSpPr>
          <p:spPr>
            <a:xfrm rot="5400000">
              <a:off x="2568427" y="190516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0" name="Oval 159">
              <a:extLst>
                <a:ext uri="{FF2B5EF4-FFF2-40B4-BE49-F238E27FC236}">
                  <a16:creationId xmlns:a16="http://schemas.microsoft.com/office/drawing/2014/main" xmlns="" id="{A5F9933D-8925-465A-8482-E403C1E1BF52}"/>
                </a:ext>
              </a:extLst>
            </p:cNvPr>
            <p:cNvSpPr/>
            <p:nvPr/>
          </p:nvSpPr>
          <p:spPr>
            <a:xfrm rot="5400000">
              <a:off x="3019824" y="181416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1" name="Oval 160">
              <a:extLst>
                <a:ext uri="{FF2B5EF4-FFF2-40B4-BE49-F238E27FC236}">
                  <a16:creationId xmlns:a16="http://schemas.microsoft.com/office/drawing/2014/main" xmlns="" id="{FEF3E5F5-95C2-4CA1-BAC7-9C6E3F1DF51C}"/>
                </a:ext>
              </a:extLst>
            </p:cNvPr>
            <p:cNvSpPr/>
            <p:nvPr/>
          </p:nvSpPr>
          <p:spPr>
            <a:xfrm rot="16200000">
              <a:off x="2765480" y="197815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2" name="Oval 161">
              <a:extLst>
                <a:ext uri="{FF2B5EF4-FFF2-40B4-BE49-F238E27FC236}">
                  <a16:creationId xmlns:a16="http://schemas.microsoft.com/office/drawing/2014/main" xmlns="" id="{85D3F867-F764-49CB-9736-236F5282518E}"/>
                </a:ext>
              </a:extLst>
            </p:cNvPr>
            <p:cNvSpPr/>
            <p:nvPr/>
          </p:nvSpPr>
          <p:spPr>
            <a:xfrm rot="5400000">
              <a:off x="2841755" y="188474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3" name="Oval 162">
              <a:extLst>
                <a:ext uri="{FF2B5EF4-FFF2-40B4-BE49-F238E27FC236}">
                  <a16:creationId xmlns:a16="http://schemas.microsoft.com/office/drawing/2014/main" xmlns="" id="{801AB91C-BBFD-48C8-8800-3B8C4111ECB3}"/>
                </a:ext>
              </a:extLst>
            </p:cNvPr>
            <p:cNvSpPr/>
            <p:nvPr/>
          </p:nvSpPr>
          <p:spPr>
            <a:xfrm rot="5400000">
              <a:off x="2678896" y="1921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4" name="Oval 163">
              <a:extLst>
                <a:ext uri="{FF2B5EF4-FFF2-40B4-BE49-F238E27FC236}">
                  <a16:creationId xmlns:a16="http://schemas.microsoft.com/office/drawing/2014/main" xmlns="" id="{11E326CE-87E4-4035-9AA6-EA4D149DF199}"/>
                </a:ext>
              </a:extLst>
            </p:cNvPr>
            <p:cNvSpPr/>
            <p:nvPr/>
          </p:nvSpPr>
          <p:spPr>
            <a:xfrm rot="5400000">
              <a:off x="2983944" y="190468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5" name="Oval 164">
              <a:extLst>
                <a:ext uri="{FF2B5EF4-FFF2-40B4-BE49-F238E27FC236}">
                  <a16:creationId xmlns:a16="http://schemas.microsoft.com/office/drawing/2014/main" xmlns="" id="{F00E69E8-CCB3-4ECD-9B2A-385AA96F0646}"/>
                </a:ext>
              </a:extLst>
            </p:cNvPr>
            <p:cNvSpPr/>
            <p:nvPr/>
          </p:nvSpPr>
          <p:spPr>
            <a:xfrm rot="16200000">
              <a:off x="2733443" y="20873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6" name="Oval 165">
              <a:extLst>
                <a:ext uri="{FF2B5EF4-FFF2-40B4-BE49-F238E27FC236}">
                  <a16:creationId xmlns:a16="http://schemas.microsoft.com/office/drawing/2014/main" xmlns="" id="{3D94D279-2E61-4AB7-B4A4-00147EF505D5}"/>
                </a:ext>
              </a:extLst>
            </p:cNvPr>
            <p:cNvSpPr/>
            <p:nvPr/>
          </p:nvSpPr>
          <p:spPr>
            <a:xfrm rot="16200000">
              <a:off x="2487043" y="20689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7" name="Oval 166">
              <a:extLst>
                <a:ext uri="{FF2B5EF4-FFF2-40B4-BE49-F238E27FC236}">
                  <a16:creationId xmlns:a16="http://schemas.microsoft.com/office/drawing/2014/main" xmlns="" id="{2C7AB699-35A7-4096-A1A6-6C838D124A69}"/>
                </a:ext>
              </a:extLst>
            </p:cNvPr>
            <p:cNvSpPr/>
            <p:nvPr/>
          </p:nvSpPr>
          <p:spPr>
            <a:xfrm rot="16200000">
              <a:off x="2514350" y="223208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8" name="Oval 167">
              <a:extLst>
                <a:ext uri="{FF2B5EF4-FFF2-40B4-BE49-F238E27FC236}">
                  <a16:creationId xmlns:a16="http://schemas.microsoft.com/office/drawing/2014/main" xmlns="" id="{CF98915D-9165-4E9D-A1DB-68D0AD51FED6}"/>
                </a:ext>
              </a:extLst>
            </p:cNvPr>
            <p:cNvSpPr/>
            <p:nvPr/>
          </p:nvSpPr>
          <p:spPr>
            <a:xfrm rot="5400000">
              <a:off x="2585494" y="207096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9" name="Oval 168">
              <a:extLst>
                <a:ext uri="{FF2B5EF4-FFF2-40B4-BE49-F238E27FC236}">
                  <a16:creationId xmlns:a16="http://schemas.microsoft.com/office/drawing/2014/main" xmlns="" id="{D01EFFF6-6D71-4AFD-AE23-65A848B6C2D7}"/>
                </a:ext>
              </a:extLst>
            </p:cNvPr>
            <p:cNvSpPr/>
            <p:nvPr/>
          </p:nvSpPr>
          <p:spPr>
            <a:xfrm rot="5400000">
              <a:off x="2771840" y="233360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0" name="Oval 169">
              <a:extLst>
                <a:ext uri="{FF2B5EF4-FFF2-40B4-BE49-F238E27FC236}">
                  <a16:creationId xmlns:a16="http://schemas.microsoft.com/office/drawing/2014/main" xmlns="" id="{29F17D57-F302-43E0-B041-7220F9E80C6A}"/>
                </a:ext>
              </a:extLst>
            </p:cNvPr>
            <p:cNvSpPr/>
            <p:nvPr/>
          </p:nvSpPr>
          <p:spPr>
            <a:xfrm rot="5400000">
              <a:off x="2795052" y="2214177"/>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1" name="Oval 170">
              <a:extLst>
                <a:ext uri="{FF2B5EF4-FFF2-40B4-BE49-F238E27FC236}">
                  <a16:creationId xmlns:a16="http://schemas.microsoft.com/office/drawing/2014/main" xmlns="" id="{A726BB42-29C0-43D9-98C4-EFBBE4A7E02B}"/>
                </a:ext>
              </a:extLst>
            </p:cNvPr>
            <p:cNvSpPr/>
            <p:nvPr/>
          </p:nvSpPr>
          <p:spPr>
            <a:xfrm rot="5400000">
              <a:off x="2878477" y="206480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2" name="Oval 171">
              <a:extLst>
                <a:ext uri="{FF2B5EF4-FFF2-40B4-BE49-F238E27FC236}">
                  <a16:creationId xmlns:a16="http://schemas.microsoft.com/office/drawing/2014/main" xmlns="" id="{1B62244D-5A5D-4E90-8B86-20EEB9652619}"/>
                </a:ext>
              </a:extLst>
            </p:cNvPr>
            <p:cNvSpPr/>
            <p:nvPr/>
          </p:nvSpPr>
          <p:spPr>
            <a:xfrm rot="5400000">
              <a:off x="2649162" y="22893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3" name="Oval 172">
              <a:extLst>
                <a:ext uri="{FF2B5EF4-FFF2-40B4-BE49-F238E27FC236}">
                  <a16:creationId xmlns:a16="http://schemas.microsoft.com/office/drawing/2014/main" xmlns="" id="{E580D944-1B2E-45FC-BC59-FCD3C4A4BC96}"/>
                </a:ext>
              </a:extLst>
            </p:cNvPr>
            <p:cNvSpPr/>
            <p:nvPr/>
          </p:nvSpPr>
          <p:spPr>
            <a:xfrm rot="16200000">
              <a:off x="2595057" y="221478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4" name="Oval 173">
              <a:extLst>
                <a:ext uri="{FF2B5EF4-FFF2-40B4-BE49-F238E27FC236}">
                  <a16:creationId xmlns:a16="http://schemas.microsoft.com/office/drawing/2014/main" xmlns="" id="{D8A03D24-2794-4E43-8F2D-56CD07A2F5D6}"/>
                </a:ext>
              </a:extLst>
            </p:cNvPr>
            <p:cNvSpPr/>
            <p:nvPr/>
          </p:nvSpPr>
          <p:spPr>
            <a:xfrm rot="16200000">
              <a:off x="2672091" y="200269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5" name="Oval 174">
              <a:extLst>
                <a:ext uri="{FF2B5EF4-FFF2-40B4-BE49-F238E27FC236}">
                  <a16:creationId xmlns:a16="http://schemas.microsoft.com/office/drawing/2014/main" xmlns="" id="{CD269EBC-6B9D-4602-BDF1-2295313C2634}"/>
                </a:ext>
              </a:extLst>
            </p:cNvPr>
            <p:cNvSpPr/>
            <p:nvPr/>
          </p:nvSpPr>
          <p:spPr>
            <a:xfrm rot="16200000">
              <a:off x="2691422" y="218112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6" name="Oval 175">
              <a:extLst>
                <a:ext uri="{FF2B5EF4-FFF2-40B4-BE49-F238E27FC236}">
                  <a16:creationId xmlns:a16="http://schemas.microsoft.com/office/drawing/2014/main" xmlns="" id="{6125B69B-328A-44F0-A08B-5162C1336F56}"/>
                </a:ext>
              </a:extLst>
            </p:cNvPr>
            <p:cNvSpPr/>
            <p:nvPr/>
          </p:nvSpPr>
          <p:spPr>
            <a:xfrm rot="5400000">
              <a:off x="2514654" y="21517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7" name="Oval 176">
              <a:extLst>
                <a:ext uri="{FF2B5EF4-FFF2-40B4-BE49-F238E27FC236}">
                  <a16:creationId xmlns:a16="http://schemas.microsoft.com/office/drawing/2014/main" xmlns="" id="{B2049339-68A7-4251-9E4E-025D6345015A}"/>
                </a:ext>
              </a:extLst>
            </p:cNvPr>
            <p:cNvSpPr/>
            <p:nvPr/>
          </p:nvSpPr>
          <p:spPr>
            <a:xfrm rot="5400000">
              <a:off x="2827695" y="213236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8" name="Oval 177">
              <a:extLst>
                <a:ext uri="{FF2B5EF4-FFF2-40B4-BE49-F238E27FC236}">
                  <a16:creationId xmlns:a16="http://schemas.microsoft.com/office/drawing/2014/main" xmlns="" id="{39A80A42-1218-462D-968B-AB2745E0BF2B}"/>
                </a:ext>
              </a:extLst>
            </p:cNvPr>
            <p:cNvSpPr/>
            <p:nvPr/>
          </p:nvSpPr>
          <p:spPr>
            <a:xfrm rot="5400000">
              <a:off x="2562427" y="2006504"/>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9" name="Oval 178">
              <a:extLst>
                <a:ext uri="{FF2B5EF4-FFF2-40B4-BE49-F238E27FC236}">
                  <a16:creationId xmlns:a16="http://schemas.microsoft.com/office/drawing/2014/main" xmlns="" id="{24EDD504-C621-4F0F-8419-AE3734750D5C}"/>
                </a:ext>
              </a:extLst>
            </p:cNvPr>
            <p:cNvSpPr/>
            <p:nvPr/>
          </p:nvSpPr>
          <p:spPr>
            <a:xfrm rot="5400000">
              <a:off x="2907601" y="22019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0" name="Oval 179">
              <a:extLst>
                <a:ext uri="{FF2B5EF4-FFF2-40B4-BE49-F238E27FC236}">
                  <a16:creationId xmlns:a16="http://schemas.microsoft.com/office/drawing/2014/main" xmlns="" id="{79D624E6-D6E2-4AB2-9208-010959765F7B}"/>
                </a:ext>
              </a:extLst>
            </p:cNvPr>
            <p:cNvSpPr/>
            <p:nvPr/>
          </p:nvSpPr>
          <p:spPr>
            <a:xfrm rot="16200000">
              <a:off x="2653256" y="236595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1" name="Oval 180">
              <a:extLst>
                <a:ext uri="{FF2B5EF4-FFF2-40B4-BE49-F238E27FC236}">
                  <a16:creationId xmlns:a16="http://schemas.microsoft.com/office/drawing/2014/main" xmlns="" id="{C102B926-D8C2-43BB-AFFC-4E2AD08E4722}"/>
                </a:ext>
              </a:extLst>
            </p:cNvPr>
            <p:cNvSpPr/>
            <p:nvPr/>
          </p:nvSpPr>
          <p:spPr>
            <a:xfrm rot="5400000">
              <a:off x="2729532" y="22725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2" name="Oval 181">
              <a:extLst>
                <a:ext uri="{FF2B5EF4-FFF2-40B4-BE49-F238E27FC236}">
                  <a16:creationId xmlns:a16="http://schemas.microsoft.com/office/drawing/2014/main" xmlns="" id="{8404E26A-D7A6-4A10-B046-6AFB699E27DE}"/>
                </a:ext>
              </a:extLst>
            </p:cNvPr>
            <p:cNvSpPr/>
            <p:nvPr/>
          </p:nvSpPr>
          <p:spPr>
            <a:xfrm rot="5400000">
              <a:off x="2566672" y="23090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3" name="Oval 182">
              <a:extLst>
                <a:ext uri="{FF2B5EF4-FFF2-40B4-BE49-F238E27FC236}">
                  <a16:creationId xmlns:a16="http://schemas.microsoft.com/office/drawing/2014/main" xmlns="" id="{6FD07409-4B8A-4383-BFC0-4EA12539BEEE}"/>
                </a:ext>
              </a:extLst>
            </p:cNvPr>
            <p:cNvSpPr/>
            <p:nvPr/>
          </p:nvSpPr>
          <p:spPr>
            <a:xfrm rot="5400000">
              <a:off x="2871720" y="229248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4" name="Oval 183">
              <a:extLst>
                <a:ext uri="{FF2B5EF4-FFF2-40B4-BE49-F238E27FC236}">
                  <a16:creationId xmlns:a16="http://schemas.microsoft.com/office/drawing/2014/main" xmlns="" id="{F95E2BEC-AE3D-4362-B1C0-1032C5942FEB}"/>
                </a:ext>
              </a:extLst>
            </p:cNvPr>
            <p:cNvSpPr/>
            <p:nvPr/>
          </p:nvSpPr>
          <p:spPr>
            <a:xfrm rot="16200000">
              <a:off x="2382057" y="160719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5" name="Oval 184">
              <a:extLst>
                <a:ext uri="{FF2B5EF4-FFF2-40B4-BE49-F238E27FC236}">
                  <a16:creationId xmlns:a16="http://schemas.microsoft.com/office/drawing/2014/main" xmlns="" id="{CFDB41DF-EF9E-4C05-8DD4-A87ABF3A6B71}"/>
                </a:ext>
              </a:extLst>
            </p:cNvPr>
            <p:cNvSpPr/>
            <p:nvPr/>
          </p:nvSpPr>
          <p:spPr>
            <a:xfrm rot="16200000">
              <a:off x="2485687" y="15487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6" name="Oval 185">
              <a:extLst>
                <a:ext uri="{FF2B5EF4-FFF2-40B4-BE49-F238E27FC236}">
                  <a16:creationId xmlns:a16="http://schemas.microsoft.com/office/drawing/2014/main" xmlns="" id="{88D882A3-DAE7-44EE-BB80-ED3996CB5274}"/>
                </a:ext>
              </a:extLst>
            </p:cNvPr>
            <p:cNvSpPr/>
            <p:nvPr/>
          </p:nvSpPr>
          <p:spPr>
            <a:xfrm rot="16200000">
              <a:off x="2162964" y="17519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7" name="Oval 186">
              <a:extLst>
                <a:ext uri="{FF2B5EF4-FFF2-40B4-BE49-F238E27FC236}">
                  <a16:creationId xmlns:a16="http://schemas.microsoft.com/office/drawing/2014/main" xmlns="" id="{69CA8C23-8129-451C-8D65-F3578DDE0CE7}"/>
                </a:ext>
              </a:extLst>
            </p:cNvPr>
            <p:cNvSpPr/>
            <p:nvPr/>
          </p:nvSpPr>
          <p:spPr>
            <a:xfrm rot="5400000">
              <a:off x="4397158" y="351484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8" name="Oval 187">
              <a:extLst>
                <a:ext uri="{FF2B5EF4-FFF2-40B4-BE49-F238E27FC236}">
                  <a16:creationId xmlns:a16="http://schemas.microsoft.com/office/drawing/2014/main" xmlns="" id="{C6CD55C5-6EDA-4766-825D-E17D52FB86DD}"/>
                </a:ext>
              </a:extLst>
            </p:cNvPr>
            <p:cNvSpPr/>
            <p:nvPr/>
          </p:nvSpPr>
          <p:spPr>
            <a:xfrm rot="5400000">
              <a:off x="2420454" y="185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9" name="Oval 188">
              <a:extLst>
                <a:ext uri="{FF2B5EF4-FFF2-40B4-BE49-F238E27FC236}">
                  <a16:creationId xmlns:a16="http://schemas.microsoft.com/office/drawing/2014/main" xmlns="" id="{18F98C62-EB41-42AC-A27D-DFEECD0ABC7E}"/>
                </a:ext>
              </a:extLst>
            </p:cNvPr>
            <p:cNvSpPr/>
            <p:nvPr/>
          </p:nvSpPr>
          <p:spPr>
            <a:xfrm rot="5400000">
              <a:off x="2443666" y="17340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0" name="Oval 189">
              <a:extLst>
                <a:ext uri="{FF2B5EF4-FFF2-40B4-BE49-F238E27FC236}">
                  <a16:creationId xmlns:a16="http://schemas.microsoft.com/office/drawing/2014/main" xmlns="" id="{BD0402A8-886F-43AB-A4DA-74175DD9B116}"/>
                </a:ext>
              </a:extLst>
            </p:cNvPr>
            <p:cNvSpPr/>
            <p:nvPr/>
          </p:nvSpPr>
          <p:spPr>
            <a:xfrm rot="5400000">
              <a:off x="2576745" y="16274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1" name="Oval 190">
              <a:extLst>
                <a:ext uri="{FF2B5EF4-FFF2-40B4-BE49-F238E27FC236}">
                  <a16:creationId xmlns:a16="http://schemas.microsoft.com/office/drawing/2014/main" xmlns="" id="{7E44BAAD-ED19-48E4-980A-C59C3D038C23}"/>
                </a:ext>
              </a:extLst>
            </p:cNvPr>
            <p:cNvSpPr/>
            <p:nvPr/>
          </p:nvSpPr>
          <p:spPr>
            <a:xfrm rot="5400000">
              <a:off x="2297776" y="180917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2" name="Oval 191">
              <a:extLst>
                <a:ext uri="{FF2B5EF4-FFF2-40B4-BE49-F238E27FC236}">
                  <a16:creationId xmlns:a16="http://schemas.microsoft.com/office/drawing/2014/main" xmlns="" id="{1E576252-775C-4236-853C-82B1005CBDF8}"/>
                </a:ext>
              </a:extLst>
            </p:cNvPr>
            <p:cNvSpPr/>
            <p:nvPr/>
          </p:nvSpPr>
          <p:spPr>
            <a:xfrm rot="16200000">
              <a:off x="2243672" y="173463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3" name="Oval 192">
              <a:extLst>
                <a:ext uri="{FF2B5EF4-FFF2-40B4-BE49-F238E27FC236}">
                  <a16:creationId xmlns:a16="http://schemas.microsoft.com/office/drawing/2014/main" xmlns="" id="{38B75D12-4FEE-4628-A3C4-CAD856D8D468}"/>
                </a:ext>
              </a:extLst>
            </p:cNvPr>
            <p:cNvSpPr/>
            <p:nvPr/>
          </p:nvSpPr>
          <p:spPr>
            <a:xfrm rot="16200000">
              <a:off x="2320705" y="1522541"/>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4" name="Oval 193">
              <a:extLst>
                <a:ext uri="{FF2B5EF4-FFF2-40B4-BE49-F238E27FC236}">
                  <a16:creationId xmlns:a16="http://schemas.microsoft.com/office/drawing/2014/main" xmlns="" id="{386EC247-9572-4AC9-84B9-7D4B35CDE1A1}"/>
                </a:ext>
              </a:extLst>
            </p:cNvPr>
            <p:cNvSpPr/>
            <p:nvPr/>
          </p:nvSpPr>
          <p:spPr>
            <a:xfrm rot="16200000">
              <a:off x="2340036" y="170097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5" name="Oval 194">
              <a:extLst>
                <a:ext uri="{FF2B5EF4-FFF2-40B4-BE49-F238E27FC236}">
                  <a16:creationId xmlns:a16="http://schemas.microsoft.com/office/drawing/2014/main" xmlns="" id="{5388B100-5294-46BD-9AA2-ED126F009C59}"/>
                </a:ext>
              </a:extLst>
            </p:cNvPr>
            <p:cNvSpPr/>
            <p:nvPr/>
          </p:nvSpPr>
          <p:spPr>
            <a:xfrm rot="5400000">
              <a:off x="2494564" y="151593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6" name="Oval 195">
              <a:extLst>
                <a:ext uri="{FF2B5EF4-FFF2-40B4-BE49-F238E27FC236}">
                  <a16:creationId xmlns:a16="http://schemas.microsoft.com/office/drawing/2014/main" xmlns="" id="{69B24E70-5274-4F67-9D47-7D08D09F42BA}"/>
                </a:ext>
              </a:extLst>
            </p:cNvPr>
            <p:cNvSpPr/>
            <p:nvPr/>
          </p:nvSpPr>
          <p:spPr>
            <a:xfrm rot="5400000">
              <a:off x="2476310" y="16522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7" name="Oval 196">
              <a:extLst>
                <a:ext uri="{FF2B5EF4-FFF2-40B4-BE49-F238E27FC236}">
                  <a16:creationId xmlns:a16="http://schemas.microsoft.com/office/drawing/2014/main" xmlns="" id="{8CB9C088-B219-47A6-A352-97E6020E34D9}"/>
                </a:ext>
              </a:extLst>
            </p:cNvPr>
            <p:cNvSpPr/>
            <p:nvPr/>
          </p:nvSpPr>
          <p:spPr>
            <a:xfrm rot="5400000">
              <a:off x="2104818" y="181281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8" name="Oval 197">
              <a:extLst>
                <a:ext uri="{FF2B5EF4-FFF2-40B4-BE49-F238E27FC236}">
                  <a16:creationId xmlns:a16="http://schemas.microsoft.com/office/drawing/2014/main" xmlns="" id="{ADFCF978-7E7A-4D82-A6BC-8932B28F4849}"/>
                </a:ext>
              </a:extLst>
            </p:cNvPr>
            <p:cNvSpPr/>
            <p:nvPr/>
          </p:nvSpPr>
          <p:spPr>
            <a:xfrm rot="5400000">
              <a:off x="2551538" y="16866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9" name="Oval 198">
              <a:extLst>
                <a:ext uri="{FF2B5EF4-FFF2-40B4-BE49-F238E27FC236}">
                  <a16:creationId xmlns:a16="http://schemas.microsoft.com/office/drawing/2014/main" xmlns="" id="{AC822C28-DE74-4CD4-B000-BAF2D8D95111}"/>
                </a:ext>
              </a:extLst>
            </p:cNvPr>
            <p:cNvSpPr/>
            <p:nvPr/>
          </p:nvSpPr>
          <p:spPr>
            <a:xfrm rot="16200000">
              <a:off x="2301871" y="188580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0" name="Oval 199">
              <a:extLst>
                <a:ext uri="{FF2B5EF4-FFF2-40B4-BE49-F238E27FC236}">
                  <a16:creationId xmlns:a16="http://schemas.microsoft.com/office/drawing/2014/main" xmlns="" id="{BA27C1F8-5AD4-4175-8A80-DB7113132D6B}"/>
                </a:ext>
              </a:extLst>
            </p:cNvPr>
            <p:cNvSpPr/>
            <p:nvPr/>
          </p:nvSpPr>
          <p:spPr>
            <a:xfrm rot="5400000">
              <a:off x="2378146" y="179239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1" name="Oval 200">
              <a:extLst>
                <a:ext uri="{FF2B5EF4-FFF2-40B4-BE49-F238E27FC236}">
                  <a16:creationId xmlns:a16="http://schemas.microsoft.com/office/drawing/2014/main" xmlns="" id="{64FF306C-3C31-4D15-8196-054D0DE26E9D}"/>
                </a:ext>
              </a:extLst>
            </p:cNvPr>
            <p:cNvSpPr/>
            <p:nvPr/>
          </p:nvSpPr>
          <p:spPr>
            <a:xfrm rot="5400000">
              <a:off x="2215287" y="18288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2" name="Oval 201">
              <a:extLst>
                <a:ext uri="{FF2B5EF4-FFF2-40B4-BE49-F238E27FC236}">
                  <a16:creationId xmlns:a16="http://schemas.microsoft.com/office/drawing/2014/main" xmlns="" id="{5A61B251-2E62-4B41-AAB5-F3A19561A8F9}"/>
                </a:ext>
              </a:extLst>
            </p:cNvPr>
            <p:cNvSpPr/>
            <p:nvPr/>
          </p:nvSpPr>
          <p:spPr>
            <a:xfrm rot="5400000">
              <a:off x="2520335" y="181233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3" name="Oval 202">
              <a:extLst>
                <a:ext uri="{FF2B5EF4-FFF2-40B4-BE49-F238E27FC236}">
                  <a16:creationId xmlns:a16="http://schemas.microsoft.com/office/drawing/2014/main" xmlns="" id="{4E3C6818-3E51-4B8E-9A34-2910ED737F6C}"/>
                </a:ext>
              </a:extLst>
            </p:cNvPr>
            <p:cNvSpPr/>
            <p:nvPr/>
          </p:nvSpPr>
          <p:spPr>
            <a:xfrm rot="16200000">
              <a:off x="2269834" y="199499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4" name="Oval 203">
              <a:extLst>
                <a:ext uri="{FF2B5EF4-FFF2-40B4-BE49-F238E27FC236}">
                  <a16:creationId xmlns:a16="http://schemas.microsoft.com/office/drawing/2014/main" xmlns="" id="{698A2C06-0C01-426F-9142-A76256FF9A88}"/>
                </a:ext>
              </a:extLst>
            </p:cNvPr>
            <p:cNvSpPr/>
            <p:nvPr/>
          </p:nvSpPr>
          <p:spPr>
            <a:xfrm rot="16200000">
              <a:off x="2041833" y="19529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5" name="Oval 204">
              <a:extLst>
                <a:ext uri="{FF2B5EF4-FFF2-40B4-BE49-F238E27FC236}">
                  <a16:creationId xmlns:a16="http://schemas.microsoft.com/office/drawing/2014/main" xmlns="" id="{49C1DF29-F154-4319-BE8D-7A459A88D21D}"/>
                </a:ext>
              </a:extLst>
            </p:cNvPr>
            <p:cNvSpPr/>
            <p:nvPr/>
          </p:nvSpPr>
          <p:spPr>
            <a:xfrm rot="16200000">
              <a:off x="2050741" y="21397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6" name="Oval 205">
              <a:extLst>
                <a:ext uri="{FF2B5EF4-FFF2-40B4-BE49-F238E27FC236}">
                  <a16:creationId xmlns:a16="http://schemas.microsoft.com/office/drawing/2014/main" xmlns="" id="{8F460B9E-C989-42E5-AD11-A1FDA9F8A20E}"/>
                </a:ext>
              </a:extLst>
            </p:cNvPr>
            <p:cNvSpPr/>
            <p:nvPr/>
          </p:nvSpPr>
          <p:spPr>
            <a:xfrm rot="5400000">
              <a:off x="2121885" y="197861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7" name="Oval 206">
              <a:extLst>
                <a:ext uri="{FF2B5EF4-FFF2-40B4-BE49-F238E27FC236}">
                  <a16:creationId xmlns:a16="http://schemas.microsoft.com/office/drawing/2014/main" xmlns="" id="{53B70FD2-98EF-40BC-AC04-7D5AE93C2EE9}"/>
                </a:ext>
              </a:extLst>
            </p:cNvPr>
            <p:cNvSpPr/>
            <p:nvPr/>
          </p:nvSpPr>
          <p:spPr>
            <a:xfrm rot="5400000">
              <a:off x="2308231" y="224125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8" name="Oval 207">
              <a:extLst>
                <a:ext uri="{FF2B5EF4-FFF2-40B4-BE49-F238E27FC236}">
                  <a16:creationId xmlns:a16="http://schemas.microsoft.com/office/drawing/2014/main" xmlns="" id="{578A62A0-B2BD-4D4F-8002-CEB269B9D529}"/>
                </a:ext>
              </a:extLst>
            </p:cNvPr>
            <p:cNvSpPr/>
            <p:nvPr/>
          </p:nvSpPr>
          <p:spPr>
            <a:xfrm rot="5400000">
              <a:off x="2331443" y="212182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9" name="Oval 208">
              <a:extLst>
                <a:ext uri="{FF2B5EF4-FFF2-40B4-BE49-F238E27FC236}">
                  <a16:creationId xmlns:a16="http://schemas.microsoft.com/office/drawing/2014/main" xmlns="" id="{06A73A5A-41EF-463D-92DD-FF83995390B1}"/>
                </a:ext>
              </a:extLst>
            </p:cNvPr>
            <p:cNvSpPr/>
            <p:nvPr/>
          </p:nvSpPr>
          <p:spPr>
            <a:xfrm rot="5400000">
              <a:off x="2414868" y="197244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0" name="Oval 209">
              <a:extLst>
                <a:ext uri="{FF2B5EF4-FFF2-40B4-BE49-F238E27FC236}">
                  <a16:creationId xmlns:a16="http://schemas.microsoft.com/office/drawing/2014/main" xmlns="" id="{1770D275-36EA-4579-8AA0-DDD8660B9E00}"/>
                </a:ext>
              </a:extLst>
            </p:cNvPr>
            <p:cNvSpPr/>
            <p:nvPr/>
          </p:nvSpPr>
          <p:spPr>
            <a:xfrm rot="5400000">
              <a:off x="2185553" y="219697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1" name="Oval 210">
              <a:extLst>
                <a:ext uri="{FF2B5EF4-FFF2-40B4-BE49-F238E27FC236}">
                  <a16:creationId xmlns:a16="http://schemas.microsoft.com/office/drawing/2014/main" xmlns="" id="{1023EF15-F624-435D-9FDC-A3A23592A1E4}"/>
                </a:ext>
              </a:extLst>
            </p:cNvPr>
            <p:cNvSpPr/>
            <p:nvPr/>
          </p:nvSpPr>
          <p:spPr>
            <a:xfrm rot="16200000">
              <a:off x="2131448" y="212243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2" name="Oval 211">
              <a:extLst>
                <a:ext uri="{FF2B5EF4-FFF2-40B4-BE49-F238E27FC236}">
                  <a16:creationId xmlns:a16="http://schemas.microsoft.com/office/drawing/2014/main" xmlns="" id="{374FC308-8945-4C91-81FB-7D1C8B3F717B}"/>
                </a:ext>
              </a:extLst>
            </p:cNvPr>
            <p:cNvSpPr/>
            <p:nvPr/>
          </p:nvSpPr>
          <p:spPr>
            <a:xfrm rot="16200000">
              <a:off x="2208482" y="191033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3" name="Oval 212">
              <a:extLst>
                <a:ext uri="{FF2B5EF4-FFF2-40B4-BE49-F238E27FC236}">
                  <a16:creationId xmlns:a16="http://schemas.microsoft.com/office/drawing/2014/main" xmlns="" id="{100F5578-F0AA-447A-BCB4-4CA99D5F2E37}"/>
                </a:ext>
              </a:extLst>
            </p:cNvPr>
            <p:cNvSpPr/>
            <p:nvPr/>
          </p:nvSpPr>
          <p:spPr>
            <a:xfrm rot="16200000">
              <a:off x="2227813" y="208877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4" name="Oval 213">
              <a:extLst>
                <a:ext uri="{FF2B5EF4-FFF2-40B4-BE49-F238E27FC236}">
                  <a16:creationId xmlns:a16="http://schemas.microsoft.com/office/drawing/2014/main" xmlns="" id="{744D16DD-0D9F-4472-8E20-8B321CDFF79E}"/>
                </a:ext>
              </a:extLst>
            </p:cNvPr>
            <p:cNvSpPr/>
            <p:nvPr/>
          </p:nvSpPr>
          <p:spPr>
            <a:xfrm rot="5400000">
              <a:off x="2051045" y="205940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5" name="Oval 214">
              <a:extLst>
                <a:ext uri="{FF2B5EF4-FFF2-40B4-BE49-F238E27FC236}">
                  <a16:creationId xmlns:a16="http://schemas.microsoft.com/office/drawing/2014/main" xmlns="" id="{1AA04EE7-5215-4AB3-817C-CF71125E5D3D}"/>
                </a:ext>
              </a:extLst>
            </p:cNvPr>
            <p:cNvSpPr/>
            <p:nvPr/>
          </p:nvSpPr>
          <p:spPr>
            <a:xfrm rot="5400000">
              <a:off x="2364086" y="204001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6" name="Oval 215">
              <a:extLst>
                <a:ext uri="{FF2B5EF4-FFF2-40B4-BE49-F238E27FC236}">
                  <a16:creationId xmlns:a16="http://schemas.microsoft.com/office/drawing/2014/main" xmlns="" id="{04A23999-B61C-42DF-A648-1049059EFC7B}"/>
                </a:ext>
              </a:extLst>
            </p:cNvPr>
            <p:cNvSpPr/>
            <p:nvPr/>
          </p:nvSpPr>
          <p:spPr>
            <a:xfrm rot="5400000">
              <a:off x="2098818" y="1914151"/>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7" name="Oval 216">
              <a:extLst>
                <a:ext uri="{FF2B5EF4-FFF2-40B4-BE49-F238E27FC236}">
                  <a16:creationId xmlns:a16="http://schemas.microsoft.com/office/drawing/2014/main" xmlns="" id="{63357A71-F443-40FB-9DE1-5329349DD947}"/>
                </a:ext>
              </a:extLst>
            </p:cNvPr>
            <p:cNvSpPr/>
            <p:nvPr/>
          </p:nvSpPr>
          <p:spPr>
            <a:xfrm rot="5400000">
              <a:off x="2443992" y="210960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8" name="Oval 217">
              <a:extLst>
                <a:ext uri="{FF2B5EF4-FFF2-40B4-BE49-F238E27FC236}">
                  <a16:creationId xmlns:a16="http://schemas.microsoft.com/office/drawing/2014/main" xmlns="" id="{26CCF78C-6B72-45C2-8A99-5BC178C588C6}"/>
                </a:ext>
              </a:extLst>
            </p:cNvPr>
            <p:cNvSpPr/>
            <p:nvPr/>
          </p:nvSpPr>
          <p:spPr>
            <a:xfrm rot="16200000">
              <a:off x="2189647" y="227360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9" name="Oval 218">
              <a:extLst>
                <a:ext uri="{FF2B5EF4-FFF2-40B4-BE49-F238E27FC236}">
                  <a16:creationId xmlns:a16="http://schemas.microsoft.com/office/drawing/2014/main" xmlns="" id="{1A65FDC0-303F-4EB4-91E8-75AA0253D048}"/>
                </a:ext>
              </a:extLst>
            </p:cNvPr>
            <p:cNvSpPr/>
            <p:nvPr/>
          </p:nvSpPr>
          <p:spPr>
            <a:xfrm rot="5400000">
              <a:off x="2265923" y="218018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0" name="Oval 219">
              <a:extLst>
                <a:ext uri="{FF2B5EF4-FFF2-40B4-BE49-F238E27FC236}">
                  <a16:creationId xmlns:a16="http://schemas.microsoft.com/office/drawing/2014/main" xmlns="" id="{601AAEBA-023E-4DE9-B6C4-D59301D27F5D}"/>
                </a:ext>
              </a:extLst>
            </p:cNvPr>
            <p:cNvSpPr/>
            <p:nvPr/>
          </p:nvSpPr>
          <p:spPr>
            <a:xfrm rot="5400000">
              <a:off x="2103063" y="221668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1" name="Oval 220">
              <a:extLst>
                <a:ext uri="{FF2B5EF4-FFF2-40B4-BE49-F238E27FC236}">
                  <a16:creationId xmlns:a16="http://schemas.microsoft.com/office/drawing/2014/main" xmlns="" id="{AE499942-B5EC-4B2A-82C7-7EED2A10F540}"/>
                </a:ext>
              </a:extLst>
            </p:cNvPr>
            <p:cNvSpPr/>
            <p:nvPr/>
          </p:nvSpPr>
          <p:spPr>
            <a:xfrm rot="5400000">
              <a:off x="2408111" y="220013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2" name="Oval 221">
              <a:extLst>
                <a:ext uri="{FF2B5EF4-FFF2-40B4-BE49-F238E27FC236}">
                  <a16:creationId xmlns:a16="http://schemas.microsoft.com/office/drawing/2014/main" xmlns="" id="{F2529063-2E24-4F40-A8F5-C7224F84C51C}"/>
                </a:ext>
              </a:extLst>
            </p:cNvPr>
            <p:cNvSpPr/>
            <p:nvPr/>
          </p:nvSpPr>
          <p:spPr>
            <a:xfrm rot="16200000">
              <a:off x="1754618" y="189756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3" name="Oval 222">
              <a:extLst>
                <a:ext uri="{FF2B5EF4-FFF2-40B4-BE49-F238E27FC236}">
                  <a16:creationId xmlns:a16="http://schemas.microsoft.com/office/drawing/2014/main" xmlns="" id="{28900518-34E7-465B-A30B-18FB56238326}"/>
                </a:ext>
              </a:extLst>
            </p:cNvPr>
            <p:cNvSpPr/>
            <p:nvPr/>
          </p:nvSpPr>
          <p:spPr>
            <a:xfrm rot="16200000">
              <a:off x="1847790" y="18463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4" name="Oval 223">
              <a:extLst>
                <a:ext uri="{FF2B5EF4-FFF2-40B4-BE49-F238E27FC236}">
                  <a16:creationId xmlns:a16="http://schemas.microsoft.com/office/drawing/2014/main" xmlns="" id="{B91AB333-9507-45DE-884E-9B95B9F15539}"/>
                </a:ext>
              </a:extLst>
            </p:cNvPr>
            <p:cNvSpPr/>
            <p:nvPr/>
          </p:nvSpPr>
          <p:spPr>
            <a:xfrm rot="16200000">
              <a:off x="1564333" y="203781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5" name="Oval 224">
              <a:extLst>
                <a:ext uri="{FF2B5EF4-FFF2-40B4-BE49-F238E27FC236}">
                  <a16:creationId xmlns:a16="http://schemas.microsoft.com/office/drawing/2014/main" xmlns="" id="{C0EB7085-5215-479D-814D-E696F9CEC2D0}"/>
                </a:ext>
              </a:extLst>
            </p:cNvPr>
            <p:cNvSpPr/>
            <p:nvPr/>
          </p:nvSpPr>
          <p:spPr>
            <a:xfrm rot="5400000" flipH="1" flipV="1">
              <a:off x="1685065" y="1965721"/>
              <a:ext cx="58730" cy="58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6" name="Oval 225">
              <a:extLst>
                <a:ext uri="{FF2B5EF4-FFF2-40B4-BE49-F238E27FC236}">
                  <a16:creationId xmlns:a16="http://schemas.microsoft.com/office/drawing/2014/main" xmlns="" id="{F5052161-AD07-464D-9F4A-169FB57F3EC2}"/>
                </a:ext>
              </a:extLst>
            </p:cNvPr>
            <p:cNvSpPr/>
            <p:nvPr/>
          </p:nvSpPr>
          <p:spPr>
            <a:xfrm rot="5400000">
              <a:off x="1829619" y="213462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7" name="Oval 226">
              <a:extLst>
                <a:ext uri="{FF2B5EF4-FFF2-40B4-BE49-F238E27FC236}">
                  <a16:creationId xmlns:a16="http://schemas.microsoft.com/office/drawing/2014/main" xmlns="" id="{369995A4-C2A4-4F2C-AB19-EA6836C24BF5}"/>
                </a:ext>
              </a:extLst>
            </p:cNvPr>
            <p:cNvSpPr/>
            <p:nvPr/>
          </p:nvSpPr>
          <p:spPr>
            <a:xfrm rot="5400000">
              <a:off x="1845035" y="20199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8" name="Oval 227">
              <a:extLst>
                <a:ext uri="{FF2B5EF4-FFF2-40B4-BE49-F238E27FC236}">
                  <a16:creationId xmlns:a16="http://schemas.microsoft.com/office/drawing/2014/main" xmlns="" id="{38A29F36-ED27-4C55-B26B-4DE9293E8CCB}"/>
                </a:ext>
              </a:extLst>
            </p:cNvPr>
            <p:cNvSpPr/>
            <p:nvPr/>
          </p:nvSpPr>
          <p:spPr>
            <a:xfrm rot="5400000">
              <a:off x="1965808" y="191567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9" name="Oval 228">
              <a:extLst>
                <a:ext uri="{FF2B5EF4-FFF2-40B4-BE49-F238E27FC236}">
                  <a16:creationId xmlns:a16="http://schemas.microsoft.com/office/drawing/2014/main" xmlns="" id="{63739FC7-F71A-4A33-A095-9E3AFBC0D211}"/>
                </a:ext>
              </a:extLst>
            </p:cNvPr>
            <p:cNvSpPr/>
            <p:nvPr/>
          </p:nvSpPr>
          <p:spPr>
            <a:xfrm rot="5400000">
              <a:off x="1699145" y="20950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0" name="Oval 229">
              <a:extLst>
                <a:ext uri="{FF2B5EF4-FFF2-40B4-BE49-F238E27FC236}">
                  <a16:creationId xmlns:a16="http://schemas.microsoft.com/office/drawing/2014/main" xmlns="" id="{5F1C3253-86D3-4319-BC1A-BBE6440FEC9C}"/>
                </a:ext>
              </a:extLst>
            </p:cNvPr>
            <p:cNvSpPr/>
            <p:nvPr/>
          </p:nvSpPr>
          <p:spPr>
            <a:xfrm rot="16200000">
              <a:off x="1645041" y="202051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1" name="Oval 230">
              <a:extLst>
                <a:ext uri="{FF2B5EF4-FFF2-40B4-BE49-F238E27FC236}">
                  <a16:creationId xmlns:a16="http://schemas.microsoft.com/office/drawing/2014/main" xmlns="" id="{2915D7D1-AB27-42F5-B887-AE09571705B3}"/>
                </a:ext>
              </a:extLst>
            </p:cNvPr>
            <p:cNvSpPr/>
            <p:nvPr/>
          </p:nvSpPr>
          <p:spPr>
            <a:xfrm rot="16200000">
              <a:off x="1922430" y="2202120"/>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2" name="Oval 231">
              <a:extLst>
                <a:ext uri="{FF2B5EF4-FFF2-40B4-BE49-F238E27FC236}">
                  <a16:creationId xmlns:a16="http://schemas.microsoft.com/office/drawing/2014/main" xmlns="" id="{83CCE91E-36F9-4091-8D68-A495888CAE74}"/>
                </a:ext>
              </a:extLst>
            </p:cNvPr>
            <p:cNvSpPr/>
            <p:nvPr/>
          </p:nvSpPr>
          <p:spPr>
            <a:xfrm rot="16200000">
              <a:off x="1741405" y="19868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3" name="Oval 232">
              <a:extLst>
                <a:ext uri="{FF2B5EF4-FFF2-40B4-BE49-F238E27FC236}">
                  <a16:creationId xmlns:a16="http://schemas.microsoft.com/office/drawing/2014/main" xmlns="" id="{B4F4810D-16E4-43AA-B079-98AF0735B67F}"/>
                </a:ext>
              </a:extLst>
            </p:cNvPr>
            <p:cNvSpPr/>
            <p:nvPr/>
          </p:nvSpPr>
          <p:spPr>
            <a:xfrm rot="5400000">
              <a:off x="2038665" y="22802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4" name="Oval 233">
              <a:extLst>
                <a:ext uri="{FF2B5EF4-FFF2-40B4-BE49-F238E27FC236}">
                  <a16:creationId xmlns:a16="http://schemas.microsoft.com/office/drawing/2014/main" xmlns="" id="{A1F1EE7C-DE3E-4669-9413-F6B7BA097B7F}"/>
                </a:ext>
              </a:extLst>
            </p:cNvPr>
            <p:cNvSpPr/>
            <p:nvPr/>
          </p:nvSpPr>
          <p:spPr>
            <a:xfrm rot="5400000">
              <a:off x="1877679" y="193810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5" name="Oval 234">
              <a:extLst>
                <a:ext uri="{FF2B5EF4-FFF2-40B4-BE49-F238E27FC236}">
                  <a16:creationId xmlns:a16="http://schemas.microsoft.com/office/drawing/2014/main" xmlns="" id="{ACFEA464-0DD3-4735-A27E-601E9535A730}"/>
                </a:ext>
              </a:extLst>
            </p:cNvPr>
            <p:cNvSpPr/>
            <p:nvPr/>
          </p:nvSpPr>
          <p:spPr>
            <a:xfrm rot="5400000">
              <a:off x="1521601" y="211461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6" name="Oval 235">
              <a:extLst>
                <a:ext uri="{FF2B5EF4-FFF2-40B4-BE49-F238E27FC236}">
                  <a16:creationId xmlns:a16="http://schemas.microsoft.com/office/drawing/2014/main" xmlns="" id="{1440A999-2F41-4EE8-BBA9-F1D75BA93ADF}"/>
                </a:ext>
              </a:extLst>
            </p:cNvPr>
            <p:cNvSpPr/>
            <p:nvPr/>
          </p:nvSpPr>
          <p:spPr>
            <a:xfrm rot="5400000">
              <a:off x="1957584" y="200769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7" name="Oval 236">
              <a:extLst>
                <a:ext uri="{FF2B5EF4-FFF2-40B4-BE49-F238E27FC236}">
                  <a16:creationId xmlns:a16="http://schemas.microsoft.com/office/drawing/2014/main" xmlns="" id="{D7B10D40-C11F-434E-B63E-5445F2B8A12B}"/>
                </a:ext>
              </a:extLst>
            </p:cNvPr>
            <p:cNvSpPr/>
            <p:nvPr/>
          </p:nvSpPr>
          <p:spPr>
            <a:xfrm rot="16200000">
              <a:off x="1703240" y="217168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8" name="Oval 237">
              <a:extLst>
                <a:ext uri="{FF2B5EF4-FFF2-40B4-BE49-F238E27FC236}">
                  <a16:creationId xmlns:a16="http://schemas.microsoft.com/office/drawing/2014/main" xmlns="" id="{AED2132A-8381-4B12-BBC0-BD5487A56C64}"/>
                </a:ext>
              </a:extLst>
            </p:cNvPr>
            <p:cNvSpPr/>
            <p:nvPr/>
          </p:nvSpPr>
          <p:spPr>
            <a:xfrm rot="5400000">
              <a:off x="1779515" y="20782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9" name="Oval 238">
              <a:extLst>
                <a:ext uri="{FF2B5EF4-FFF2-40B4-BE49-F238E27FC236}">
                  <a16:creationId xmlns:a16="http://schemas.microsoft.com/office/drawing/2014/main" xmlns="" id="{BA4E1519-442B-4F6A-94FF-04978A3BCE8D}"/>
                </a:ext>
              </a:extLst>
            </p:cNvPr>
            <p:cNvSpPr/>
            <p:nvPr/>
          </p:nvSpPr>
          <p:spPr>
            <a:xfrm rot="5400000">
              <a:off x="1616656" y="211476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0" name="Oval 239">
              <a:extLst>
                <a:ext uri="{FF2B5EF4-FFF2-40B4-BE49-F238E27FC236}">
                  <a16:creationId xmlns:a16="http://schemas.microsoft.com/office/drawing/2014/main" xmlns="" id="{C31C1EDB-BD21-4262-B67C-CFE6F2B91BE3}"/>
                </a:ext>
              </a:extLst>
            </p:cNvPr>
            <p:cNvSpPr/>
            <p:nvPr/>
          </p:nvSpPr>
          <p:spPr>
            <a:xfrm rot="5400000">
              <a:off x="1902327" y="20903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1" name="Oval 240">
              <a:extLst>
                <a:ext uri="{FF2B5EF4-FFF2-40B4-BE49-F238E27FC236}">
                  <a16:creationId xmlns:a16="http://schemas.microsoft.com/office/drawing/2014/main" xmlns="" id="{5CB5F17E-8C88-4AF7-A0D4-F9551CAB942B}"/>
                </a:ext>
              </a:extLst>
            </p:cNvPr>
            <p:cNvSpPr/>
            <p:nvPr/>
          </p:nvSpPr>
          <p:spPr>
            <a:xfrm rot="5400000">
              <a:off x="1820978" y="223115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2" name="Oval 241">
              <a:extLst>
                <a:ext uri="{FF2B5EF4-FFF2-40B4-BE49-F238E27FC236}">
                  <a16:creationId xmlns:a16="http://schemas.microsoft.com/office/drawing/2014/main" xmlns="" id="{F54A7836-415C-4E50-9A6B-6B00A5E8CF2B}"/>
                </a:ext>
              </a:extLst>
            </p:cNvPr>
            <p:cNvSpPr/>
            <p:nvPr/>
          </p:nvSpPr>
          <p:spPr>
            <a:xfrm rot="16200000">
              <a:off x="1609851" y="219622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3" name="Oval 242">
              <a:extLst>
                <a:ext uri="{FF2B5EF4-FFF2-40B4-BE49-F238E27FC236}">
                  <a16:creationId xmlns:a16="http://schemas.microsoft.com/office/drawing/2014/main" xmlns="" id="{63541967-CA80-489B-AD55-11609ECF00D7}"/>
                </a:ext>
              </a:extLst>
            </p:cNvPr>
            <p:cNvSpPr/>
            <p:nvPr/>
          </p:nvSpPr>
          <p:spPr>
            <a:xfrm rot="5400000">
              <a:off x="1482178" y="2192500"/>
              <a:ext cx="99630" cy="996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4" name="Oval 243">
              <a:extLst>
                <a:ext uri="{FF2B5EF4-FFF2-40B4-BE49-F238E27FC236}">
                  <a16:creationId xmlns:a16="http://schemas.microsoft.com/office/drawing/2014/main" xmlns="" id="{BE59DCBA-F575-48F5-852D-CF268D4A8855}"/>
                </a:ext>
              </a:extLst>
            </p:cNvPr>
            <p:cNvSpPr/>
            <p:nvPr/>
          </p:nvSpPr>
          <p:spPr>
            <a:xfrm rot="16200000">
              <a:off x="1536546" y="22725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5" name="Oval 244">
              <a:extLst>
                <a:ext uri="{FF2B5EF4-FFF2-40B4-BE49-F238E27FC236}">
                  <a16:creationId xmlns:a16="http://schemas.microsoft.com/office/drawing/2014/main" xmlns="" id="{4D9C4D60-8545-493F-8BAB-15B598DDFCF1}"/>
                </a:ext>
              </a:extLst>
            </p:cNvPr>
            <p:cNvSpPr/>
            <p:nvPr/>
          </p:nvSpPr>
          <p:spPr>
            <a:xfrm rot="16200000">
              <a:off x="1317453" y="2417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6" name="Oval 245">
              <a:extLst>
                <a:ext uri="{FF2B5EF4-FFF2-40B4-BE49-F238E27FC236}">
                  <a16:creationId xmlns:a16="http://schemas.microsoft.com/office/drawing/2014/main" xmlns="" id="{E47435B7-489E-40D8-A36D-52BC70DDC7C5}"/>
                </a:ext>
              </a:extLst>
            </p:cNvPr>
            <p:cNvSpPr/>
            <p:nvPr/>
          </p:nvSpPr>
          <p:spPr>
            <a:xfrm rot="5400000">
              <a:off x="1399473" y="225334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7" name="Oval 246">
              <a:extLst>
                <a:ext uri="{FF2B5EF4-FFF2-40B4-BE49-F238E27FC236}">
                  <a16:creationId xmlns:a16="http://schemas.microsoft.com/office/drawing/2014/main" xmlns="" id="{CC0DCC4A-726F-4F63-B2B1-E6C6A74960DD}"/>
                </a:ext>
              </a:extLst>
            </p:cNvPr>
            <p:cNvSpPr/>
            <p:nvPr/>
          </p:nvSpPr>
          <p:spPr>
            <a:xfrm rot="5400000">
              <a:off x="1558539" y="2519706"/>
              <a:ext cx="64460" cy="644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8" name="Oval 247">
              <a:extLst>
                <a:ext uri="{FF2B5EF4-FFF2-40B4-BE49-F238E27FC236}">
                  <a16:creationId xmlns:a16="http://schemas.microsoft.com/office/drawing/2014/main" xmlns="" id="{AAC96A2A-FDCB-4D15-BCC9-B064525E772B}"/>
                </a:ext>
              </a:extLst>
            </p:cNvPr>
            <p:cNvSpPr/>
            <p:nvPr/>
          </p:nvSpPr>
          <p:spPr>
            <a:xfrm rot="5400000">
              <a:off x="1598155" y="239933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9" name="Oval 248">
              <a:extLst>
                <a:ext uri="{FF2B5EF4-FFF2-40B4-BE49-F238E27FC236}">
                  <a16:creationId xmlns:a16="http://schemas.microsoft.com/office/drawing/2014/main" xmlns="" id="{F0679534-3A0F-4794-BFE8-9B2DCEC1C823}"/>
                </a:ext>
              </a:extLst>
            </p:cNvPr>
            <p:cNvSpPr/>
            <p:nvPr/>
          </p:nvSpPr>
          <p:spPr>
            <a:xfrm rot="5400000">
              <a:off x="1452265" y="24744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0" name="Oval 249">
              <a:extLst>
                <a:ext uri="{FF2B5EF4-FFF2-40B4-BE49-F238E27FC236}">
                  <a16:creationId xmlns:a16="http://schemas.microsoft.com/office/drawing/2014/main" xmlns="" id="{6E722795-774A-4BDD-8707-06EE0FD9AC80}"/>
                </a:ext>
              </a:extLst>
            </p:cNvPr>
            <p:cNvSpPr/>
            <p:nvPr/>
          </p:nvSpPr>
          <p:spPr>
            <a:xfrm rot="16200000">
              <a:off x="1398160" y="239994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1" name="Oval 250">
              <a:extLst>
                <a:ext uri="{FF2B5EF4-FFF2-40B4-BE49-F238E27FC236}">
                  <a16:creationId xmlns:a16="http://schemas.microsoft.com/office/drawing/2014/main" xmlns="" id="{13A69A8F-33AA-440A-824B-31E1C2FB88E0}"/>
                </a:ext>
              </a:extLst>
            </p:cNvPr>
            <p:cNvSpPr/>
            <p:nvPr/>
          </p:nvSpPr>
          <p:spPr>
            <a:xfrm rot="16200000">
              <a:off x="1494525" y="23662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2" name="Oval 251">
              <a:extLst>
                <a:ext uri="{FF2B5EF4-FFF2-40B4-BE49-F238E27FC236}">
                  <a16:creationId xmlns:a16="http://schemas.microsoft.com/office/drawing/2014/main" xmlns="" id="{087759B2-9600-4899-AF67-BBA65C176F33}"/>
                </a:ext>
              </a:extLst>
            </p:cNvPr>
            <p:cNvSpPr/>
            <p:nvPr/>
          </p:nvSpPr>
          <p:spPr>
            <a:xfrm rot="5400000">
              <a:off x="1349581" y="234188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3" name="Oval 252">
              <a:extLst>
                <a:ext uri="{FF2B5EF4-FFF2-40B4-BE49-F238E27FC236}">
                  <a16:creationId xmlns:a16="http://schemas.microsoft.com/office/drawing/2014/main" xmlns="" id="{DEA4E899-47F3-4C54-9949-6EB8AC0C0A39}"/>
                </a:ext>
              </a:extLst>
            </p:cNvPr>
            <p:cNvSpPr/>
            <p:nvPr/>
          </p:nvSpPr>
          <p:spPr>
            <a:xfrm rot="5400000">
              <a:off x="1630798" y="23175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4" name="Oval 253">
              <a:extLst>
                <a:ext uri="{FF2B5EF4-FFF2-40B4-BE49-F238E27FC236}">
                  <a16:creationId xmlns:a16="http://schemas.microsoft.com/office/drawing/2014/main" xmlns="" id="{DF555885-2E74-48C1-8D4E-6A577B463113}"/>
                </a:ext>
              </a:extLst>
            </p:cNvPr>
            <p:cNvSpPr/>
            <p:nvPr/>
          </p:nvSpPr>
          <p:spPr>
            <a:xfrm rot="5400000">
              <a:off x="1694347" y="2338104"/>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5" name="Oval 254">
              <a:extLst>
                <a:ext uri="{FF2B5EF4-FFF2-40B4-BE49-F238E27FC236}">
                  <a16:creationId xmlns:a16="http://schemas.microsoft.com/office/drawing/2014/main" xmlns="" id="{67C54ECA-B7B0-462E-B52D-FD9BB02F3F49}"/>
                </a:ext>
              </a:extLst>
            </p:cNvPr>
            <p:cNvSpPr/>
            <p:nvPr/>
          </p:nvSpPr>
          <p:spPr>
            <a:xfrm rot="16200000">
              <a:off x="1456359" y="255111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6" name="Oval 255">
              <a:extLst>
                <a:ext uri="{FF2B5EF4-FFF2-40B4-BE49-F238E27FC236}">
                  <a16:creationId xmlns:a16="http://schemas.microsoft.com/office/drawing/2014/main" xmlns="" id="{38767628-9D55-4467-89E6-EB89A6B47BD1}"/>
                </a:ext>
              </a:extLst>
            </p:cNvPr>
            <p:cNvSpPr/>
            <p:nvPr/>
          </p:nvSpPr>
          <p:spPr>
            <a:xfrm rot="5400000">
              <a:off x="1523884" y="245109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7" name="Oval 256">
              <a:extLst>
                <a:ext uri="{FF2B5EF4-FFF2-40B4-BE49-F238E27FC236}">
                  <a16:creationId xmlns:a16="http://schemas.microsoft.com/office/drawing/2014/main" xmlns="" id="{B439C638-0565-44AD-9092-084DA3E98B23}"/>
                </a:ext>
              </a:extLst>
            </p:cNvPr>
            <p:cNvSpPr/>
            <p:nvPr/>
          </p:nvSpPr>
          <p:spPr>
            <a:xfrm rot="5400000">
              <a:off x="1974809" y="222539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8" name="Oval 257">
              <a:extLst>
                <a:ext uri="{FF2B5EF4-FFF2-40B4-BE49-F238E27FC236}">
                  <a16:creationId xmlns:a16="http://schemas.microsoft.com/office/drawing/2014/main" xmlns="" id="{3FEBFE59-43AF-4AF5-9818-BB6FC65B8A40}"/>
                </a:ext>
              </a:extLst>
            </p:cNvPr>
            <p:cNvSpPr/>
            <p:nvPr/>
          </p:nvSpPr>
          <p:spPr>
            <a:xfrm rot="5400000">
              <a:off x="1756899" y="228088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9" name="Oval 258">
              <a:extLst>
                <a:ext uri="{FF2B5EF4-FFF2-40B4-BE49-F238E27FC236}">
                  <a16:creationId xmlns:a16="http://schemas.microsoft.com/office/drawing/2014/main" xmlns="" id="{4DA48B8F-CD1E-4300-B98F-B1F671994DA6}"/>
                </a:ext>
              </a:extLst>
            </p:cNvPr>
            <p:cNvSpPr/>
            <p:nvPr/>
          </p:nvSpPr>
          <p:spPr>
            <a:xfrm rot="16200000">
              <a:off x="1439111" y="2673083"/>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0" name="Oval 259">
              <a:extLst>
                <a:ext uri="{FF2B5EF4-FFF2-40B4-BE49-F238E27FC236}">
                  <a16:creationId xmlns:a16="http://schemas.microsoft.com/office/drawing/2014/main" xmlns="" id="{A39ECBC2-F1FC-4B28-B6E9-D4C7220BD4E6}"/>
                </a:ext>
              </a:extLst>
            </p:cNvPr>
            <p:cNvSpPr/>
            <p:nvPr/>
          </p:nvSpPr>
          <p:spPr>
            <a:xfrm rot="16200000">
              <a:off x="2875458" y="34136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1" name="Oval 260">
              <a:extLst>
                <a:ext uri="{FF2B5EF4-FFF2-40B4-BE49-F238E27FC236}">
                  <a16:creationId xmlns:a16="http://schemas.microsoft.com/office/drawing/2014/main" xmlns="" id="{5FFEE65B-9BDF-4787-B874-E5EE5C79C5A6}"/>
                </a:ext>
              </a:extLst>
            </p:cNvPr>
            <p:cNvSpPr/>
            <p:nvPr/>
          </p:nvSpPr>
          <p:spPr>
            <a:xfrm rot="16200000">
              <a:off x="1256954" y="25113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2" name="Oval 261">
              <a:extLst>
                <a:ext uri="{FF2B5EF4-FFF2-40B4-BE49-F238E27FC236}">
                  <a16:creationId xmlns:a16="http://schemas.microsoft.com/office/drawing/2014/main" xmlns="" id="{96F83328-0C1B-4497-A7C6-6DAC539E7814}"/>
                </a:ext>
              </a:extLst>
            </p:cNvPr>
            <p:cNvSpPr/>
            <p:nvPr/>
          </p:nvSpPr>
          <p:spPr>
            <a:xfrm rot="5400000">
              <a:off x="1213423" y="2761492"/>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3" name="Oval 262">
              <a:extLst>
                <a:ext uri="{FF2B5EF4-FFF2-40B4-BE49-F238E27FC236}">
                  <a16:creationId xmlns:a16="http://schemas.microsoft.com/office/drawing/2014/main" xmlns="" id="{D21268EB-A762-4DF7-9D8B-4C2C873AC03A}"/>
                </a:ext>
              </a:extLst>
            </p:cNvPr>
            <p:cNvSpPr/>
            <p:nvPr/>
          </p:nvSpPr>
          <p:spPr>
            <a:xfrm rot="5400000">
              <a:off x="1251588" y="267782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4" name="Oval 263">
              <a:extLst>
                <a:ext uri="{FF2B5EF4-FFF2-40B4-BE49-F238E27FC236}">
                  <a16:creationId xmlns:a16="http://schemas.microsoft.com/office/drawing/2014/main" xmlns="" id="{CBBC8B8C-A1B8-46CC-8EB5-6EC8449F85B0}"/>
                </a:ext>
              </a:extLst>
            </p:cNvPr>
            <p:cNvSpPr/>
            <p:nvPr/>
          </p:nvSpPr>
          <p:spPr>
            <a:xfrm rot="5400000">
              <a:off x="1087767" y="271117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5" name="Oval 264">
              <a:extLst>
                <a:ext uri="{FF2B5EF4-FFF2-40B4-BE49-F238E27FC236}">
                  <a16:creationId xmlns:a16="http://schemas.microsoft.com/office/drawing/2014/main" xmlns="" id="{E96400A7-59C5-483D-91A6-0B82282BEF22}"/>
                </a:ext>
              </a:extLst>
            </p:cNvPr>
            <p:cNvSpPr/>
            <p:nvPr/>
          </p:nvSpPr>
          <p:spPr>
            <a:xfrm rot="16200000">
              <a:off x="1022045" y="281535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6" name="Oval 265">
              <a:extLst>
                <a:ext uri="{FF2B5EF4-FFF2-40B4-BE49-F238E27FC236}">
                  <a16:creationId xmlns:a16="http://schemas.microsoft.com/office/drawing/2014/main" xmlns="" id="{D53A8095-369A-4DFA-A46E-29E295A8D556}"/>
                </a:ext>
              </a:extLst>
            </p:cNvPr>
            <p:cNvSpPr/>
            <p:nvPr/>
          </p:nvSpPr>
          <p:spPr>
            <a:xfrm rot="16200000">
              <a:off x="1168013" y="260504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7" name="Oval 266">
              <a:extLst>
                <a:ext uri="{FF2B5EF4-FFF2-40B4-BE49-F238E27FC236}">
                  <a16:creationId xmlns:a16="http://schemas.microsoft.com/office/drawing/2014/main" xmlns="" id="{2B5EB40F-0214-4201-A1AA-19A7AA1A2FFD}"/>
                </a:ext>
              </a:extLst>
            </p:cNvPr>
            <p:cNvSpPr/>
            <p:nvPr/>
          </p:nvSpPr>
          <p:spPr>
            <a:xfrm rot="5400000">
              <a:off x="1231753" y="286081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8" name="Oval 267">
              <a:extLst>
                <a:ext uri="{FF2B5EF4-FFF2-40B4-BE49-F238E27FC236}">
                  <a16:creationId xmlns:a16="http://schemas.microsoft.com/office/drawing/2014/main" xmlns="" id="{69C7EFE4-7A5E-4D9B-9973-6C93192DC489}"/>
                </a:ext>
              </a:extLst>
            </p:cNvPr>
            <p:cNvSpPr/>
            <p:nvPr/>
          </p:nvSpPr>
          <p:spPr>
            <a:xfrm rot="5400000">
              <a:off x="1265957" y="259443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9" name="Oval 268">
              <a:extLst>
                <a:ext uri="{FF2B5EF4-FFF2-40B4-BE49-F238E27FC236}">
                  <a16:creationId xmlns:a16="http://schemas.microsoft.com/office/drawing/2014/main" xmlns="" id="{14B46096-5851-4417-8EA3-745E7D201EF1}"/>
                </a:ext>
              </a:extLst>
            </p:cNvPr>
            <p:cNvSpPr/>
            <p:nvPr/>
          </p:nvSpPr>
          <p:spPr>
            <a:xfrm rot="5400000">
              <a:off x="1333137" y="260945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0" name="Oval 269">
              <a:extLst>
                <a:ext uri="{FF2B5EF4-FFF2-40B4-BE49-F238E27FC236}">
                  <a16:creationId xmlns:a16="http://schemas.microsoft.com/office/drawing/2014/main" xmlns="" id="{64A4BD56-944A-4ED3-BF6C-8F91CFE6E9CD}"/>
                </a:ext>
              </a:extLst>
            </p:cNvPr>
            <p:cNvSpPr/>
            <p:nvPr/>
          </p:nvSpPr>
          <p:spPr>
            <a:xfrm rot="16200000">
              <a:off x="1091861" y="278780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1" name="Oval 270">
              <a:extLst>
                <a:ext uri="{FF2B5EF4-FFF2-40B4-BE49-F238E27FC236}">
                  <a16:creationId xmlns:a16="http://schemas.microsoft.com/office/drawing/2014/main" xmlns="" id="{F9EC40EC-9A9B-4EB2-96B4-104F3A814DB0}"/>
                </a:ext>
              </a:extLst>
            </p:cNvPr>
            <p:cNvSpPr/>
            <p:nvPr/>
          </p:nvSpPr>
          <p:spPr>
            <a:xfrm rot="5400000">
              <a:off x="1168137" y="269439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2" name="Oval 271">
              <a:extLst>
                <a:ext uri="{FF2B5EF4-FFF2-40B4-BE49-F238E27FC236}">
                  <a16:creationId xmlns:a16="http://schemas.microsoft.com/office/drawing/2014/main" xmlns="" id="{590B2AC8-EF1A-4E0A-9C59-E2D81A02E028}"/>
                </a:ext>
              </a:extLst>
            </p:cNvPr>
            <p:cNvSpPr/>
            <p:nvPr/>
          </p:nvSpPr>
          <p:spPr>
            <a:xfrm rot="5400000">
              <a:off x="1050276" y="289104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3" name="Oval 272">
              <a:extLst>
                <a:ext uri="{FF2B5EF4-FFF2-40B4-BE49-F238E27FC236}">
                  <a16:creationId xmlns:a16="http://schemas.microsoft.com/office/drawing/2014/main" xmlns="" id="{C4482B21-3D51-40FA-B6EF-CD3C62F47BC5}"/>
                </a:ext>
              </a:extLst>
            </p:cNvPr>
            <p:cNvSpPr/>
            <p:nvPr/>
          </p:nvSpPr>
          <p:spPr>
            <a:xfrm rot="5400000">
              <a:off x="1370223" y="271753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4" name="Oval 273">
              <a:extLst>
                <a:ext uri="{FF2B5EF4-FFF2-40B4-BE49-F238E27FC236}">
                  <a16:creationId xmlns:a16="http://schemas.microsoft.com/office/drawing/2014/main" xmlns="" id="{6B6B74F8-0C0F-4C55-A029-5C5A5B159224}"/>
                </a:ext>
              </a:extLst>
            </p:cNvPr>
            <p:cNvSpPr/>
            <p:nvPr/>
          </p:nvSpPr>
          <p:spPr>
            <a:xfrm rot="16200000">
              <a:off x="1031366" y="29695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5" name="Oval 274">
              <a:extLst>
                <a:ext uri="{FF2B5EF4-FFF2-40B4-BE49-F238E27FC236}">
                  <a16:creationId xmlns:a16="http://schemas.microsoft.com/office/drawing/2014/main" xmlns="" id="{DEE0BB88-C96A-4CEF-A0B4-917B84A932A0}"/>
                </a:ext>
              </a:extLst>
            </p:cNvPr>
            <p:cNvSpPr/>
            <p:nvPr/>
          </p:nvSpPr>
          <p:spPr>
            <a:xfrm rot="16200000">
              <a:off x="1134996" y="291115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6" name="Oval 275">
              <a:extLst>
                <a:ext uri="{FF2B5EF4-FFF2-40B4-BE49-F238E27FC236}">
                  <a16:creationId xmlns:a16="http://schemas.microsoft.com/office/drawing/2014/main" xmlns="" id="{EEB7513F-4722-4FC8-979E-842700449DAD}"/>
                </a:ext>
              </a:extLst>
            </p:cNvPr>
            <p:cNvSpPr/>
            <p:nvPr/>
          </p:nvSpPr>
          <p:spPr>
            <a:xfrm rot="16200000">
              <a:off x="829445" y="312985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7" name="Oval 276">
              <a:extLst>
                <a:ext uri="{FF2B5EF4-FFF2-40B4-BE49-F238E27FC236}">
                  <a16:creationId xmlns:a16="http://schemas.microsoft.com/office/drawing/2014/main" xmlns="" id="{F2141680-DA64-48A8-BD16-C417F311529C}"/>
                </a:ext>
              </a:extLst>
            </p:cNvPr>
            <p:cNvSpPr/>
            <p:nvPr/>
          </p:nvSpPr>
          <p:spPr>
            <a:xfrm rot="5400000">
              <a:off x="911262" y="296361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8" name="Oval 277">
              <a:extLst>
                <a:ext uri="{FF2B5EF4-FFF2-40B4-BE49-F238E27FC236}">
                  <a16:creationId xmlns:a16="http://schemas.microsoft.com/office/drawing/2014/main" xmlns="" id="{ABAFAFD8-52DA-4592-8F07-4BC605347D2A}"/>
                </a:ext>
              </a:extLst>
            </p:cNvPr>
            <p:cNvSpPr/>
            <p:nvPr/>
          </p:nvSpPr>
          <p:spPr>
            <a:xfrm rot="5400000">
              <a:off x="1066109" y="307695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9" name="Oval 278">
              <a:extLst>
                <a:ext uri="{FF2B5EF4-FFF2-40B4-BE49-F238E27FC236}">
                  <a16:creationId xmlns:a16="http://schemas.microsoft.com/office/drawing/2014/main" xmlns="" id="{6687F3E9-2258-436A-A078-7F24AB6E857D}"/>
                </a:ext>
              </a:extLst>
            </p:cNvPr>
            <p:cNvSpPr/>
            <p:nvPr/>
          </p:nvSpPr>
          <p:spPr>
            <a:xfrm rot="5400000">
              <a:off x="2451423" y="24666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0" name="Oval 279">
              <a:extLst>
                <a:ext uri="{FF2B5EF4-FFF2-40B4-BE49-F238E27FC236}">
                  <a16:creationId xmlns:a16="http://schemas.microsoft.com/office/drawing/2014/main" xmlns="" id="{ADF4491B-B36C-4273-8BE0-8EC7F6786598}"/>
                </a:ext>
              </a:extLst>
            </p:cNvPr>
            <p:cNvSpPr/>
            <p:nvPr/>
          </p:nvSpPr>
          <p:spPr>
            <a:xfrm rot="5400000">
              <a:off x="928466" y="309541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1" name="Oval 280">
              <a:extLst>
                <a:ext uri="{FF2B5EF4-FFF2-40B4-BE49-F238E27FC236}">
                  <a16:creationId xmlns:a16="http://schemas.microsoft.com/office/drawing/2014/main" xmlns="" id="{10C5EC5D-294F-4B4D-A236-32C3F51B8507}"/>
                </a:ext>
              </a:extLst>
            </p:cNvPr>
            <p:cNvSpPr/>
            <p:nvPr/>
          </p:nvSpPr>
          <p:spPr>
            <a:xfrm rot="16200000">
              <a:off x="895362" y="316181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2" name="Oval 281">
              <a:extLst>
                <a:ext uri="{FF2B5EF4-FFF2-40B4-BE49-F238E27FC236}">
                  <a16:creationId xmlns:a16="http://schemas.microsoft.com/office/drawing/2014/main" xmlns="" id="{C3419938-4200-42EF-9CFA-C27A805F2399}"/>
                </a:ext>
              </a:extLst>
            </p:cNvPr>
            <p:cNvSpPr/>
            <p:nvPr/>
          </p:nvSpPr>
          <p:spPr>
            <a:xfrm rot="16200000">
              <a:off x="970014" y="288489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3" name="Oval 282">
              <a:extLst>
                <a:ext uri="{FF2B5EF4-FFF2-40B4-BE49-F238E27FC236}">
                  <a16:creationId xmlns:a16="http://schemas.microsoft.com/office/drawing/2014/main" xmlns="" id="{36DA1E16-ACCA-4BB5-96F6-AFA9E70B2322}"/>
                </a:ext>
              </a:extLst>
            </p:cNvPr>
            <p:cNvSpPr/>
            <p:nvPr/>
          </p:nvSpPr>
          <p:spPr>
            <a:xfrm rot="16200000">
              <a:off x="989345" y="306333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4" name="Oval 283">
              <a:extLst>
                <a:ext uri="{FF2B5EF4-FFF2-40B4-BE49-F238E27FC236}">
                  <a16:creationId xmlns:a16="http://schemas.microsoft.com/office/drawing/2014/main" xmlns="" id="{900D2D97-B82E-4878-820D-FD1C222D5B00}"/>
                </a:ext>
              </a:extLst>
            </p:cNvPr>
            <p:cNvSpPr/>
            <p:nvPr/>
          </p:nvSpPr>
          <p:spPr>
            <a:xfrm rot="5400000">
              <a:off x="860230" y="306127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5" name="Oval 284">
              <a:extLst>
                <a:ext uri="{FF2B5EF4-FFF2-40B4-BE49-F238E27FC236}">
                  <a16:creationId xmlns:a16="http://schemas.microsoft.com/office/drawing/2014/main" xmlns="" id="{068C0297-3115-4781-B9A9-E2BAC306F434}"/>
                </a:ext>
              </a:extLst>
            </p:cNvPr>
            <p:cNvSpPr/>
            <p:nvPr/>
          </p:nvSpPr>
          <p:spPr>
            <a:xfrm rot="5400000">
              <a:off x="1125619" y="30145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6" name="Oval 285">
              <a:extLst>
                <a:ext uri="{FF2B5EF4-FFF2-40B4-BE49-F238E27FC236}">
                  <a16:creationId xmlns:a16="http://schemas.microsoft.com/office/drawing/2014/main" xmlns="" id="{EA52CAE6-BB94-4F58-BFA5-2FCECE659A97}"/>
                </a:ext>
              </a:extLst>
            </p:cNvPr>
            <p:cNvSpPr/>
            <p:nvPr/>
          </p:nvSpPr>
          <p:spPr>
            <a:xfrm rot="5400000">
              <a:off x="760111" y="323914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7" name="Oval 286">
              <a:extLst>
                <a:ext uri="{FF2B5EF4-FFF2-40B4-BE49-F238E27FC236}">
                  <a16:creationId xmlns:a16="http://schemas.microsoft.com/office/drawing/2014/main" xmlns="" id="{9EDA086E-D4D8-4909-A4A9-C39A99F47EB5}"/>
                </a:ext>
              </a:extLst>
            </p:cNvPr>
            <p:cNvSpPr/>
            <p:nvPr/>
          </p:nvSpPr>
          <p:spPr>
            <a:xfrm rot="5400000">
              <a:off x="1349789" y="24971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8" name="Oval 287">
              <a:extLst>
                <a:ext uri="{FF2B5EF4-FFF2-40B4-BE49-F238E27FC236}">
                  <a16:creationId xmlns:a16="http://schemas.microsoft.com/office/drawing/2014/main" xmlns="" id="{35E18B36-E004-43D7-A2D3-5C4938EEA6CE}"/>
                </a:ext>
              </a:extLst>
            </p:cNvPr>
            <p:cNvSpPr/>
            <p:nvPr/>
          </p:nvSpPr>
          <p:spPr>
            <a:xfrm rot="16200000">
              <a:off x="919239" y="320746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9" name="Oval 288">
              <a:extLst>
                <a:ext uri="{FF2B5EF4-FFF2-40B4-BE49-F238E27FC236}">
                  <a16:creationId xmlns:a16="http://schemas.microsoft.com/office/drawing/2014/main" xmlns="" id="{5D5F7B73-43EC-4290-9279-BC0D5DA73A20}"/>
                </a:ext>
              </a:extLst>
            </p:cNvPr>
            <p:cNvSpPr/>
            <p:nvPr/>
          </p:nvSpPr>
          <p:spPr>
            <a:xfrm rot="5400000">
              <a:off x="1019168" y="315781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0" name="Oval 289">
              <a:extLst>
                <a:ext uri="{FF2B5EF4-FFF2-40B4-BE49-F238E27FC236}">
                  <a16:creationId xmlns:a16="http://schemas.microsoft.com/office/drawing/2014/main" xmlns="" id="{548805EA-FE49-4C56-B4DB-E04FC266D749}"/>
                </a:ext>
              </a:extLst>
            </p:cNvPr>
            <p:cNvSpPr/>
            <p:nvPr/>
          </p:nvSpPr>
          <p:spPr>
            <a:xfrm rot="5400000">
              <a:off x="855781" y="32338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1" name="Oval 290">
              <a:extLst>
                <a:ext uri="{FF2B5EF4-FFF2-40B4-BE49-F238E27FC236}">
                  <a16:creationId xmlns:a16="http://schemas.microsoft.com/office/drawing/2014/main" xmlns="" id="{B8A099DB-4D3D-4071-A930-4231E1A8CD54}"/>
                </a:ext>
              </a:extLst>
            </p:cNvPr>
            <p:cNvSpPr/>
            <p:nvPr/>
          </p:nvSpPr>
          <p:spPr>
            <a:xfrm rot="5400000">
              <a:off x="468364" y="38136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2" name="Oval 291">
              <a:extLst>
                <a:ext uri="{FF2B5EF4-FFF2-40B4-BE49-F238E27FC236}">
                  <a16:creationId xmlns:a16="http://schemas.microsoft.com/office/drawing/2014/main" xmlns="" id="{430FE4C7-24EC-46F6-8BC7-402006E8E7D4}"/>
                </a:ext>
              </a:extLst>
            </p:cNvPr>
            <p:cNvSpPr/>
            <p:nvPr/>
          </p:nvSpPr>
          <p:spPr>
            <a:xfrm rot="5400000">
              <a:off x="2495303" y="2385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3" name="Oval 292">
              <a:extLst>
                <a:ext uri="{FF2B5EF4-FFF2-40B4-BE49-F238E27FC236}">
                  <a16:creationId xmlns:a16="http://schemas.microsoft.com/office/drawing/2014/main" xmlns="" id="{BE2F4A73-6B32-40AA-8901-C79106000A02}"/>
                </a:ext>
              </a:extLst>
            </p:cNvPr>
            <p:cNvSpPr/>
            <p:nvPr/>
          </p:nvSpPr>
          <p:spPr>
            <a:xfrm rot="16200000">
              <a:off x="857844" y="331002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4" name="Oval 293">
              <a:extLst>
                <a:ext uri="{FF2B5EF4-FFF2-40B4-BE49-F238E27FC236}">
                  <a16:creationId xmlns:a16="http://schemas.microsoft.com/office/drawing/2014/main" xmlns="" id="{E22F5039-D8E8-4268-B7CA-6ECA8DC8796E}"/>
                </a:ext>
              </a:extLst>
            </p:cNvPr>
            <p:cNvSpPr/>
            <p:nvPr/>
          </p:nvSpPr>
          <p:spPr>
            <a:xfrm rot="5400000">
              <a:off x="779017" y="33195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5" name="Oval 294">
              <a:extLst>
                <a:ext uri="{FF2B5EF4-FFF2-40B4-BE49-F238E27FC236}">
                  <a16:creationId xmlns:a16="http://schemas.microsoft.com/office/drawing/2014/main" xmlns="" id="{36272681-D864-4B50-9A3B-EDD40BFF517C}"/>
                </a:ext>
              </a:extLst>
            </p:cNvPr>
            <p:cNvSpPr/>
            <p:nvPr/>
          </p:nvSpPr>
          <p:spPr>
            <a:xfrm rot="16200000">
              <a:off x="704074" y="342143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6" name="Oval 295">
              <a:extLst>
                <a:ext uri="{FF2B5EF4-FFF2-40B4-BE49-F238E27FC236}">
                  <a16:creationId xmlns:a16="http://schemas.microsoft.com/office/drawing/2014/main" xmlns="" id="{CD8559C4-ED52-4EC8-9445-997A31C9C7F6}"/>
                </a:ext>
              </a:extLst>
            </p:cNvPr>
            <p:cNvSpPr/>
            <p:nvPr/>
          </p:nvSpPr>
          <p:spPr>
            <a:xfrm rot="16200000">
              <a:off x="778232" y="337073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7" name="Oval 296">
              <a:extLst>
                <a:ext uri="{FF2B5EF4-FFF2-40B4-BE49-F238E27FC236}">
                  <a16:creationId xmlns:a16="http://schemas.microsoft.com/office/drawing/2014/main" xmlns="" id="{E06D6A10-AB1C-40F2-B99E-2B6C0F85DF0C}"/>
                </a:ext>
              </a:extLst>
            </p:cNvPr>
            <p:cNvSpPr/>
            <p:nvPr/>
          </p:nvSpPr>
          <p:spPr>
            <a:xfrm rot="16200000">
              <a:off x="499653" y="356595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8" name="Oval 297">
              <a:extLst>
                <a:ext uri="{FF2B5EF4-FFF2-40B4-BE49-F238E27FC236}">
                  <a16:creationId xmlns:a16="http://schemas.microsoft.com/office/drawing/2014/main" xmlns="" id="{301A5FF0-9F36-4C1A-919B-59C0658F3550}"/>
                </a:ext>
              </a:extLst>
            </p:cNvPr>
            <p:cNvSpPr/>
            <p:nvPr/>
          </p:nvSpPr>
          <p:spPr>
            <a:xfrm rot="5400000">
              <a:off x="1993855" y="24083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9" name="Oval 298">
              <a:extLst>
                <a:ext uri="{FF2B5EF4-FFF2-40B4-BE49-F238E27FC236}">
                  <a16:creationId xmlns:a16="http://schemas.microsoft.com/office/drawing/2014/main" xmlns="" id="{F5BAF44C-FE68-42C4-9132-1FF9F8E2D93C}"/>
                </a:ext>
              </a:extLst>
            </p:cNvPr>
            <p:cNvSpPr/>
            <p:nvPr/>
          </p:nvSpPr>
          <p:spPr>
            <a:xfrm rot="5400000">
              <a:off x="2380787" y="274403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0" name="Oval 299">
              <a:extLst>
                <a:ext uri="{FF2B5EF4-FFF2-40B4-BE49-F238E27FC236}">
                  <a16:creationId xmlns:a16="http://schemas.microsoft.com/office/drawing/2014/main" xmlns="" id="{DD0811B0-B5E8-49C6-B07B-F755B84E3690}"/>
                </a:ext>
              </a:extLst>
            </p:cNvPr>
            <p:cNvSpPr/>
            <p:nvPr/>
          </p:nvSpPr>
          <p:spPr>
            <a:xfrm rot="5400000">
              <a:off x="619793" y="362342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1" name="Oval 300">
              <a:extLst>
                <a:ext uri="{FF2B5EF4-FFF2-40B4-BE49-F238E27FC236}">
                  <a16:creationId xmlns:a16="http://schemas.microsoft.com/office/drawing/2014/main" xmlns="" id="{A09267EF-A7E2-4C16-B918-8F5A62C9DFEF}"/>
                </a:ext>
              </a:extLst>
            </p:cNvPr>
            <p:cNvSpPr/>
            <p:nvPr/>
          </p:nvSpPr>
          <p:spPr>
            <a:xfrm rot="16200000">
              <a:off x="570953" y="35648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2" name="Oval 301">
              <a:extLst>
                <a:ext uri="{FF2B5EF4-FFF2-40B4-BE49-F238E27FC236}">
                  <a16:creationId xmlns:a16="http://schemas.microsoft.com/office/drawing/2014/main" xmlns="" id="{829D9B14-1564-4E24-9F26-4EED959602F3}"/>
                </a:ext>
              </a:extLst>
            </p:cNvPr>
            <p:cNvSpPr/>
            <p:nvPr/>
          </p:nvSpPr>
          <p:spPr>
            <a:xfrm rot="16200000" flipH="1">
              <a:off x="679980" y="3385161"/>
              <a:ext cx="45720" cy="457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3" name="Oval 302">
              <a:extLst>
                <a:ext uri="{FF2B5EF4-FFF2-40B4-BE49-F238E27FC236}">
                  <a16:creationId xmlns:a16="http://schemas.microsoft.com/office/drawing/2014/main" xmlns="" id="{092C726D-8F34-4F3F-8AB0-848D2A32A58D}"/>
                </a:ext>
              </a:extLst>
            </p:cNvPr>
            <p:cNvSpPr/>
            <p:nvPr/>
          </p:nvSpPr>
          <p:spPr>
            <a:xfrm rot="16200000">
              <a:off x="662053" y="35152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4" name="Oval 303">
              <a:extLst>
                <a:ext uri="{FF2B5EF4-FFF2-40B4-BE49-F238E27FC236}">
                  <a16:creationId xmlns:a16="http://schemas.microsoft.com/office/drawing/2014/main" xmlns="" id="{B95828F8-BDDC-4550-9A4D-B9C6205C4409}"/>
                </a:ext>
              </a:extLst>
            </p:cNvPr>
            <p:cNvSpPr/>
            <p:nvPr/>
          </p:nvSpPr>
          <p:spPr>
            <a:xfrm rot="5400000">
              <a:off x="574150" y="34919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5" name="Oval 304">
              <a:extLst>
                <a:ext uri="{FF2B5EF4-FFF2-40B4-BE49-F238E27FC236}">
                  <a16:creationId xmlns:a16="http://schemas.microsoft.com/office/drawing/2014/main" xmlns="" id="{8E3E067B-4D90-4304-83E3-7573ADBC075C}"/>
                </a:ext>
              </a:extLst>
            </p:cNvPr>
            <p:cNvSpPr/>
            <p:nvPr/>
          </p:nvSpPr>
          <p:spPr>
            <a:xfrm rot="5400000">
              <a:off x="668547" y="3681092"/>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6" name="Oval 305">
              <a:extLst>
                <a:ext uri="{FF2B5EF4-FFF2-40B4-BE49-F238E27FC236}">
                  <a16:creationId xmlns:a16="http://schemas.microsoft.com/office/drawing/2014/main" xmlns="" id="{49625ACA-C774-43F6-BE71-17E20A41FA59}"/>
                </a:ext>
              </a:extLst>
            </p:cNvPr>
            <p:cNvSpPr/>
            <p:nvPr/>
          </p:nvSpPr>
          <p:spPr>
            <a:xfrm rot="5400000">
              <a:off x="440075" y="363509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7" name="Oval 306">
              <a:extLst>
                <a:ext uri="{FF2B5EF4-FFF2-40B4-BE49-F238E27FC236}">
                  <a16:creationId xmlns:a16="http://schemas.microsoft.com/office/drawing/2014/main" xmlns="" id="{0E01C9EB-3A31-4779-8CB0-4C4C0260BA8E}"/>
                </a:ext>
              </a:extLst>
            </p:cNvPr>
            <p:cNvSpPr/>
            <p:nvPr/>
          </p:nvSpPr>
          <p:spPr>
            <a:xfrm rot="5400000">
              <a:off x="1958200" y="211722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8" name="Oval 307">
              <a:extLst>
                <a:ext uri="{FF2B5EF4-FFF2-40B4-BE49-F238E27FC236}">
                  <a16:creationId xmlns:a16="http://schemas.microsoft.com/office/drawing/2014/main" xmlns="" id="{21138543-EF30-4D59-9ED7-453598783F92}"/>
                </a:ext>
              </a:extLst>
            </p:cNvPr>
            <p:cNvSpPr/>
            <p:nvPr/>
          </p:nvSpPr>
          <p:spPr>
            <a:xfrm rot="16200000">
              <a:off x="575905" y="381451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9" name="Oval 308">
              <a:extLst>
                <a:ext uri="{FF2B5EF4-FFF2-40B4-BE49-F238E27FC236}">
                  <a16:creationId xmlns:a16="http://schemas.microsoft.com/office/drawing/2014/main" xmlns="" id="{AD7888B6-65ED-400D-939F-F9BB250F4CD4}"/>
                </a:ext>
              </a:extLst>
            </p:cNvPr>
            <p:cNvSpPr/>
            <p:nvPr/>
          </p:nvSpPr>
          <p:spPr>
            <a:xfrm rot="5400000">
              <a:off x="697888" y="360846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0" name="Oval 309">
              <a:extLst>
                <a:ext uri="{FF2B5EF4-FFF2-40B4-BE49-F238E27FC236}">
                  <a16:creationId xmlns:a16="http://schemas.microsoft.com/office/drawing/2014/main" xmlns="" id="{FC5AF39B-2842-445F-94D8-35DF5F2722D3}"/>
                </a:ext>
              </a:extLst>
            </p:cNvPr>
            <p:cNvSpPr/>
            <p:nvPr/>
          </p:nvSpPr>
          <p:spPr>
            <a:xfrm rot="5400000">
              <a:off x="537304" y="36431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1" name="Oval 310">
              <a:extLst>
                <a:ext uri="{FF2B5EF4-FFF2-40B4-BE49-F238E27FC236}">
                  <a16:creationId xmlns:a16="http://schemas.microsoft.com/office/drawing/2014/main" xmlns="" id="{F69D0317-159A-44AE-B203-ADE281DB9D3B}"/>
                </a:ext>
              </a:extLst>
            </p:cNvPr>
            <p:cNvSpPr/>
            <p:nvPr/>
          </p:nvSpPr>
          <p:spPr>
            <a:xfrm rot="5400000">
              <a:off x="384518" y="377919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2" name="Oval 311">
              <a:extLst>
                <a:ext uri="{FF2B5EF4-FFF2-40B4-BE49-F238E27FC236}">
                  <a16:creationId xmlns:a16="http://schemas.microsoft.com/office/drawing/2014/main" xmlns="" id="{E784729F-E8D3-47CA-93D2-24F303A0AB51}"/>
                </a:ext>
              </a:extLst>
            </p:cNvPr>
            <p:cNvSpPr/>
            <p:nvPr/>
          </p:nvSpPr>
          <p:spPr>
            <a:xfrm rot="5400000">
              <a:off x="586549" y="374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3" name="Oval 312">
              <a:extLst>
                <a:ext uri="{FF2B5EF4-FFF2-40B4-BE49-F238E27FC236}">
                  <a16:creationId xmlns:a16="http://schemas.microsoft.com/office/drawing/2014/main" xmlns="" id="{6111C3A9-18F6-4099-8A6D-13F6E363E8AB}"/>
                </a:ext>
              </a:extLst>
            </p:cNvPr>
            <p:cNvSpPr/>
            <p:nvPr/>
          </p:nvSpPr>
          <p:spPr>
            <a:xfrm rot="16200000">
              <a:off x="2855395" y="27541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4" name="Oval 313">
              <a:extLst>
                <a:ext uri="{FF2B5EF4-FFF2-40B4-BE49-F238E27FC236}">
                  <a16:creationId xmlns:a16="http://schemas.microsoft.com/office/drawing/2014/main" xmlns="" id="{75BCACBA-EFEC-43E6-A551-CB8BA020BD1D}"/>
                </a:ext>
              </a:extLst>
            </p:cNvPr>
            <p:cNvSpPr/>
            <p:nvPr/>
          </p:nvSpPr>
          <p:spPr>
            <a:xfrm rot="5400000">
              <a:off x="407548" y="3710507"/>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5" name="Oval 314">
              <a:extLst>
                <a:ext uri="{FF2B5EF4-FFF2-40B4-BE49-F238E27FC236}">
                  <a16:creationId xmlns:a16="http://schemas.microsoft.com/office/drawing/2014/main" xmlns="" id="{B83D4C64-2499-4750-A4D2-0718FFDBB335}"/>
                </a:ext>
              </a:extLst>
            </p:cNvPr>
            <p:cNvSpPr/>
            <p:nvPr/>
          </p:nvSpPr>
          <p:spPr>
            <a:xfrm rot="16200000">
              <a:off x="2559264" y="32994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6" name="Oval 315">
              <a:extLst>
                <a:ext uri="{FF2B5EF4-FFF2-40B4-BE49-F238E27FC236}">
                  <a16:creationId xmlns:a16="http://schemas.microsoft.com/office/drawing/2014/main" xmlns="" id="{0748B2EC-73F3-42E5-82EE-DE43ED47372B}"/>
                </a:ext>
              </a:extLst>
            </p:cNvPr>
            <p:cNvSpPr/>
            <p:nvPr/>
          </p:nvSpPr>
          <p:spPr>
            <a:xfrm rot="16200000">
              <a:off x="611502" y="34195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7" name="Oval 316">
              <a:extLst>
                <a:ext uri="{FF2B5EF4-FFF2-40B4-BE49-F238E27FC236}">
                  <a16:creationId xmlns:a16="http://schemas.microsoft.com/office/drawing/2014/main" xmlns="" id="{28DEC68B-17FB-4D54-8281-257BFA51D101}"/>
                </a:ext>
              </a:extLst>
            </p:cNvPr>
            <p:cNvSpPr/>
            <p:nvPr/>
          </p:nvSpPr>
          <p:spPr>
            <a:xfrm rot="16200000" flipH="1" flipV="1">
              <a:off x="494392" y="3711059"/>
              <a:ext cx="45720" cy="457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8" name="Oval 317">
              <a:extLst>
                <a:ext uri="{FF2B5EF4-FFF2-40B4-BE49-F238E27FC236}">
                  <a16:creationId xmlns:a16="http://schemas.microsoft.com/office/drawing/2014/main" xmlns="" id="{877DC7BF-0B42-47FF-A113-8FFB8A4CF92F}"/>
                </a:ext>
              </a:extLst>
            </p:cNvPr>
            <p:cNvSpPr/>
            <p:nvPr/>
          </p:nvSpPr>
          <p:spPr>
            <a:xfrm rot="5400000">
              <a:off x="710782" y="333189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9" name="Oval 318">
              <a:extLst>
                <a:ext uri="{FF2B5EF4-FFF2-40B4-BE49-F238E27FC236}">
                  <a16:creationId xmlns:a16="http://schemas.microsoft.com/office/drawing/2014/main" xmlns="" id="{5D26F10D-E5DF-4112-ABF2-24E68BE2F7F7}"/>
                </a:ext>
              </a:extLst>
            </p:cNvPr>
            <p:cNvSpPr/>
            <p:nvPr/>
          </p:nvSpPr>
          <p:spPr>
            <a:xfrm rot="16200000">
              <a:off x="442727" y="397221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0" name="Oval 319">
              <a:extLst>
                <a:ext uri="{FF2B5EF4-FFF2-40B4-BE49-F238E27FC236}">
                  <a16:creationId xmlns:a16="http://schemas.microsoft.com/office/drawing/2014/main" xmlns="" id="{48F5573A-F599-4C93-8A77-212F1F0C7C29}"/>
                </a:ext>
              </a:extLst>
            </p:cNvPr>
            <p:cNvSpPr/>
            <p:nvPr/>
          </p:nvSpPr>
          <p:spPr>
            <a:xfrm rot="16200000">
              <a:off x="466574" y="3762918"/>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1" name="Oval 320">
              <a:extLst>
                <a:ext uri="{FF2B5EF4-FFF2-40B4-BE49-F238E27FC236}">
                  <a16:creationId xmlns:a16="http://schemas.microsoft.com/office/drawing/2014/main" xmlns="" id="{DEBB051C-17DC-4DBB-8B68-FF5DF5356BE5}"/>
                </a:ext>
              </a:extLst>
            </p:cNvPr>
            <p:cNvSpPr/>
            <p:nvPr/>
          </p:nvSpPr>
          <p:spPr>
            <a:xfrm rot="5400000">
              <a:off x="401544" y="384400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2" name="Oval 321">
              <a:extLst>
                <a:ext uri="{FF2B5EF4-FFF2-40B4-BE49-F238E27FC236}">
                  <a16:creationId xmlns:a16="http://schemas.microsoft.com/office/drawing/2014/main" xmlns="" id="{D42D4609-23A5-4CC5-A4B7-B5BED8C8965D}"/>
                </a:ext>
              </a:extLst>
            </p:cNvPr>
            <p:cNvSpPr/>
            <p:nvPr/>
          </p:nvSpPr>
          <p:spPr>
            <a:xfrm rot="5400000">
              <a:off x="606838" y="3691231"/>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3" name="Oval 322">
              <a:extLst>
                <a:ext uri="{FF2B5EF4-FFF2-40B4-BE49-F238E27FC236}">
                  <a16:creationId xmlns:a16="http://schemas.microsoft.com/office/drawing/2014/main" xmlns="" id="{E2680047-8190-430F-883E-C7A74380FE61}"/>
                </a:ext>
              </a:extLst>
            </p:cNvPr>
            <p:cNvSpPr/>
            <p:nvPr/>
          </p:nvSpPr>
          <p:spPr>
            <a:xfrm rot="5400000">
              <a:off x="468993" y="3884046"/>
              <a:ext cx="51496" cy="514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4" name="Oval 323">
              <a:extLst>
                <a:ext uri="{FF2B5EF4-FFF2-40B4-BE49-F238E27FC236}">
                  <a16:creationId xmlns:a16="http://schemas.microsoft.com/office/drawing/2014/main" xmlns="" id="{8A9DB4C8-FB9A-4DA5-88A0-04845AD4431D}"/>
                </a:ext>
              </a:extLst>
            </p:cNvPr>
            <p:cNvSpPr/>
            <p:nvPr/>
          </p:nvSpPr>
          <p:spPr>
            <a:xfrm rot="5400000">
              <a:off x="1303700" y="275103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5" name="Oval 324">
              <a:extLst>
                <a:ext uri="{FF2B5EF4-FFF2-40B4-BE49-F238E27FC236}">
                  <a16:creationId xmlns:a16="http://schemas.microsoft.com/office/drawing/2014/main" xmlns="" id="{4871B53D-2EE4-41BD-958F-173CF9B8E057}"/>
                </a:ext>
              </a:extLst>
            </p:cNvPr>
            <p:cNvSpPr/>
            <p:nvPr/>
          </p:nvSpPr>
          <p:spPr>
            <a:xfrm rot="5400000" flipH="1">
              <a:off x="816019" y="3206061"/>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6" name="Oval 325">
              <a:extLst>
                <a:ext uri="{FF2B5EF4-FFF2-40B4-BE49-F238E27FC236}">
                  <a16:creationId xmlns:a16="http://schemas.microsoft.com/office/drawing/2014/main" xmlns="" id="{9E38C685-DB8D-4063-A09B-E7F9B67663DE}"/>
                </a:ext>
              </a:extLst>
            </p:cNvPr>
            <p:cNvSpPr/>
            <p:nvPr/>
          </p:nvSpPr>
          <p:spPr>
            <a:xfrm rot="5400000">
              <a:off x="412005" y="391575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7" name="Oval 326">
              <a:extLst>
                <a:ext uri="{FF2B5EF4-FFF2-40B4-BE49-F238E27FC236}">
                  <a16:creationId xmlns:a16="http://schemas.microsoft.com/office/drawing/2014/main" xmlns="" id="{E0806834-9D0A-4F77-8085-4C25A42B175D}"/>
                </a:ext>
              </a:extLst>
            </p:cNvPr>
            <p:cNvSpPr/>
            <p:nvPr/>
          </p:nvSpPr>
          <p:spPr>
            <a:xfrm rot="16200000">
              <a:off x="3237773" y="189124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8" name="Oval 327">
              <a:extLst>
                <a:ext uri="{FF2B5EF4-FFF2-40B4-BE49-F238E27FC236}">
                  <a16:creationId xmlns:a16="http://schemas.microsoft.com/office/drawing/2014/main" xmlns="" id="{46B9551F-C790-4F9A-9E8A-FEACF17A179C}"/>
                </a:ext>
              </a:extLst>
            </p:cNvPr>
            <p:cNvSpPr/>
            <p:nvPr/>
          </p:nvSpPr>
          <p:spPr>
            <a:xfrm rot="16200000">
              <a:off x="3018680" y="203597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9" name="Oval 328">
              <a:extLst>
                <a:ext uri="{FF2B5EF4-FFF2-40B4-BE49-F238E27FC236}">
                  <a16:creationId xmlns:a16="http://schemas.microsoft.com/office/drawing/2014/main" xmlns="" id="{4058EAFF-DB18-4376-A84F-420818A31134}"/>
                </a:ext>
              </a:extLst>
            </p:cNvPr>
            <p:cNvSpPr/>
            <p:nvPr/>
          </p:nvSpPr>
          <p:spPr>
            <a:xfrm rot="5400000">
              <a:off x="3089824" y="187486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0" name="Oval 329">
              <a:extLst>
                <a:ext uri="{FF2B5EF4-FFF2-40B4-BE49-F238E27FC236}">
                  <a16:creationId xmlns:a16="http://schemas.microsoft.com/office/drawing/2014/main" xmlns="" id="{7FD09E7F-C7B7-48CB-B9F8-1A5DA7CCA6C3}"/>
                </a:ext>
              </a:extLst>
            </p:cNvPr>
            <p:cNvSpPr/>
            <p:nvPr/>
          </p:nvSpPr>
          <p:spPr>
            <a:xfrm rot="5400000">
              <a:off x="3276170" y="213750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1" name="Oval 330">
              <a:extLst>
                <a:ext uri="{FF2B5EF4-FFF2-40B4-BE49-F238E27FC236}">
                  <a16:creationId xmlns:a16="http://schemas.microsoft.com/office/drawing/2014/main" xmlns="" id="{243B912E-6A0D-4ABD-9DE4-C457268ED87D}"/>
                </a:ext>
              </a:extLst>
            </p:cNvPr>
            <p:cNvSpPr/>
            <p:nvPr/>
          </p:nvSpPr>
          <p:spPr>
            <a:xfrm rot="5400000">
              <a:off x="3299382" y="201807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2" name="Oval 331">
              <a:extLst>
                <a:ext uri="{FF2B5EF4-FFF2-40B4-BE49-F238E27FC236}">
                  <a16:creationId xmlns:a16="http://schemas.microsoft.com/office/drawing/2014/main" xmlns="" id="{7330EDE6-2ABB-480E-B658-FDA15356BD49}"/>
                </a:ext>
              </a:extLst>
            </p:cNvPr>
            <p:cNvSpPr/>
            <p:nvPr/>
          </p:nvSpPr>
          <p:spPr>
            <a:xfrm rot="5400000">
              <a:off x="3153492" y="209322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3" name="Oval 332">
              <a:extLst>
                <a:ext uri="{FF2B5EF4-FFF2-40B4-BE49-F238E27FC236}">
                  <a16:creationId xmlns:a16="http://schemas.microsoft.com/office/drawing/2014/main" xmlns="" id="{F53CFD44-D0DE-4EF8-A5B6-8EB08E05F1D5}"/>
                </a:ext>
              </a:extLst>
            </p:cNvPr>
            <p:cNvSpPr/>
            <p:nvPr/>
          </p:nvSpPr>
          <p:spPr>
            <a:xfrm rot="16200000">
              <a:off x="3099388" y="201868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4" name="Oval 333">
              <a:extLst>
                <a:ext uri="{FF2B5EF4-FFF2-40B4-BE49-F238E27FC236}">
                  <a16:creationId xmlns:a16="http://schemas.microsoft.com/office/drawing/2014/main" xmlns="" id="{8F4FB290-DD3E-41B2-9987-94A3DF6356EA}"/>
                </a:ext>
              </a:extLst>
            </p:cNvPr>
            <p:cNvSpPr/>
            <p:nvPr/>
          </p:nvSpPr>
          <p:spPr>
            <a:xfrm rot="16200000">
              <a:off x="4313712" y="34940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5" name="Oval 334">
              <a:extLst>
                <a:ext uri="{FF2B5EF4-FFF2-40B4-BE49-F238E27FC236}">
                  <a16:creationId xmlns:a16="http://schemas.microsoft.com/office/drawing/2014/main" xmlns="" id="{4A7DBCFE-F07D-4996-BC00-AAAF0C1A47C0}"/>
                </a:ext>
              </a:extLst>
            </p:cNvPr>
            <p:cNvSpPr/>
            <p:nvPr/>
          </p:nvSpPr>
          <p:spPr>
            <a:xfrm rot="16200000">
              <a:off x="3195752" y="198502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6" name="Oval 335">
              <a:extLst>
                <a:ext uri="{FF2B5EF4-FFF2-40B4-BE49-F238E27FC236}">
                  <a16:creationId xmlns:a16="http://schemas.microsoft.com/office/drawing/2014/main" xmlns="" id="{0802DA57-AB47-4B15-BDC2-8C8A675288AB}"/>
                </a:ext>
              </a:extLst>
            </p:cNvPr>
            <p:cNvSpPr/>
            <p:nvPr/>
          </p:nvSpPr>
          <p:spPr>
            <a:xfrm rot="5400000">
              <a:off x="3018984" y="195565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7" name="Oval 336">
              <a:extLst>
                <a:ext uri="{FF2B5EF4-FFF2-40B4-BE49-F238E27FC236}">
                  <a16:creationId xmlns:a16="http://schemas.microsoft.com/office/drawing/2014/main" xmlns="" id="{8D39483C-83ED-411B-9498-DC0E8BAC0D36}"/>
                </a:ext>
              </a:extLst>
            </p:cNvPr>
            <p:cNvSpPr/>
            <p:nvPr/>
          </p:nvSpPr>
          <p:spPr>
            <a:xfrm rot="5400000">
              <a:off x="3332026" y="193626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8" name="Oval 337">
              <a:extLst>
                <a:ext uri="{FF2B5EF4-FFF2-40B4-BE49-F238E27FC236}">
                  <a16:creationId xmlns:a16="http://schemas.microsoft.com/office/drawing/2014/main" xmlns="" id="{4A284118-798C-4C9A-BAF6-0AACDBB4FAB3}"/>
                </a:ext>
              </a:extLst>
            </p:cNvPr>
            <p:cNvSpPr/>
            <p:nvPr/>
          </p:nvSpPr>
          <p:spPr>
            <a:xfrm rot="5400000">
              <a:off x="3163153" y="182064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9" name="Oval 338">
              <a:extLst>
                <a:ext uri="{FF2B5EF4-FFF2-40B4-BE49-F238E27FC236}">
                  <a16:creationId xmlns:a16="http://schemas.microsoft.com/office/drawing/2014/main" xmlns="" id="{A0E9E47B-A7B5-499B-95BE-AC0E61065231}"/>
                </a:ext>
              </a:extLst>
            </p:cNvPr>
            <p:cNvSpPr/>
            <p:nvPr/>
          </p:nvSpPr>
          <p:spPr>
            <a:xfrm rot="5400000">
              <a:off x="3411931" y="200585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0" name="Oval 339">
              <a:extLst>
                <a:ext uri="{FF2B5EF4-FFF2-40B4-BE49-F238E27FC236}">
                  <a16:creationId xmlns:a16="http://schemas.microsoft.com/office/drawing/2014/main" xmlns="" id="{CF003D74-0EBA-4636-B114-FDB918FE94B7}"/>
                </a:ext>
              </a:extLst>
            </p:cNvPr>
            <p:cNvSpPr/>
            <p:nvPr/>
          </p:nvSpPr>
          <p:spPr>
            <a:xfrm rot="16200000">
              <a:off x="3157587" y="216985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1" name="Oval 340">
              <a:extLst>
                <a:ext uri="{FF2B5EF4-FFF2-40B4-BE49-F238E27FC236}">
                  <a16:creationId xmlns:a16="http://schemas.microsoft.com/office/drawing/2014/main" xmlns="" id="{B8244A27-6C49-4B7B-94FA-BBEFA6C83CE0}"/>
                </a:ext>
              </a:extLst>
            </p:cNvPr>
            <p:cNvSpPr/>
            <p:nvPr/>
          </p:nvSpPr>
          <p:spPr>
            <a:xfrm rot="5400000">
              <a:off x="3233862" y="207643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2" name="Oval 341">
              <a:extLst>
                <a:ext uri="{FF2B5EF4-FFF2-40B4-BE49-F238E27FC236}">
                  <a16:creationId xmlns:a16="http://schemas.microsoft.com/office/drawing/2014/main" xmlns="" id="{A94821F9-FE62-42DF-B8AE-7BE69DFC7FE3}"/>
                </a:ext>
              </a:extLst>
            </p:cNvPr>
            <p:cNvSpPr/>
            <p:nvPr/>
          </p:nvSpPr>
          <p:spPr>
            <a:xfrm rot="5400000">
              <a:off x="3071003" y="21129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3" name="Oval 342">
              <a:extLst>
                <a:ext uri="{FF2B5EF4-FFF2-40B4-BE49-F238E27FC236}">
                  <a16:creationId xmlns:a16="http://schemas.microsoft.com/office/drawing/2014/main" xmlns="" id="{3CF800C7-94C6-4788-873E-597905EEB6D4}"/>
                </a:ext>
              </a:extLst>
            </p:cNvPr>
            <p:cNvSpPr/>
            <p:nvPr/>
          </p:nvSpPr>
          <p:spPr>
            <a:xfrm rot="5400000">
              <a:off x="3376051" y="209638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4" name="Oval 343">
              <a:extLst>
                <a:ext uri="{FF2B5EF4-FFF2-40B4-BE49-F238E27FC236}">
                  <a16:creationId xmlns:a16="http://schemas.microsoft.com/office/drawing/2014/main" xmlns="" id="{C1C29A9B-595C-4CBA-AAD4-EB8CF830D21B}"/>
                </a:ext>
              </a:extLst>
            </p:cNvPr>
            <p:cNvSpPr/>
            <p:nvPr/>
          </p:nvSpPr>
          <p:spPr>
            <a:xfrm rot="5400000">
              <a:off x="3270584" y="22564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5" name="Oval 344">
              <a:extLst>
                <a:ext uri="{FF2B5EF4-FFF2-40B4-BE49-F238E27FC236}">
                  <a16:creationId xmlns:a16="http://schemas.microsoft.com/office/drawing/2014/main" xmlns="" id="{F70CA38E-E86A-42FD-8064-555F8FF8FC71}"/>
                </a:ext>
              </a:extLst>
            </p:cNvPr>
            <p:cNvSpPr/>
            <p:nvPr/>
          </p:nvSpPr>
          <p:spPr>
            <a:xfrm rot="16200000">
              <a:off x="3064198" y="219438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6" name="Oval 345">
              <a:extLst>
                <a:ext uri="{FF2B5EF4-FFF2-40B4-BE49-F238E27FC236}">
                  <a16:creationId xmlns:a16="http://schemas.microsoft.com/office/drawing/2014/main" xmlns="" id="{8097AB8F-F6F8-4952-BB90-4BF57C268680}"/>
                </a:ext>
              </a:extLst>
            </p:cNvPr>
            <p:cNvSpPr/>
            <p:nvPr/>
          </p:nvSpPr>
          <p:spPr>
            <a:xfrm rot="5400000">
              <a:off x="2954534" y="21982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7" name="Oval 346">
              <a:extLst>
                <a:ext uri="{FF2B5EF4-FFF2-40B4-BE49-F238E27FC236}">
                  <a16:creationId xmlns:a16="http://schemas.microsoft.com/office/drawing/2014/main" xmlns="" id="{7538E74B-9116-40C5-8E1A-835E8557C941}"/>
                </a:ext>
              </a:extLst>
            </p:cNvPr>
            <p:cNvSpPr/>
            <p:nvPr/>
          </p:nvSpPr>
          <p:spPr>
            <a:xfrm rot="15340465">
              <a:off x="3706370" y="25394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8" name="Oval 347">
              <a:extLst>
                <a:ext uri="{FF2B5EF4-FFF2-40B4-BE49-F238E27FC236}">
                  <a16:creationId xmlns:a16="http://schemas.microsoft.com/office/drawing/2014/main" xmlns="" id="{B56037C3-4706-4A83-A9E8-158409F3B0D5}"/>
                </a:ext>
              </a:extLst>
            </p:cNvPr>
            <p:cNvSpPr/>
            <p:nvPr/>
          </p:nvSpPr>
          <p:spPr>
            <a:xfrm rot="15340465">
              <a:off x="3461938" y="258406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9" name="Oval 348">
              <a:extLst>
                <a:ext uri="{FF2B5EF4-FFF2-40B4-BE49-F238E27FC236}">
                  <a16:creationId xmlns:a16="http://schemas.microsoft.com/office/drawing/2014/main" xmlns="" id="{DCE936F8-C32C-47AB-9ED8-414DD26AEC92}"/>
                </a:ext>
              </a:extLst>
            </p:cNvPr>
            <p:cNvSpPr/>
            <p:nvPr/>
          </p:nvSpPr>
          <p:spPr>
            <a:xfrm rot="4540465">
              <a:off x="3561241" y="255729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0" name="Oval 349">
              <a:extLst>
                <a:ext uri="{FF2B5EF4-FFF2-40B4-BE49-F238E27FC236}">
                  <a16:creationId xmlns:a16="http://schemas.microsoft.com/office/drawing/2014/main" xmlns="" id="{3D43B738-D6DF-4ED8-ACCF-9C2662BABFD1}"/>
                </a:ext>
              </a:extLst>
            </p:cNvPr>
            <p:cNvSpPr/>
            <p:nvPr/>
          </p:nvSpPr>
          <p:spPr>
            <a:xfrm rot="4540465">
              <a:off x="3804505" y="27685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1" name="Oval 350">
              <a:extLst>
                <a:ext uri="{FF2B5EF4-FFF2-40B4-BE49-F238E27FC236}">
                  <a16:creationId xmlns:a16="http://schemas.microsoft.com/office/drawing/2014/main" xmlns="" id="{3D1AEEC6-B97F-47FF-904E-8C8CE42A76BF}"/>
                </a:ext>
              </a:extLst>
            </p:cNvPr>
            <p:cNvSpPr/>
            <p:nvPr/>
          </p:nvSpPr>
          <p:spPr>
            <a:xfrm rot="4540465">
              <a:off x="3796309" y="264859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2" name="Oval 351">
              <a:extLst>
                <a:ext uri="{FF2B5EF4-FFF2-40B4-BE49-F238E27FC236}">
                  <a16:creationId xmlns:a16="http://schemas.microsoft.com/office/drawing/2014/main" xmlns="" id="{CE75F450-009E-4436-B6C0-6F2CA6BAF935}"/>
                </a:ext>
              </a:extLst>
            </p:cNvPr>
            <p:cNvSpPr/>
            <p:nvPr/>
          </p:nvSpPr>
          <p:spPr>
            <a:xfrm rot="4540465">
              <a:off x="3671277" y="27604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3" name="Oval 352">
              <a:extLst>
                <a:ext uri="{FF2B5EF4-FFF2-40B4-BE49-F238E27FC236}">
                  <a16:creationId xmlns:a16="http://schemas.microsoft.com/office/drawing/2014/main" xmlns="" id="{AB0474AA-AC9A-4334-AAAC-5319A38C6C82}"/>
                </a:ext>
              </a:extLst>
            </p:cNvPr>
            <p:cNvSpPr/>
            <p:nvPr/>
          </p:nvSpPr>
          <p:spPr>
            <a:xfrm rot="15340465">
              <a:off x="3600410" y="270158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4" name="Oval 353">
              <a:extLst>
                <a:ext uri="{FF2B5EF4-FFF2-40B4-BE49-F238E27FC236}">
                  <a16:creationId xmlns:a16="http://schemas.microsoft.com/office/drawing/2014/main" xmlns="" id="{EA4D8BB4-C0F3-4E44-8CD8-1F53112DBC0B}"/>
                </a:ext>
              </a:extLst>
            </p:cNvPr>
            <p:cNvSpPr/>
            <p:nvPr/>
          </p:nvSpPr>
          <p:spPr>
            <a:xfrm rot="15340465">
              <a:off x="3687724" y="26422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5" name="Oval 354">
              <a:extLst>
                <a:ext uri="{FF2B5EF4-FFF2-40B4-BE49-F238E27FC236}">
                  <a16:creationId xmlns:a16="http://schemas.microsoft.com/office/drawing/2014/main" xmlns="" id="{ADBCC15B-1D72-41D0-A83F-42CA85793D1F}"/>
                </a:ext>
              </a:extLst>
            </p:cNvPr>
            <p:cNvSpPr/>
            <p:nvPr/>
          </p:nvSpPr>
          <p:spPr>
            <a:xfrm rot="4540465">
              <a:off x="3506911" y="266041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6" name="Oval 355">
              <a:extLst>
                <a:ext uri="{FF2B5EF4-FFF2-40B4-BE49-F238E27FC236}">
                  <a16:creationId xmlns:a16="http://schemas.microsoft.com/office/drawing/2014/main" xmlns="" id="{17140615-1062-46C8-8099-12DA974F07EA}"/>
                </a:ext>
              </a:extLst>
            </p:cNvPr>
            <p:cNvSpPr/>
            <p:nvPr/>
          </p:nvSpPr>
          <p:spPr>
            <a:xfrm rot="4540465">
              <a:off x="3806558" y="256271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7" name="Oval 356">
              <a:extLst>
                <a:ext uri="{FF2B5EF4-FFF2-40B4-BE49-F238E27FC236}">
                  <a16:creationId xmlns:a16="http://schemas.microsoft.com/office/drawing/2014/main" xmlns="" id="{7E1302A4-AB9C-4347-B1CC-EF36805286E7}"/>
                </a:ext>
              </a:extLst>
            </p:cNvPr>
            <p:cNvSpPr/>
            <p:nvPr/>
          </p:nvSpPr>
          <p:spPr>
            <a:xfrm rot="15340465">
              <a:off x="3699886" y="282634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8" name="Oval 357">
              <a:extLst>
                <a:ext uri="{FF2B5EF4-FFF2-40B4-BE49-F238E27FC236}">
                  <a16:creationId xmlns:a16="http://schemas.microsoft.com/office/drawing/2014/main" xmlns="" id="{662D6691-385E-445E-BC17-9B81F8FAD758}"/>
                </a:ext>
              </a:extLst>
            </p:cNvPr>
            <p:cNvSpPr/>
            <p:nvPr/>
          </p:nvSpPr>
          <p:spPr>
            <a:xfrm rot="4540465">
              <a:off x="3746131" y="272281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9" name="Oval 358">
              <a:extLst>
                <a:ext uri="{FF2B5EF4-FFF2-40B4-BE49-F238E27FC236}">
                  <a16:creationId xmlns:a16="http://schemas.microsoft.com/office/drawing/2014/main" xmlns="" id="{5129767F-9047-48E2-B144-7A522E34BA8A}"/>
                </a:ext>
              </a:extLst>
            </p:cNvPr>
            <p:cNvSpPr/>
            <p:nvPr/>
          </p:nvSpPr>
          <p:spPr>
            <a:xfrm rot="4540465">
              <a:off x="3887696" y="270841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0" name="Oval 359">
              <a:extLst>
                <a:ext uri="{FF2B5EF4-FFF2-40B4-BE49-F238E27FC236}">
                  <a16:creationId xmlns:a16="http://schemas.microsoft.com/office/drawing/2014/main" xmlns="" id="{9327E995-0DC6-418D-977F-BDD5258F8D85}"/>
                </a:ext>
              </a:extLst>
            </p:cNvPr>
            <p:cNvSpPr/>
            <p:nvPr/>
          </p:nvSpPr>
          <p:spPr>
            <a:xfrm rot="4739662">
              <a:off x="3456021" y="247246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1" name="Oval 360">
              <a:extLst>
                <a:ext uri="{FF2B5EF4-FFF2-40B4-BE49-F238E27FC236}">
                  <a16:creationId xmlns:a16="http://schemas.microsoft.com/office/drawing/2014/main" xmlns="" id="{1C083084-B260-4B41-82B1-7ADFD4A87AD5}"/>
                </a:ext>
              </a:extLst>
            </p:cNvPr>
            <p:cNvSpPr/>
            <p:nvPr/>
          </p:nvSpPr>
          <p:spPr>
            <a:xfrm rot="4739662">
              <a:off x="3712816" y="24529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2" name="Oval 361">
              <a:extLst>
                <a:ext uri="{FF2B5EF4-FFF2-40B4-BE49-F238E27FC236}">
                  <a16:creationId xmlns:a16="http://schemas.microsoft.com/office/drawing/2014/main" xmlns="" id="{07AF210D-D8DB-46F3-B2D1-D64361980762}"/>
                </a:ext>
              </a:extLst>
            </p:cNvPr>
            <p:cNvSpPr/>
            <p:nvPr/>
          </p:nvSpPr>
          <p:spPr>
            <a:xfrm rot="15539662">
              <a:off x="3581553" y="244148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3" name="Oval 362">
              <a:extLst>
                <a:ext uri="{FF2B5EF4-FFF2-40B4-BE49-F238E27FC236}">
                  <a16:creationId xmlns:a16="http://schemas.microsoft.com/office/drawing/2014/main" xmlns="" id="{52D75221-8B51-4FEB-8BB4-461484E770EA}"/>
                </a:ext>
              </a:extLst>
            </p:cNvPr>
            <p:cNvSpPr/>
            <p:nvPr/>
          </p:nvSpPr>
          <p:spPr>
            <a:xfrm rot="15539662">
              <a:off x="3371318" y="223806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4" name="Oval 363">
              <a:extLst>
                <a:ext uri="{FF2B5EF4-FFF2-40B4-BE49-F238E27FC236}">
                  <a16:creationId xmlns:a16="http://schemas.microsoft.com/office/drawing/2014/main" xmlns="" id="{B7E791D9-235A-4C0F-B533-B21D8DD5C8A6}"/>
                </a:ext>
              </a:extLst>
            </p:cNvPr>
            <p:cNvSpPr/>
            <p:nvPr/>
          </p:nvSpPr>
          <p:spPr>
            <a:xfrm rot="15539662">
              <a:off x="3382743" y="23691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5" name="Oval 364">
              <a:extLst>
                <a:ext uri="{FF2B5EF4-FFF2-40B4-BE49-F238E27FC236}">
                  <a16:creationId xmlns:a16="http://schemas.microsoft.com/office/drawing/2014/main" xmlns="" id="{3ABAAB3A-1D13-46AF-8E91-735AE01DACE5}"/>
                </a:ext>
              </a:extLst>
            </p:cNvPr>
            <p:cNvSpPr/>
            <p:nvPr/>
          </p:nvSpPr>
          <p:spPr>
            <a:xfrm rot="15539662">
              <a:off x="3534427" y="228632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6" name="Oval 365">
              <a:extLst>
                <a:ext uri="{FF2B5EF4-FFF2-40B4-BE49-F238E27FC236}">
                  <a16:creationId xmlns:a16="http://schemas.microsoft.com/office/drawing/2014/main" xmlns="" id="{BC88828B-B4D3-4088-95E0-96DC0CEC9C06}"/>
                </a:ext>
              </a:extLst>
            </p:cNvPr>
            <p:cNvSpPr/>
            <p:nvPr/>
          </p:nvSpPr>
          <p:spPr>
            <a:xfrm rot="4739662">
              <a:off x="3601768" y="234917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7" name="Oval 366">
              <a:extLst>
                <a:ext uri="{FF2B5EF4-FFF2-40B4-BE49-F238E27FC236}">
                  <a16:creationId xmlns:a16="http://schemas.microsoft.com/office/drawing/2014/main" xmlns="" id="{A2746150-4BF1-4F75-90B8-0E70B2CF5059}"/>
                </a:ext>
              </a:extLst>
            </p:cNvPr>
            <p:cNvSpPr/>
            <p:nvPr/>
          </p:nvSpPr>
          <p:spPr>
            <a:xfrm rot="4739662">
              <a:off x="3490777" y="23817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8" name="Oval 367">
              <a:extLst>
                <a:ext uri="{FF2B5EF4-FFF2-40B4-BE49-F238E27FC236}">
                  <a16:creationId xmlns:a16="http://schemas.microsoft.com/office/drawing/2014/main" xmlns="" id="{9E99C5F3-0B28-4D0A-B3B2-F40A42CBF0F0}"/>
                </a:ext>
              </a:extLst>
            </p:cNvPr>
            <p:cNvSpPr/>
            <p:nvPr/>
          </p:nvSpPr>
          <p:spPr>
            <a:xfrm rot="15539662">
              <a:off x="3692725" y="23956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9" name="Oval 368">
              <a:extLst>
                <a:ext uri="{FF2B5EF4-FFF2-40B4-BE49-F238E27FC236}">
                  <a16:creationId xmlns:a16="http://schemas.microsoft.com/office/drawing/2014/main" xmlns="" id="{5B63D7F1-78D1-4518-8D99-BA9B6B51E974}"/>
                </a:ext>
              </a:extLst>
            </p:cNvPr>
            <p:cNvSpPr/>
            <p:nvPr/>
          </p:nvSpPr>
          <p:spPr>
            <a:xfrm rot="15539662">
              <a:off x="3377729" y="246507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0" name="Oval 369">
              <a:extLst>
                <a:ext uri="{FF2B5EF4-FFF2-40B4-BE49-F238E27FC236}">
                  <a16:creationId xmlns:a16="http://schemas.microsoft.com/office/drawing/2014/main" xmlns="" id="{9023DBE5-54D0-4D11-A26E-D287FD6E1AFC}"/>
                </a:ext>
              </a:extLst>
            </p:cNvPr>
            <p:cNvSpPr/>
            <p:nvPr/>
          </p:nvSpPr>
          <p:spPr>
            <a:xfrm rot="15539662">
              <a:off x="3263186" y="239320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1" name="Oval 370">
              <a:extLst>
                <a:ext uri="{FF2B5EF4-FFF2-40B4-BE49-F238E27FC236}">
                  <a16:creationId xmlns:a16="http://schemas.microsoft.com/office/drawing/2014/main" xmlns="" id="{00F86650-7791-4491-99A3-622ED85548EE}"/>
                </a:ext>
              </a:extLst>
            </p:cNvPr>
            <p:cNvSpPr/>
            <p:nvPr/>
          </p:nvSpPr>
          <p:spPr>
            <a:xfrm rot="4739662">
              <a:off x="3458723" y="216485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2" name="Oval 371">
              <a:extLst>
                <a:ext uri="{FF2B5EF4-FFF2-40B4-BE49-F238E27FC236}">
                  <a16:creationId xmlns:a16="http://schemas.microsoft.com/office/drawing/2014/main" xmlns="" id="{1BDD4BD8-0932-4ADF-ACA7-909BD1845EAA}"/>
                </a:ext>
              </a:extLst>
            </p:cNvPr>
            <p:cNvSpPr/>
            <p:nvPr/>
          </p:nvSpPr>
          <p:spPr>
            <a:xfrm rot="15539662">
              <a:off x="3447328" y="23087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3" name="Oval 372">
              <a:extLst>
                <a:ext uri="{FF2B5EF4-FFF2-40B4-BE49-F238E27FC236}">
                  <a16:creationId xmlns:a16="http://schemas.microsoft.com/office/drawing/2014/main" xmlns="" id="{F326573F-FEC5-4739-9429-6668BEFA4EF0}"/>
                </a:ext>
              </a:extLst>
            </p:cNvPr>
            <p:cNvSpPr/>
            <p:nvPr/>
          </p:nvSpPr>
          <p:spPr>
            <a:xfrm rot="15539662">
              <a:off x="3315359" y="232571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4" name="Oval 373">
              <a:extLst>
                <a:ext uri="{FF2B5EF4-FFF2-40B4-BE49-F238E27FC236}">
                  <a16:creationId xmlns:a16="http://schemas.microsoft.com/office/drawing/2014/main" xmlns="" id="{EF6A84B2-7688-45F7-A358-B3E36BCF7F9D}"/>
                </a:ext>
              </a:extLst>
            </p:cNvPr>
            <p:cNvSpPr/>
            <p:nvPr/>
          </p:nvSpPr>
          <p:spPr>
            <a:xfrm rot="15340465">
              <a:off x="4158705" y="317056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5" name="Oval 374">
              <a:extLst>
                <a:ext uri="{FF2B5EF4-FFF2-40B4-BE49-F238E27FC236}">
                  <a16:creationId xmlns:a16="http://schemas.microsoft.com/office/drawing/2014/main" xmlns="" id="{CFF15241-1961-484B-B7B5-2E9CB12BC94E}"/>
                </a:ext>
              </a:extLst>
            </p:cNvPr>
            <p:cNvSpPr/>
            <p:nvPr/>
          </p:nvSpPr>
          <p:spPr>
            <a:xfrm rot="4540465">
              <a:off x="4013576" y="318838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6" name="Oval 375">
              <a:extLst>
                <a:ext uri="{FF2B5EF4-FFF2-40B4-BE49-F238E27FC236}">
                  <a16:creationId xmlns:a16="http://schemas.microsoft.com/office/drawing/2014/main" xmlns="" id="{FE647074-FC95-48ED-98C0-8D46FDE3818D}"/>
                </a:ext>
              </a:extLst>
            </p:cNvPr>
            <p:cNvSpPr/>
            <p:nvPr/>
          </p:nvSpPr>
          <p:spPr>
            <a:xfrm rot="4540465">
              <a:off x="4256840" y="33996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7" name="Oval 376">
              <a:extLst>
                <a:ext uri="{FF2B5EF4-FFF2-40B4-BE49-F238E27FC236}">
                  <a16:creationId xmlns:a16="http://schemas.microsoft.com/office/drawing/2014/main" xmlns="" id="{857AD3A2-8F22-4982-843D-40F9E3EF93D4}"/>
                </a:ext>
              </a:extLst>
            </p:cNvPr>
            <p:cNvSpPr/>
            <p:nvPr/>
          </p:nvSpPr>
          <p:spPr>
            <a:xfrm rot="4540465">
              <a:off x="4248644" y="327967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8" name="Oval 377">
              <a:extLst>
                <a:ext uri="{FF2B5EF4-FFF2-40B4-BE49-F238E27FC236}">
                  <a16:creationId xmlns:a16="http://schemas.microsoft.com/office/drawing/2014/main" xmlns="" id="{E871E7B8-1852-4D22-9EDB-5B3AEF577E15}"/>
                </a:ext>
              </a:extLst>
            </p:cNvPr>
            <p:cNvSpPr/>
            <p:nvPr/>
          </p:nvSpPr>
          <p:spPr>
            <a:xfrm rot="15340465">
              <a:off x="4374189" y="36245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9" name="Oval 378">
              <a:extLst>
                <a:ext uri="{FF2B5EF4-FFF2-40B4-BE49-F238E27FC236}">
                  <a16:creationId xmlns:a16="http://schemas.microsoft.com/office/drawing/2014/main" xmlns="" id="{593A7CBB-EA8E-48BD-97A4-9D34ADA5C11A}"/>
                </a:ext>
              </a:extLst>
            </p:cNvPr>
            <p:cNvSpPr/>
            <p:nvPr/>
          </p:nvSpPr>
          <p:spPr>
            <a:xfrm rot="15340465">
              <a:off x="4140059" y="327329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0" name="Oval 379">
              <a:extLst>
                <a:ext uri="{FF2B5EF4-FFF2-40B4-BE49-F238E27FC236}">
                  <a16:creationId xmlns:a16="http://schemas.microsoft.com/office/drawing/2014/main" xmlns="" id="{1DCCB5ED-84B2-415D-A2A2-99989A82B053}"/>
                </a:ext>
              </a:extLst>
            </p:cNvPr>
            <p:cNvSpPr/>
            <p:nvPr/>
          </p:nvSpPr>
          <p:spPr>
            <a:xfrm rot="15340465">
              <a:off x="2384889" y="232601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1" name="Oval 380">
              <a:extLst>
                <a:ext uri="{FF2B5EF4-FFF2-40B4-BE49-F238E27FC236}">
                  <a16:creationId xmlns:a16="http://schemas.microsoft.com/office/drawing/2014/main" xmlns="" id="{5F4AC4B8-800F-44E9-8D31-A5ECD8A211CA}"/>
                </a:ext>
              </a:extLst>
            </p:cNvPr>
            <p:cNvSpPr/>
            <p:nvPr/>
          </p:nvSpPr>
          <p:spPr>
            <a:xfrm rot="4540465">
              <a:off x="4198466" y="335389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2" name="Oval 381">
              <a:extLst>
                <a:ext uri="{FF2B5EF4-FFF2-40B4-BE49-F238E27FC236}">
                  <a16:creationId xmlns:a16="http://schemas.microsoft.com/office/drawing/2014/main" xmlns="" id="{08261F9F-8966-41F3-915E-A06A5B9BD08E}"/>
                </a:ext>
              </a:extLst>
            </p:cNvPr>
            <p:cNvSpPr/>
            <p:nvPr/>
          </p:nvSpPr>
          <p:spPr>
            <a:xfrm rot="4540465">
              <a:off x="4299837" y="35716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3" name="Oval 382">
              <a:extLst>
                <a:ext uri="{FF2B5EF4-FFF2-40B4-BE49-F238E27FC236}">
                  <a16:creationId xmlns:a16="http://schemas.microsoft.com/office/drawing/2014/main" xmlns="" id="{B41FC584-2D23-4AC2-A88A-F31F6A30EC6A}"/>
                </a:ext>
              </a:extLst>
            </p:cNvPr>
            <p:cNvSpPr/>
            <p:nvPr/>
          </p:nvSpPr>
          <p:spPr>
            <a:xfrm rot="4540465">
              <a:off x="4340031" y="33395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4" name="Oval 383">
              <a:extLst>
                <a:ext uri="{FF2B5EF4-FFF2-40B4-BE49-F238E27FC236}">
                  <a16:creationId xmlns:a16="http://schemas.microsoft.com/office/drawing/2014/main" xmlns="" id="{C621F00C-2F37-480E-BFB7-770AC015E7D5}"/>
                </a:ext>
              </a:extLst>
            </p:cNvPr>
            <p:cNvSpPr/>
            <p:nvPr/>
          </p:nvSpPr>
          <p:spPr>
            <a:xfrm rot="4739662">
              <a:off x="3943871" y="31232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5" name="Oval 384">
              <a:extLst>
                <a:ext uri="{FF2B5EF4-FFF2-40B4-BE49-F238E27FC236}">
                  <a16:creationId xmlns:a16="http://schemas.microsoft.com/office/drawing/2014/main" xmlns="" id="{CD9D820C-2DE4-4B56-96A8-9876E8C864BC}"/>
                </a:ext>
              </a:extLst>
            </p:cNvPr>
            <p:cNvSpPr/>
            <p:nvPr/>
          </p:nvSpPr>
          <p:spPr>
            <a:xfrm rot="4739662">
              <a:off x="4165151" y="30839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6" name="Oval 385">
              <a:extLst>
                <a:ext uri="{FF2B5EF4-FFF2-40B4-BE49-F238E27FC236}">
                  <a16:creationId xmlns:a16="http://schemas.microsoft.com/office/drawing/2014/main" xmlns="" id="{DE2230F4-EEA9-405C-B3B5-63B99459E21B}"/>
                </a:ext>
              </a:extLst>
            </p:cNvPr>
            <p:cNvSpPr/>
            <p:nvPr/>
          </p:nvSpPr>
          <p:spPr>
            <a:xfrm rot="15539662">
              <a:off x="4033888" y="307257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7" name="Oval 386">
              <a:extLst>
                <a:ext uri="{FF2B5EF4-FFF2-40B4-BE49-F238E27FC236}">
                  <a16:creationId xmlns:a16="http://schemas.microsoft.com/office/drawing/2014/main" xmlns="" id="{D53C8F71-AAF5-40A3-B2C1-2BDF4DC09294}"/>
                </a:ext>
              </a:extLst>
            </p:cNvPr>
            <p:cNvSpPr/>
            <p:nvPr/>
          </p:nvSpPr>
          <p:spPr>
            <a:xfrm rot="15539662">
              <a:off x="3823653" y="28691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8" name="Oval 387">
              <a:extLst>
                <a:ext uri="{FF2B5EF4-FFF2-40B4-BE49-F238E27FC236}">
                  <a16:creationId xmlns:a16="http://schemas.microsoft.com/office/drawing/2014/main" xmlns="" id="{1BA16B1C-C591-4EE1-997C-8BF6CF8792DA}"/>
                </a:ext>
              </a:extLst>
            </p:cNvPr>
            <p:cNvSpPr/>
            <p:nvPr/>
          </p:nvSpPr>
          <p:spPr>
            <a:xfrm rot="15539662">
              <a:off x="3835078" y="300021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9" name="Oval 388">
              <a:extLst>
                <a:ext uri="{FF2B5EF4-FFF2-40B4-BE49-F238E27FC236}">
                  <a16:creationId xmlns:a16="http://schemas.microsoft.com/office/drawing/2014/main" xmlns="" id="{6A871506-9C2E-4B34-B011-8BE14F477BBA}"/>
                </a:ext>
              </a:extLst>
            </p:cNvPr>
            <p:cNvSpPr/>
            <p:nvPr/>
          </p:nvSpPr>
          <p:spPr>
            <a:xfrm rot="15539662">
              <a:off x="3986762" y="291740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0" name="Oval 389">
              <a:extLst>
                <a:ext uri="{FF2B5EF4-FFF2-40B4-BE49-F238E27FC236}">
                  <a16:creationId xmlns:a16="http://schemas.microsoft.com/office/drawing/2014/main" xmlns="" id="{95339E80-2D36-49A8-8D8F-34168EA84EC0}"/>
                </a:ext>
              </a:extLst>
            </p:cNvPr>
            <p:cNvSpPr/>
            <p:nvPr/>
          </p:nvSpPr>
          <p:spPr>
            <a:xfrm rot="4739662">
              <a:off x="4054103" y="298025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1" name="Oval 390">
              <a:extLst>
                <a:ext uri="{FF2B5EF4-FFF2-40B4-BE49-F238E27FC236}">
                  <a16:creationId xmlns:a16="http://schemas.microsoft.com/office/drawing/2014/main" xmlns="" id="{AF7C4152-496A-48E3-BDA7-50A3E46A53CF}"/>
                </a:ext>
              </a:extLst>
            </p:cNvPr>
            <p:cNvSpPr/>
            <p:nvPr/>
          </p:nvSpPr>
          <p:spPr>
            <a:xfrm rot="4739662">
              <a:off x="3943112" y="301287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2" name="Oval 391">
              <a:extLst>
                <a:ext uri="{FF2B5EF4-FFF2-40B4-BE49-F238E27FC236}">
                  <a16:creationId xmlns:a16="http://schemas.microsoft.com/office/drawing/2014/main" xmlns="" id="{E89B9B1A-C6BF-4B1B-A0C6-4ABD37DCF929}"/>
                </a:ext>
              </a:extLst>
            </p:cNvPr>
            <p:cNvSpPr/>
            <p:nvPr/>
          </p:nvSpPr>
          <p:spPr>
            <a:xfrm rot="15539662">
              <a:off x="3878336" y="308146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3" name="Oval 392">
              <a:extLst>
                <a:ext uri="{FF2B5EF4-FFF2-40B4-BE49-F238E27FC236}">
                  <a16:creationId xmlns:a16="http://schemas.microsoft.com/office/drawing/2014/main" xmlns="" id="{31EC0D94-27EF-47FF-A6AC-76EDBBFBA012}"/>
                </a:ext>
              </a:extLst>
            </p:cNvPr>
            <p:cNvSpPr/>
            <p:nvPr/>
          </p:nvSpPr>
          <p:spPr>
            <a:xfrm rot="4739662">
              <a:off x="3911058" y="2795942"/>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4" name="Oval 393">
              <a:extLst>
                <a:ext uri="{FF2B5EF4-FFF2-40B4-BE49-F238E27FC236}">
                  <a16:creationId xmlns:a16="http://schemas.microsoft.com/office/drawing/2014/main" xmlns="" id="{64E5B552-0760-4D79-B9A5-4BDF78351DFA}"/>
                </a:ext>
              </a:extLst>
            </p:cNvPr>
            <p:cNvSpPr/>
            <p:nvPr/>
          </p:nvSpPr>
          <p:spPr>
            <a:xfrm rot="15539662">
              <a:off x="3899663" y="293982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5" name="Oval 394">
              <a:extLst>
                <a:ext uri="{FF2B5EF4-FFF2-40B4-BE49-F238E27FC236}">
                  <a16:creationId xmlns:a16="http://schemas.microsoft.com/office/drawing/2014/main" xmlns="" id="{8253CE6A-B807-4A01-862A-9449BCF1A492}"/>
                </a:ext>
              </a:extLst>
            </p:cNvPr>
            <p:cNvSpPr/>
            <p:nvPr/>
          </p:nvSpPr>
          <p:spPr>
            <a:xfrm rot="15539662">
              <a:off x="3767694" y="295679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6" name="Oval 395">
              <a:extLst>
                <a:ext uri="{FF2B5EF4-FFF2-40B4-BE49-F238E27FC236}">
                  <a16:creationId xmlns:a16="http://schemas.microsoft.com/office/drawing/2014/main" xmlns="" id="{69F694B7-DEC5-45DF-9685-91EA1570B884}"/>
                </a:ext>
              </a:extLst>
            </p:cNvPr>
            <p:cNvSpPr/>
            <p:nvPr/>
          </p:nvSpPr>
          <p:spPr>
            <a:xfrm rot="9903218">
              <a:off x="2621259" y="122729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7" name="Oval 396">
              <a:extLst>
                <a:ext uri="{FF2B5EF4-FFF2-40B4-BE49-F238E27FC236}">
                  <a16:creationId xmlns:a16="http://schemas.microsoft.com/office/drawing/2014/main" xmlns="" id="{76F6B2C7-4633-4E76-95F2-08EE00C59C3E}"/>
                </a:ext>
              </a:extLst>
            </p:cNvPr>
            <p:cNvSpPr/>
            <p:nvPr/>
          </p:nvSpPr>
          <p:spPr>
            <a:xfrm rot="9903218">
              <a:off x="2562986" y="14516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8" name="Oval 397">
              <a:extLst>
                <a:ext uri="{FF2B5EF4-FFF2-40B4-BE49-F238E27FC236}">
                  <a16:creationId xmlns:a16="http://schemas.microsoft.com/office/drawing/2014/main" xmlns="" id="{438081DB-87C9-46D7-A2C7-8D75B871A859}"/>
                </a:ext>
              </a:extLst>
            </p:cNvPr>
            <p:cNvSpPr/>
            <p:nvPr/>
          </p:nvSpPr>
          <p:spPr>
            <a:xfrm rot="9903218">
              <a:off x="2650215" y="145835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9" name="Oval 398">
              <a:extLst>
                <a:ext uri="{FF2B5EF4-FFF2-40B4-BE49-F238E27FC236}">
                  <a16:creationId xmlns:a16="http://schemas.microsoft.com/office/drawing/2014/main" xmlns="" id="{B596AB5B-06DE-4A8D-AFEE-2A2FB12CEDDA}"/>
                </a:ext>
              </a:extLst>
            </p:cNvPr>
            <p:cNvSpPr/>
            <p:nvPr/>
          </p:nvSpPr>
          <p:spPr>
            <a:xfrm rot="20703218">
              <a:off x="2640528" y="135109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0" name="Oval 399">
              <a:extLst>
                <a:ext uri="{FF2B5EF4-FFF2-40B4-BE49-F238E27FC236}">
                  <a16:creationId xmlns:a16="http://schemas.microsoft.com/office/drawing/2014/main" xmlns="" id="{40EAD5FE-D7FC-421F-B31F-4BA44CDC7421}"/>
                </a:ext>
              </a:extLst>
            </p:cNvPr>
            <p:cNvSpPr/>
            <p:nvPr/>
          </p:nvSpPr>
          <p:spPr>
            <a:xfrm rot="20703218">
              <a:off x="2272600" y="16294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1" name="Oval 400">
              <a:extLst>
                <a:ext uri="{FF2B5EF4-FFF2-40B4-BE49-F238E27FC236}">
                  <a16:creationId xmlns:a16="http://schemas.microsoft.com/office/drawing/2014/main" xmlns="" id="{1E02E2CF-040D-42D2-BC0A-69DAA15AA787}"/>
                </a:ext>
              </a:extLst>
            </p:cNvPr>
            <p:cNvSpPr/>
            <p:nvPr/>
          </p:nvSpPr>
          <p:spPr>
            <a:xfrm rot="20703218">
              <a:off x="2561006" y="11779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2" name="Oval 401">
              <a:extLst>
                <a:ext uri="{FF2B5EF4-FFF2-40B4-BE49-F238E27FC236}">
                  <a16:creationId xmlns:a16="http://schemas.microsoft.com/office/drawing/2014/main" xmlns="" id="{0B44E2EC-A064-4C5D-A0BF-EED4897451B6}"/>
                </a:ext>
              </a:extLst>
            </p:cNvPr>
            <p:cNvSpPr/>
            <p:nvPr/>
          </p:nvSpPr>
          <p:spPr>
            <a:xfrm rot="9903218">
              <a:off x="2634287" y="131765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3" name="Oval 402">
              <a:extLst>
                <a:ext uri="{FF2B5EF4-FFF2-40B4-BE49-F238E27FC236}">
                  <a16:creationId xmlns:a16="http://schemas.microsoft.com/office/drawing/2014/main" xmlns="" id="{28BE5DD2-C777-4640-BD8F-B02C2171AC8F}"/>
                </a:ext>
              </a:extLst>
            </p:cNvPr>
            <p:cNvSpPr/>
            <p:nvPr/>
          </p:nvSpPr>
          <p:spPr>
            <a:xfrm rot="9903218">
              <a:off x="2724239" y="125538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4" name="Oval 403">
              <a:extLst>
                <a:ext uri="{FF2B5EF4-FFF2-40B4-BE49-F238E27FC236}">
                  <a16:creationId xmlns:a16="http://schemas.microsoft.com/office/drawing/2014/main" xmlns="" id="{F678C7D7-5AAE-4CBF-9498-F1482356080A}"/>
                </a:ext>
              </a:extLst>
            </p:cNvPr>
            <p:cNvSpPr/>
            <p:nvPr/>
          </p:nvSpPr>
          <p:spPr>
            <a:xfrm rot="20703218">
              <a:off x="2957579" y="205980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5" name="Oval 404">
              <a:extLst>
                <a:ext uri="{FF2B5EF4-FFF2-40B4-BE49-F238E27FC236}">
                  <a16:creationId xmlns:a16="http://schemas.microsoft.com/office/drawing/2014/main" xmlns="" id="{D99E52FD-5542-4A97-AA4C-53240DDAC1A7}"/>
                </a:ext>
              </a:extLst>
            </p:cNvPr>
            <p:cNvSpPr/>
            <p:nvPr/>
          </p:nvSpPr>
          <p:spPr>
            <a:xfrm rot="20703218">
              <a:off x="2643514" y="114798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6" name="Oval 405">
              <a:extLst>
                <a:ext uri="{FF2B5EF4-FFF2-40B4-BE49-F238E27FC236}">
                  <a16:creationId xmlns:a16="http://schemas.microsoft.com/office/drawing/2014/main" xmlns="" id="{2958086F-FA34-416F-970C-7DA926036FBA}"/>
                </a:ext>
              </a:extLst>
            </p:cNvPr>
            <p:cNvSpPr/>
            <p:nvPr/>
          </p:nvSpPr>
          <p:spPr>
            <a:xfrm rot="20703218">
              <a:off x="2692637" y="107044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7" name="Oval 406">
              <a:extLst>
                <a:ext uri="{FF2B5EF4-FFF2-40B4-BE49-F238E27FC236}">
                  <a16:creationId xmlns:a16="http://schemas.microsoft.com/office/drawing/2014/main" xmlns="" id="{9689E26B-5EE2-4A7B-AC1E-DE7B02497618}"/>
                </a:ext>
              </a:extLst>
            </p:cNvPr>
            <p:cNvSpPr/>
            <p:nvPr/>
          </p:nvSpPr>
          <p:spPr>
            <a:xfrm rot="20703218">
              <a:off x="2719246" y="100449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8" name="Oval 407">
              <a:extLst>
                <a:ext uri="{FF2B5EF4-FFF2-40B4-BE49-F238E27FC236}">
                  <a16:creationId xmlns:a16="http://schemas.microsoft.com/office/drawing/2014/main" xmlns="" id="{DC3B1B58-A8D7-4814-B89E-20B387ADEE73}"/>
                </a:ext>
              </a:extLst>
            </p:cNvPr>
            <p:cNvSpPr/>
            <p:nvPr/>
          </p:nvSpPr>
          <p:spPr>
            <a:xfrm rot="20703218">
              <a:off x="2575876" y="1267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9" name="Oval 408">
              <a:extLst>
                <a:ext uri="{FF2B5EF4-FFF2-40B4-BE49-F238E27FC236}">
                  <a16:creationId xmlns:a16="http://schemas.microsoft.com/office/drawing/2014/main" xmlns="" id="{A982EC2D-C473-4071-BAF0-8EC25E270FDD}"/>
                </a:ext>
              </a:extLst>
            </p:cNvPr>
            <p:cNvSpPr/>
            <p:nvPr/>
          </p:nvSpPr>
          <p:spPr>
            <a:xfrm rot="20703218">
              <a:off x="2711862" y="1185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0" name="Oval 409">
              <a:extLst>
                <a:ext uri="{FF2B5EF4-FFF2-40B4-BE49-F238E27FC236}">
                  <a16:creationId xmlns:a16="http://schemas.microsoft.com/office/drawing/2014/main" xmlns="" id="{7E24BE5F-A83E-4267-99F4-2AE946BF5485}"/>
                </a:ext>
              </a:extLst>
            </p:cNvPr>
            <p:cNvSpPr/>
            <p:nvPr/>
          </p:nvSpPr>
          <p:spPr>
            <a:xfrm rot="4739662">
              <a:off x="4536730" y="391095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1" name="Oval 410">
              <a:extLst>
                <a:ext uri="{FF2B5EF4-FFF2-40B4-BE49-F238E27FC236}">
                  <a16:creationId xmlns:a16="http://schemas.microsoft.com/office/drawing/2014/main" xmlns="" id="{AA919F0E-91EC-43AF-A275-53A6DE16C079}"/>
                </a:ext>
              </a:extLst>
            </p:cNvPr>
            <p:cNvSpPr/>
            <p:nvPr/>
          </p:nvSpPr>
          <p:spPr>
            <a:xfrm rot="15539662">
              <a:off x="4437441" y="36616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2" name="Oval 411">
              <a:extLst>
                <a:ext uri="{FF2B5EF4-FFF2-40B4-BE49-F238E27FC236}">
                  <a16:creationId xmlns:a16="http://schemas.microsoft.com/office/drawing/2014/main" xmlns="" id="{1837D4CC-3291-4208-A7F1-4362848A2F98}"/>
                </a:ext>
              </a:extLst>
            </p:cNvPr>
            <p:cNvSpPr/>
            <p:nvPr/>
          </p:nvSpPr>
          <p:spPr>
            <a:xfrm rot="15539662">
              <a:off x="4409046" y="376251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3" name="Oval 412">
              <a:extLst>
                <a:ext uri="{FF2B5EF4-FFF2-40B4-BE49-F238E27FC236}">
                  <a16:creationId xmlns:a16="http://schemas.microsoft.com/office/drawing/2014/main" xmlns="" id="{99ECA179-8F0F-449B-9DFC-45540E7D3246}"/>
                </a:ext>
              </a:extLst>
            </p:cNvPr>
            <p:cNvSpPr/>
            <p:nvPr/>
          </p:nvSpPr>
          <p:spPr>
            <a:xfrm rot="15539662">
              <a:off x="4600550" y="370994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4" name="Oval 413">
              <a:extLst>
                <a:ext uri="{FF2B5EF4-FFF2-40B4-BE49-F238E27FC236}">
                  <a16:creationId xmlns:a16="http://schemas.microsoft.com/office/drawing/2014/main" xmlns="" id="{6E140519-FCD2-41C6-9663-285F3C477C4F}"/>
                </a:ext>
              </a:extLst>
            </p:cNvPr>
            <p:cNvSpPr/>
            <p:nvPr/>
          </p:nvSpPr>
          <p:spPr>
            <a:xfrm rot="4739662">
              <a:off x="3381509" y="217282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5" name="Oval 414">
              <a:extLst>
                <a:ext uri="{FF2B5EF4-FFF2-40B4-BE49-F238E27FC236}">
                  <a16:creationId xmlns:a16="http://schemas.microsoft.com/office/drawing/2014/main" xmlns="" id="{A539DB52-228E-4622-89E0-D5038B9ECB5B}"/>
                </a:ext>
              </a:extLst>
            </p:cNvPr>
            <p:cNvSpPr/>
            <p:nvPr/>
          </p:nvSpPr>
          <p:spPr>
            <a:xfrm rot="4739662">
              <a:off x="4556900" y="38054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6" name="Oval 415">
              <a:extLst>
                <a:ext uri="{FF2B5EF4-FFF2-40B4-BE49-F238E27FC236}">
                  <a16:creationId xmlns:a16="http://schemas.microsoft.com/office/drawing/2014/main" xmlns="" id="{94877EC2-28B0-4B17-BCBE-D641C7E0CD9D}"/>
                </a:ext>
              </a:extLst>
            </p:cNvPr>
            <p:cNvSpPr/>
            <p:nvPr/>
          </p:nvSpPr>
          <p:spPr>
            <a:xfrm rot="15539662">
              <a:off x="4127897" y="317742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7" name="Oval 416">
              <a:extLst>
                <a:ext uri="{FF2B5EF4-FFF2-40B4-BE49-F238E27FC236}">
                  <a16:creationId xmlns:a16="http://schemas.microsoft.com/office/drawing/2014/main" xmlns="" id="{6CFC5F19-A200-4338-B5D5-D18DE5065AE4}"/>
                </a:ext>
              </a:extLst>
            </p:cNvPr>
            <p:cNvSpPr/>
            <p:nvPr/>
          </p:nvSpPr>
          <p:spPr>
            <a:xfrm rot="15539662">
              <a:off x="4372436" y="37055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8" name="Oval 417">
              <a:extLst>
                <a:ext uri="{FF2B5EF4-FFF2-40B4-BE49-F238E27FC236}">
                  <a16:creationId xmlns:a16="http://schemas.microsoft.com/office/drawing/2014/main" xmlns="" id="{856E807A-18DF-4855-AAC3-A685D6F38684}"/>
                </a:ext>
              </a:extLst>
            </p:cNvPr>
            <p:cNvSpPr/>
            <p:nvPr/>
          </p:nvSpPr>
          <p:spPr>
            <a:xfrm rot="4739662">
              <a:off x="4550459" y="3614093"/>
              <a:ext cx="64330" cy="6433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9" name="Oval 418">
              <a:extLst>
                <a:ext uri="{FF2B5EF4-FFF2-40B4-BE49-F238E27FC236}">
                  <a16:creationId xmlns:a16="http://schemas.microsoft.com/office/drawing/2014/main" xmlns="" id="{7E714C93-8A1F-497A-BE4D-E16D1C841CB6}"/>
                </a:ext>
              </a:extLst>
            </p:cNvPr>
            <p:cNvSpPr/>
            <p:nvPr/>
          </p:nvSpPr>
          <p:spPr>
            <a:xfrm rot="15539662">
              <a:off x="4531009" y="3740150"/>
              <a:ext cx="80692" cy="671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0" name="Oval 419">
              <a:extLst>
                <a:ext uri="{FF2B5EF4-FFF2-40B4-BE49-F238E27FC236}">
                  <a16:creationId xmlns:a16="http://schemas.microsoft.com/office/drawing/2014/main" xmlns="" id="{6BC9B44F-8B30-4694-88A4-5B2F81387611}"/>
                </a:ext>
              </a:extLst>
            </p:cNvPr>
            <p:cNvSpPr/>
            <p:nvPr/>
          </p:nvSpPr>
          <p:spPr>
            <a:xfrm rot="15539662">
              <a:off x="4500535" y="38518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1" name="Oval 420">
              <a:extLst>
                <a:ext uri="{FF2B5EF4-FFF2-40B4-BE49-F238E27FC236}">
                  <a16:creationId xmlns:a16="http://schemas.microsoft.com/office/drawing/2014/main" xmlns="" id="{629D109B-B40F-4463-85B2-9412089D4606}"/>
                </a:ext>
              </a:extLst>
            </p:cNvPr>
            <p:cNvSpPr/>
            <p:nvPr/>
          </p:nvSpPr>
          <p:spPr>
            <a:xfrm rot="15539662">
              <a:off x="4320340" y="36430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2" name="Oval 421">
              <a:extLst>
                <a:ext uri="{FF2B5EF4-FFF2-40B4-BE49-F238E27FC236}">
                  <a16:creationId xmlns:a16="http://schemas.microsoft.com/office/drawing/2014/main" xmlns="" id="{201C2E5B-E968-47FF-9933-EB161E4973AF}"/>
                </a:ext>
              </a:extLst>
            </p:cNvPr>
            <p:cNvSpPr/>
            <p:nvPr/>
          </p:nvSpPr>
          <p:spPr>
            <a:xfrm rot="17847352">
              <a:off x="2843011" y="349262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3" name="Oval 422">
              <a:extLst>
                <a:ext uri="{FF2B5EF4-FFF2-40B4-BE49-F238E27FC236}">
                  <a16:creationId xmlns:a16="http://schemas.microsoft.com/office/drawing/2014/main" xmlns="" id="{0449040A-B16A-4D2A-9B20-8CAA708931F4}"/>
                </a:ext>
              </a:extLst>
            </p:cNvPr>
            <p:cNvSpPr/>
            <p:nvPr/>
          </p:nvSpPr>
          <p:spPr>
            <a:xfrm rot="17847352">
              <a:off x="2652171" y="33378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4" name="Oval 423">
              <a:extLst>
                <a:ext uri="{FF2B5EF4-FFF2-40B4-BE49-F238E27FC236}">
                  <a16:creationId xmlns:a16="http://schemas.microsoft.com/office/drawing/2014/main" xmlns="" id="{5285C6C3-A0F3-43E6-BE17-E1B30C8A75C3}"/>
                </a:ext>
              </a:extLst>
            </p:cNvPr>
            <p:cNvSpPr/>
            <p:nvPr/>
          </p:nvSpPr>
          <p:spPr>
            <a:xfrm rot="17847352">
              <a:off x="2587891" y="35163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5" name="Oval 424">
              <a:extLst>
                <a:ext uri="{FF2B5EF4-FFF2-40B4-BE49-F238E27FC236}">
                  <a16:creationId xmlns:a16="http://schemas.microsoft.com/office/drawing/2014/main" xmlns="" id="{B1174550-AB00-4A7F-A855-3371B090C148}"/>
                </a:ext>
              </a:extLst>
            </p:cNvPr>
            <p:cNvSpPr/>
            <p:nvPr/>
          </p:nvSpPr>
          <p:spPr>
            <a:xfrm rot="7047352">
              <a:off x="2713251" y="341353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6" name="Oval 425">
              <a:extLst>
                <a:ext uri="{FF2B5EF4-FFF2-40B4-BE49-F238E27FC236}">
                  <a16:creationId xmlns:a16="http://schemas.microsoft.com/office/drawing/2014/main" xmlns="" id="{0FE94F4A-3154-4581-A8DB-2FFE56A6BF3F}"/>
                </a:ext>
              </a:extLst>
            </p:cNvPr>
            <p:cNvSpPr/>
            <p:nvPr/>
          </p:nvSpPr>
          <p:spPr>
            <a:xfrm rot="7047352">
              <a:off x="2763542" y="37288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7" name="Oval 426">
              <a:extLst>
                <a:ext uri="{FF2B5EF4-FFF2-40B4-BE49-F238E27FC236}">
                  <a16:creationId xmlns:a16="http://schemas.microsoft.com/office/drawing/2014/main" xmlns="" id="{27F8312B-4DC9-4527-B79E-B541AA13A233}"/>
                </a:ext>
              </a:extLst>
            </p:cNvPr>
            <p:cNvSpPr/>
            <p:nvPr/>
          </p:nvSpPr>
          <p:spPr>
            <a:xfrm rot="7047352">
              <a:off x="2842218" y="363174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8" name="Oval 427">
              <a:extLst>
                <a:ext uri="{FF2B5EF4-FFF2-40B4-BE49-F238E27FC236}">
                  <a16:creationId xmlns:a16="http://schemas.microsoft.com/office/drawing/2014/main" xmlns="" id="{8D6E4516-2FA3-4014-8C35-0E63C774309A}"/>
                </a:ext>
              </a:extLst>
            </p:cNvPr>
            <p:cNvSpPr/>
            <p:nvPr/>
          </p:nvSpPr>
          <p:spPr>
            <a:xfrm rot="7047352">
              <a:off x="2047350" y="185359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9" name="Oval 428">
              <a:extLst>
                <a:ext uri="{FF2B5EF4-FFF2-40B4-BE49-F238E27FC236}">
                  <a16:creationId xmlns:a16="http://schemas.microsoft.com/office/drawing/2014/main" xmlns="" id="{CD65E461-218E-4329-BE67-83430C1FF969}"/>
                </a:ext>
              </a:extLst>
            </p:cNvPr>
            <p:cNvSpPr/>
            <p:nvPr/>
          </p:nvSpPr>
          <p:spPr>
            <a:xfrm rot="7047352">
              <a:off x="2684137" y="36275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0" name="Oval 429">
              <a:extLst>
                <a:ext uri="{FF2B5EF4-FFF2-40B4-BE49-F238E27FC236}">
                  <a16:creationId xmlns:a16="http://schemas.microsoft.com/office/drawing/2014/main" xmlns="" id="{FAAEA19B-FA50-41BC-9DA5-4773BBB00964}"/>
                </a:ext>
              </a:extLst>
            </p:cNvPr>
            <p:cNvSpPr/>
            <p:nvPr/>
          </p:nvSpPr>
          <p:spPr>
            <a:xfrm rot="17847352">
              <a:off x="2670496" y="353641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1" name="Oval 430">
              <a:extLst>
                <a:ext uri="{FF2B5EF4-FFF2-40B4-BE49-F238E27FC236}">
                  <a16:creationId xmlns:a16="http://schemas.microsoft.com/office/drawing/2014/main" xmlns="" id="{F4D984A4-9032-462A-8649-C559FDB38365}"/>
                </a:ext>
              </a:extLst>
            </p:cNvPr>
            <p:cNvSpPr/>
            <p:nvPr/>
          </p:nvSpPr>
          <p:spPr>
            <a:xfrm rot="17847352">
              <a:off x="2833628" y="338555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2" name="Oval 431">
              <a:extLst>
                <a:ext uri="{FF2B5EF4-FFF2-40B4-BE49-F238E27FC236}">
                  <a16:creationId xmlns:a16="http://schemas.microsoft.com/office/drawing/2014/main" xmlns="" id="{07A7060B-6AF9-48BB-9D52-11F623B24EAC}"/>
                </a:ext>
              </a:extLst>
            </p:cNvPr>
            <p:cNvSpPr/>
            <p:nvPr/>
          </p:nvSpPr>
          <p:spPr>
            <a:xfrm rot="17847352">
              <a:off x="2765497" y="35546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3" name="Oval 432">
              <a:extLst>
                <a:ext uri="{FF2B5EF4-FFF2-40B4-BE49-F238E27FC236}">
                  <a16:creationId xmlns:a16="http://schemas.microsoft.com/office/drawing/2014/main" xmlns="" id="{54667FA9-1669-4541-B5B2-F7561E1ACD14}"/>
                </a:ext>
              </a:extLst>
            </p:cNvPr>
            <p:cNvSpPr/>
            <p:nvPr/>
          </p:nvSpPr>
          <p:spPr>
            <a:xfrm rot="7047352">
              <a:off x="2628210" y="344341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4" name="Oval 433">
              <a:extLst>
                <a:ext uri="{FF2B5EF4-FFF2-40B4-BE49-F238E27FC236}">
                  <a16:creationId xmlns:a16="http://schemas.microsoft.com/office/drawing/2014/main" xmlns="" id="{4186434F-B0C3-4687-BA3E-7A675B617D78}"/>
                </a:ext>
              </a:extLst>
            </p:cNvPr>
            <p:cNvSpPr/>
            <p:nvPr/>
          </p:nvSpPr>
          <p:spPr>
            <a:xfrm rot="7047352">
              <a:off x="2911917" y="3572372"/>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5" name="Oval 434">
              <a:extLst>
                <a:ext uri="{FF2B5EF4-FFF2-40B4-BE49-F238E27FC236}">
                  <a16:creationId xmlns:a16="http://schemas.microsoft.com/office/drawing/2014/main" xmlns="" id="{25850A69-4B6A-4BFE-8581-959FAEFDE410}"/>
                </a:ext>
              </a:extLst>
            </p:cNvPr>
            <p:cNvSpPr/>
            <p:nvPr/>
          </p:nvSpPr>
          <p:spPr>
            <a:xfrm rot="7047352">
              <a:off x="2505209" y="354542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6" name="Oval 435">
              <a:extLst>
                <a:ext uri="{FF2B5EF4-FFF2-40B4-BE49-F238E27FC236}">
                  <a16:creationId xmlns:a16="http://schemas.microsoft.com/office/drawing/2014/main" xmlns="" id="{39A84C48-09F8-4924-B031-567498EB5D3C}"/>
                </a:ext>
              </a:extLst>
            </p:cNvPr>
            <p:cNvSpPr/>
            <p:nvPr/>
          </p:nvSpPr>
          <p:spPr>
            <a:xfrm rot="7047352">
              <a:off x="2944710" y="367462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7" name="Oval 436">
              <a:extLst>
                <a:ext uri="{FF2B5EF4-FFF2-40B4-BE49-F238E27FC236}">
                  <a16:creationId xmlns:a16="http://schemas.microsoft.com/office/drawing/2014/main" xmlns="" id="{33365CEF-A438-4091-8D94-C84854DED342}"/>
                </a:ext>
              </a:extLst>
            </p:cNvPr>
            <p:cNvSpPr/>
            <p:nvPr/>
          </p:nvSpPr>
          <p:spPr>
            <a:xfrm rot="17847352">
              <a:off x="2637372" y="370654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8" name="Oval 437">
              <a:extLst>
                <a:ext uri="{FF2B5EF4-FFF2-40B4-BE49-F238E27FC236}">
                  <a16:creationId xmlns:a16="http://schemas.microsoft.com/office/drawing/2014/main" xmlns="" id="{17FC71F0-DFD7-4750-9F5D-B061F0C24862}"/>
                </a:ext>
              </a:extLst>
            </p:cNvPr>
            <p:cNvSpPr/>
            <p:nvPr/>
          </p:nvSpPr>
          <p:spPr>
            <a:xfrm rot="7047352">
              <a:off x="2760181" y="365149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9" name="Oval 438">
              <a:extLst>
                <a:ext uri="{FF2B5EF4-FFF2-40B4-BE49-F238E27FC236}">
                  <a16:creationId xmlns:a16="http://schemas.microsoft.com/office/drawing/2014/main" xmlns="" id="{6DE2D7CC-5D6D-46D7-ADB6-CB9DAA94FBE0}"/>
                </a:ext>
              </a:extLst>
            </p:cNvPr>
            <p:cNvSpPr/>
            <p:nvPr/>
          </p:nvSpPr>
          <p:spPr>
            <a:xfrm rot="7047352">
              <a:off x="2598838" y="36087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0" name="Oval 439">
              <a:extLst>
                <a:ext uri="{FF2B5EF4-FFF2-40B4-BE49-F238E27FC236}">
                  <a16:creationId xmlns:a16="http://schemas.microsoft.com/office/drawing/2014/main" xmlns="" id="{F82637CC-05A4-4992-9AB3-CE62B3C85EEB}"/>
                </a:ext>
              </a:extLst>
            </p:cNvPr>
            <p:cNvSpPr/>
            <p:nvPr/>
          </p:nvSpPr>
          <p:spPr>
            <a:xfrm rot="7047352">
              <a:off x="2880172" y="373292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1" name="Oval 440">
              <a:extLst>
                <a:ext uri="{FF2B5EF4-FFF2-40B4-BE49-F238E27FC236}">
                  <a16:creationId xmlns:a16="http://schemas.microsoft.com/office/drawing/2014/main" xmlns="" id="{67582BDF-F7CF-43E1-9997-333DFCDF723F}"/>
                </a:ext>
              </a:extLst>
            </p:cNvPr>
            <p:cNvSpPr/>
            <p:nvPr/>
          </p:nvSpPr>
          <p:spPr>
            <a:xfrm rot="17847352">
              <a:off x="2379349" y="358651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2" name="Oval 441">
              <a:extLst>
                <a:ext uri="{FF2B5EF4-FFF2-40B4-BE49-F238E27FC236}">
                  <a16:creationId xmlns:a16="http://schemas.microsoft.com/office/drawing/2014/main" xmlns="" id="{24FE856A-9D8F-4504-9EAD-D950B5CA76FB}"/>
                </a:ext>
              </a:extLst>
            </p:cNvPr>
            <p:cNvSpPr/>
            <p:nvPr/>
          </p:nvSpPr>
          <p:spPr>
            <a:xfrm rot="17847352">
              <a:off x="2352824" y="366110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3" name="Oval 442">
              <a:extLst>
                <a:ext uri="{FF2B5EF4-FFF2-40B4-BE49-F238E27FC236}">
                  <a16:creationId xmlns:a16="http://schemas.microsoft.com/office/drawing/2014/main" xmlns="" id="{C0C962A0-58C1-4B09-84D8-107220CCB296}"/>
                </a:ext>
              </a:extLst>
            </p:cNvPr>
            <p:cNvSpPr/>
            <p:nvPr/>
          </p:nvSpPr>
          <p:spPr>
            <a:xfrm rot="7047352">
              <a:off x="2434868" y="370591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4" name="Oval 443">
              <a:extLst>
                <a:ext uri="{FF2B5EF4-FFF2-40B4-BE49-F238E27FC236}">
                  <a16:creationId xmlns:a16="http://schemas.microsoft.com/office/drawing/2014/main" xmlns="" id="{8302C01A-3AE7-4BD0-B813-B3EB8552E430}"/>
                </a:ext>
              </a:extLst>
            </p:cNvPr>
            <p:cNvSpPr/>
            <p:nvPr/>
          </p:nvSpPr>
          <p:spPr>
            <a:xfrm rot="17847352">
              <a:off x="2555245" y="367793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5" name="Oval 444">
              <a:extLst>
                <a:ext uri="{FF2B5EF4-FFF2-40B4-BE49-F238E27FC236}">
                  <a16:creationId xmlns:a16="http://schemas.microsoft.com/office/drawing/2014/main" xmlns="" id="{464552C9-77C4-4082-A282-067A5D4C0B04}"/>
                </a:ext>
              </a:extLst>
            </p:cNvPr>
            <p:cNvSpPr/>
            <p:nvPr/>
          </p:nvSpPr>
          <p:spPr>
            <a:xfrm rot="7047352">
              <a:off x="2349827" y="373578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6" name="Oval 445">
              <a:extLst>
                <a:ext uri="{FF2B5EF4-FFF2-40B4-BE49-F238E27FC236}">
                  <a16:creationId xmlns:a16="http://schemas.microsoft.com/office/drawing/2014/main" xmlns="" id="{B3F7184D-AD82-423A-801C-6A685D652ACB}"/>
                </a:ext>
              </a:extLst>
            </p:cNvPr>
            <p:cNvSpPr/>
            <p:nvPr/>
          </p:nvSpPr>
          <p:spPr>
            <a:xfrm rot="7047352">
              <a:off x="2461978" y="362723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7" name="Oval 446">
              <a:extLst>
                <a:ext uri="{FF2B5EF4-FFF2-40B4-BE49-F238E27FC236}">
                  <a16:creationId xmlns:a16="http://schemas.microsoft.com/office/drawing/2014/main" xmlns="" id="{71263A61-09DA-4943-A825-62726905C199}"/>
                </a:ext>
              </a:extLst>
            </p:cNvPr>
            <p:cNvSpPr/>
            <p:nvPr/>
          </p:nvSpPr>
          <p:spPr>
            <a:xfrm rot="16200000">
              <a:off x="2527620" y="342853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8" name="Oval 447">
              <a:extLst>
                <a:ext uri="{FF2B5EF4-FFF2-40B4-BE49-F238E27FC236}">
                  <a16:creationId xmlns:a16="http://schemas.microsoft.com/office/drawing/2014/main" xmlns="" id="{F064F8AA-A1D2-4D2B-9403-AA76ECF9CEC0}"/>
                </a:ext>
              </a:extLst>
            </p:cNvPr>
            <p:cNvSpPr/>
            <p:nvPr/>
          </p:nvSpPr>
          <p:spPr>
            <a:xfrm rot="4396595">
              <a:off x="1961255" y="18420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9" name="Oval 448">
              <a:extLst>
                <a:ext uri="{FF2B5EF4-FFF2-40B4-BE49-F238E27FC236}">
                  <a16:creationId xmlns:a16="http://schemas.microsoft.com/office/drawing/2014/main" xmlns="" id="{C40C91AB-0304-40A7-A238-2161012E41D0}"/>
                </a:ext>
              </a:extLst>
            </p:cNvPr>
            <p:cNvSpPr/>
            <p:nvPr/>
          </p:nvSpPr>
          <p:spPr>
            <a:xfrm rot="15196595">
              <a:off x="2857129" y="240685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50" name="Group 449">
            <a:extLst>
              <a:ext uri="{FF2B5EF4-FFF2-40B4-BE49-F238E27FC236}">
                <a16:creationId xmlns:a16="http://schemas.microsoft.com/office/drawing/2014/main" xmlns="" id="{442B5339-DDA0-4502-87C4-0E71EF76298D}"/>
              </a:ext>
            </a:extLst>
          </p:cNvPr>
          <p:cNvGrpSpPr/>
          <p:nvPr/>
        </p:nvGrpSpPr>
        <p:grpSpPr>
          <a:xfrm>
            <a:off x="1892442" y="3627767"/>
            <a:ext cx="1206402" cy="3207331"/>
            <a:chOff x="9124747" y="3738224"/>
            <a:chExt cx="1206402" cy="3207331"/>
          </a:xfrm>
        </p:grpSpPr>
        <p:sp>
          <p:nvSpPr>
            <p:cNvPr id="451" name="Oval 450">
              <a:extLst>
                <a:ext uri="{FF2B5EF4-FFF2-40B4-BE49-F238E27FC236}">
                  <a16:creationId xmlns:a16="http://schemas.microsoft.com/office/drawing/2014/main" xmlns="" id="{4ED2EAD0-F76E-41F2-B9EF-C72D80CA178F}"/>
                </a:ext>
              </a:extLst>
            </p:cNvPr>
            <p:cNvSpPr/>
            <p:nvPr/>
          </p:nvSpPr>
          <p:spPr>
            <a:xfrm rot="16200000">
              <a:off x="9582915" y="4506959"/>
              <a:ext cx="290061" cy="2900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52" name="그룹 247">
              <a:extLst>
                <a:ext uri="{FF2B5EF4-FFF2-40B4-BE49-F238E27FC236}">
                  <a16:creationId xmlns:a16="http://schemas.microsoft.com/office/drawing/2014/main" xmlns="" id="{224D4F53-4A98-48C0-A32F-CD9FD04D51A5}"/>
                </a:ext>
              </a:extLst>
            </p:cNvPr>
            <p:cNvGrpSpPr/>
            <p:nvPr/>
          </p:nvGrpSpPr>
          <p:grpSpPr>
            <a:xfrm rot="5400000">
              <a:off x="9067426" y="3808730"/>
              <a:ext cx="719050" cy="604408"/>
              <a:chOff x="1835978" y="6129099"/>
              <a:chExt cx="539290" cy="453308"/>
            </a:xfrm>
            <a:solidFill>
              <a:schemeClr val="accent2"/>
            </a:solidFill>
          </p:grpSpPr>
          <p:sp>
            <p:nvSpPr>
              <p:cNvPr id="495" name="Oval 494">
                <a:extLst>
                  <a:ext uri="{FF2B5EF4-FFF2-40B4-BE49-F238E27FC236}">
                    <a16:creationId xmlns:a16="http://schemas.microsoft.com/office/drawing/2014/main" xmlns="" id="{E8F65CD6-6076-48D1-B8C7-2A4FAD09AC11}"/>
                  </a:ext>
                </a:extLst>
              </p:cNvPr>
              <p:cNvSpPr/>
              <p:nvPr/>
            </p:nvSpPr>
            <p:spPr>
              <a:xfrm rot="10800000">
                <a:off x="2197275" y="6293467"/>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6" name="Rectangle 495">
                <a:extLst>
                  <a:ext uri="{FF2B5EF4-FFF2-40B4-BE49-F238E27FC236}">
                    <a16:creationId xmlns:a16="http://schemas.microsoft.com/office/drawing/2014/main" xmlns="" id="{B31C1CAE-FCF8-4CC6-AE43-7C1F6765CC2C}"/>
                  </a:ext>
                </a:extLst>
              </p:cNvPr>
              <p:cNvSpPr/>
              <p:nvPr/>
            </p:nvSpPr>
            <p:spPr>
              <a:xfrm>
                <a:off x="2256605" y="6129099"/>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7" name="Oval 496">
                <a:extLst>
                  <a:ext uri="{FF2B5EF4-FFF2-40B4-BE49-F238E27FC236}">
                    <a16:creationId xmlns:a16="http://schemas.microsoft.com/office/drawing/2014/main" xmlns="" id="{19FF6E8E-7692-4D3D-89DC-0F4FAD344AB6}"/>
                  </a:ext>
                </a:extLst>
              </p:cNvPr>
              <p:cNvSpPr/>
              <p:nvPr/>
            </p:nvSpPr>
            <p:spPr>
              <a:xfrm rot="10800000">
                <a:off x="2011682" y="6417006"/>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8" name="Rectangle 497">
                <a:extLst>
                  <a:ext uri="{FF2B5EF4-FFF2-40B4-BE49-F238E27FC236}">
                    <a16:creationId xmlns:a16="http://schemas.microsoft.com/office/drawing/2014/main" xmlns="" id="{918B8829-A9AE-4E9D-A54D-C8B23C049BD0}"/>
                  </a:ext>
                </a:extLst>
              </p:cNvPr>
              <p:cNvSpPr/>
              <p:nvPr/>
            </p:nvSpPr>
            <p:spPr>
              <a:xfrm>
                <a:off x="2061124" y="6129099"/>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9" name="Oval 498">
                <a:extLst>
                  <a:ext uri="{FF2B5EF4-FFF2-40B4-BE49-F238E27FC236}">
                    <a16:creationId xmlns:a16="http://schemas.microsoft.com/office/drawing/2014/main" xmlns="" id="{C5E41B70-114B-4167-ADF1-6AC2673FF399}"/>
                  </a:ext>
                </a:extLst>
              </p:cNvPr>
              <p:cNvSpPr/>
              <p:nvPr/>
            </p:nvSpPr>
            <p:spPr>
              <a:xfrm rot="10800000">
                <a:off x="1835978" y="6443968"/>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0" name="Rectangle 499">
                <a:extLst>
                  <a:ext uri="{FF2B5EF4-FFF2-40B4-BE49-F238E27FC236}">
                    <a16:creationId xmlns:a16="http://schemas.microsoft.com/office/drawing/2014/main" xmlns="" id="{8C3E143B-E87C-4336-925F-CD2777561095}"/>
                  </a:ext>
                </a:extLst>
              </p:cNvPr>
              <p:cNvSpPr/>
              <p:nvPr/>
            </p:nvSpPr>
            <p:spPr>
              <a:xfrm>
                <a:off x="1875531" y="6134265"/>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53" name="그룹 246">
              <a:extLst>
                <a:ext uri="{FF2B5EF4-FFF2-40B4-BE49-F238E27FC236}">
                  <a16:creationId xmlns:a16="http://schemas.microsoft.com/office/drawing/2014/main" xmlns="" id="{80322B37-FA56-4A8C-8358-10934561A6FD}"/>
                </a:ext>
              </a:extLst>
            </p:cNvPr>
            <p:cNvGrpSpPr/>
            <p:nvPr/>
          </p:nvGrpSpPr>
          <p:grpSpPr>
            <a:xfrm rot="5400000">
              <a:off x="9310496" y="4784716"/>
              <a:ext cx="1293070" cy="748232"/>
              <a:chOff x="2406647" y="5677604"/>
              <a:chExt cx="969807" cy="561175"/>
            </a:xfrm>
            <a:solidFill>
              <a:schemeClr val="accent2"/>
            </a:solidFill>
          </p:grpSpPr>
          <p:sp>
            <p:nvSpPr>
              <p:cNvPr id="486" name="Oval 485">
                <a:extLst>
                  <a:ext uri="{FF2B5EF4-FFF2-40B4-BE49-F238E27FC236}">
                    <a16:creationId xmlns:a16="http://schemas.microsoft.com/office/drawing/2014/main" xmlns="" id="{2950395D-8239-4BE3-8FA6-D3AA3F7070CE}"/>
                  </a:ext>
                </a:extLst>
              </p:cNvPr>
              <p:cNvSpPr/>
              <p:nvPr/>
            </p:nvSpPr>
            <p:spPr>
              <a:xfrm>
                <a:off x="24066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7" name="Oval 486">
                <a:extLst>
                  <a:ext uri="{FF2B5EF4-FFF2-40B4-BE49-F238E27FC236}">
                    <a16:creationId xmlns:a16="http://schemas.microsoft.com/office/drawing/2014/main" xmlns="" id="{183F39AE-229C-434F-8077-2684198BEC20}"/>
                  </a:ext>
                </a:extLst>
              </p:cNvPr>
              <p:cNvSpPr/>
              <p:nvPr/>
            </p:nvSpPr>
            <p:spPr>
              <a:xfrm>
                <a:off x="26515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8" name="Rectangle 487">
                <a:extLst>
                  <a:ext uri="{FF2B5EF4-FFF2-40B4-BE49-F238E27FC236}">
                    <a16:creationId xmlns:a16="http://schemas.microsoft.com/office/drawing/2014/main" xmlns="" id="{B4BC5BFC-A7F3-4117-AD6A-A97B4DFBAE00}"/>
                  </a:ext>
                </a:extLst>
              </p:cNvPr>
              <p:cNvSpPr/>
              <p:nvPr/>
            </p:nvSpPr>
            <p:spPr>
              <a:xfrm rot="10800000">
                <a:off x="27109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9" name="Oval 488">
                <a:extLst>
                  <a:ext uri="{FF2B5EF4-FFF2-40B4-BE49-F238E27FC236}">
                    <a16:creationId xmlns:a16="http://schemas.microsoft.com/office/drawing/2014/main" xmlns="" id="{A3D77060-E860-4337-B92D-B32D3011DB2E}"/>
                  </a:ext>
                </a:extLst>
              </p:cNvPr>
              <p:cNvSpPr/>
              <p:nvPr/>
            </p:nvSpPr>
            <p:spPr>
              <a:xfrm>
                <a:off x="28569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0" name="Rectangle 489">
                <a:extLst>
                  <a:ext uri="{FF2B5EF4-FFF2-40B4-BE49-F238E27FC236}">
                    <a16:creationId xmlns:a16="http://schemas.microsoft.com/office/drawing/2014/main" xmlns="" id="{59C69B59-057A-476C-896B-E6688B1C32B6}"/>
                  </a:ext>
                </a:extLst>
              </p:cNvPr>
              <p:cNvSpPr/>
              <p:nvPr/>
            </p:nvSpPr>
            <p:spPr>
              <a:xfrm rot="10800000">
                <a:off x="29063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1" name="Oval 490">
                <a:extLst>
                  <a:ext uri="{FF2B5EF4-FFF2-40B4-BE49-F238E27FC236}">
                    <a16:creationId xmlns:a16="http://schemas.microsoft.com/office/drawing/2014/main" xmlns="" id="{3564521B-F88E-4BBB-8311-5A1E0DBE201F}"/>
                  </a:ext>
                </a:extLst>
              </p:cNvPr>
              <p:cNvSpPr/>
              <p:nvPr/>
            </p:nvSpPr>
            <p:spPr>
              <a:xfrm>
                <a:off x="30524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2" name="Rectangle 491">
                <a:extLst>
                  <a:ext uri="{FF2B5EF4-FFF2-40B4-BE49-F238E27FC236}">
                    <a16:creationId xmlns:a16="http://schemas.microsoft.com/office/drawing/2014/main" xmlns="" id="{46E53437-084A-4702-A9B0-E191A716C326}"/>
                  </a:ext>
                </a:extLst>
              </p:cNvPr>
              <p:cNvSpPr/>
              <p:nvPr/>
            </p:nvSpPr>
            <p:spPr>
              <a:xfrm rot="10800000">
                <a:off x="30919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3" name="Oval 492">
                <a:extLst>
                  <a:ext uri="{FF2B5EF4-FFF2-40B4-BE49-F238E27FC236}">
                    <a16:creationId xmlns:a16="http://schemas.microsoft.com/office/drawing/2014/main" xmlns="" id="{D85D2E49-DB6D-4919-8A8F-A34D2B1ED3FB}"/>
                  </a:ext>
                </a:extLst>
              </p:cNvPr>
              <p:cNvSpPr/>
              <p:nvPr/>
            </p:nvSpPr>
            <p:spPr>
              <a:xfrm>
                <a:off x="32577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4" name="Rectangle 493">
                <a:extLst>
                  <a:ext uri="{FF2B5EF4-FFF2-40B4-BE49-F238E27FC236}">
                    <a16:creationId xmlns:a16="http://schemas.microsoft.com/office/drawing/2014/main" xmlns="" id="{F448828E-5A10-4908-B045-0C7BBCC1490D}"/>
                  </a:ext>
                </a:extLst>
              </p:cNvPr>
              <p:cNvSpPr/>
              <p:nvPr/>
            </p:nvSpPr>
            <p:spPr>
              <a:xfrm rot="10800000">
                <a:off x="32874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54" name="그룹 243">
              <a:extLst>
                <a:ext uri="{FF2B5EF4-FFF2-40B4-BE49-F238E27FC236}">
                  <a16:creationId xmlns:a16="http://schemas.microsoft.com/office/drawing/2014/main" xmlns="" id="{5A787A5C-D2BC-4446-B550-733703EF9C90}"/>
                </a:ext>
              </a:extLst>
            </p:cNvPr>
            <p:cNvGrpSpPr/>
            <p:nvPr/>
          </p:nvGrpSpPr>
          <p:grpSpPr>
            <a:xfrm rot="5400000">
              <a:off x="9080612" y="6297011"/>
              <a:ext cx="692681" cy="604408"/>
              <a:chOff x="3712085" y="6129098"/>
              <a:chExt cx="519513" cy="453308"/>
            </a:xfrm>
            <a:solidFill>
              <a:schemeClr val="accent2"/>
            </a:solidFill>
          </p:grpSpPr>
          <p:sp>
            <p:nvSpPr>
              <p:cNvPr id="480" name="Oval 479">
                <a:extLst>
                  <a:ext uri="{FF2B5EF4-FFF2-40B4-BE49-F238E27FC236}">
                    <a16:creationId xmlns:a16="http://schemas.microsoft.com/office/drawing/2014/main" xmlns="" id="{381A1293-C694-441E-B8EB-0A89911C104E}"/>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1" name="Rectangle 480">
                <a:extLst>
                  <a:ext uri="{FF2B5EF4-FFF2-40B4-BE49-F238E27FC236}">
                    <a16:creationId xmlns:a16="http://schemas.microsoft.com/office/drawing/2014/main" xmlns="" id="{3FB94838-14E3-4B51-A4AF-3E055D5B50EF}"/>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2" name="Oval 481">
                <a:extLst>
                  <a:ext uri="{FF2B5EF4-FFF2-40B4-BE49-F238E27FC236}">
                    <a16:creationId xmlns:a16="http://schemas.microsoft.com/office/drawing/2014/main" xmlns="" id="{46992CA4-5931-496E-A41F-DAFFCC933C6D}"/>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3" name="Rectangle 482">
                <a:extLst>
                  <a:ext uri="{FF2B5EF4-FFF2-40B4-BE49-F238E27FC236}">
                    <a16:creationId xmlns:a16="http://schemas.microsoft.com/office/drawing/2014/main" xmlns="" id="{B85BDB35-923B-439A-90C1-EE1F1BFF4A56}"/>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4" name="Oval 483">
                <a:extLst>
                  <a:ext uri="{FF2B5EF4-FFF2-40B4-BE49-F238E27FC236}">
                    <a16:creationId xmlns:a16="http://schemas.microsoft.com/office/drawing/2014/main" xmlns="" id="{ADC004F8-30E0-4737-9473-E8ABD35BFA1F}"/>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5" name="Rectangle 484">
                <a:extLst>
                  <a:ext uri="{FF2B5EF4-FFF2-40B4-BE49-F238E27FC236}">
                    <a16:creationId xmlns:a16="http://schemas.microsoft.com/office/drawing/2014/main" xmlns="" id="{FFDE091E-E856-47AC-AFCC-19A1C3136AE6}"/>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55" name="그룹 259">
              <a:extLst>
                <a:ext uri="{FF2B5EF4-FFF2-40B4-BE49-F238E27FC236}">
                  <a16:creationId xmlns:a16="http://schemas.microsoft.com/office/drawing/2014/main" xmlns="" id="{B20778D7-B9F5-4E56-BF63-6E4D8ED26A0B}"/>
                </a:ext>
              </a:extLst>
            </p:cNvPr>
            <p:cNvGrpSpPr/>
            <p:nvPr/>
          </p:nvGrpSpPr>
          <p:grpSpPr>
            <a:xfrm rot="5400000">
              <a:off x="9680363" y="3780125"/>
              <a:ext cx="692682" cy="608880"/>
              <a:chOff x="1826089" y="5677604"/>
              <a:chExt cx="519514" cy="456661"/>
            </a:xfrm>
            <a:solidFill>
              <a:schemeClr val="accent5"/>
            </a:solidFill>
          </p:grpSpPr>
          <p:sp>
            <p:nvSpPr>
              <p:cNvPr id="474" name="Rectangle 473">
                <a:extLst>
                  <a:ext uri="{FF2B5EF4-FFF2-40B4-BE49-F238E27FC236}">
                    <a16:creationId xmlns:a16="http://schemas.microsoft.com/office/drawing/2014/main" xmlns="" id="{B7C09506-8B07-485D-9762-20A719BD7ED2}"/>
                  </a:ext>
                </a:extLst>
              </p:cNvPr>
              <p:cNvSpPr/>
              <p:nvPr/>
            </p:nvSpPr>
            <p:spPr>
              <a:xfrm rot="10800000">
                <a:off x="2256606" y="5899323"/>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5" name="Oval 474">
                <a:extLst>
                  <a:ext uri="{FF2B5EF4-FFF2-40B4-BE49-F238E27FC236}">
                    <a16:creationId xmlns:a16="http://schemas.microsoft.com/office/drawing/2014/main" xmlns="" id="{E281E546-425B-494E-8D55-6136E5E2BE81}"/>
                  </a:ext>
                </a:extLst>
              </p:cNvPr>
              <p:cNvSpPr/>
              <p:nvPr/>
            </p:nvSpPr>
            <p:spPr>
              <a:xfrm rot="10800000">
                <a:off x="2226941" y="5788551"/>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6" name="Oval 475">
                <a:extLst>
                  <a:ext uri="{FF2B5EF4-FFF2-40B4-BE49-F238E27FC236}">
                    <a16:creationId xmlns:a16="http://schemas.microsoft.com/office/drawing/2014/main" xmlns="" id="{BDBED28F-3654-498B-9CEC-B03C0A3C7771}"/>
                  </a:ext>
                </a:extLst>
              </p:cNvPr>
              <p:cNvSpPr/>
              <p:nvPr/>
            </p:nvSpPr>
            <p:spPr>
              <a:xfrm rot="10800000">
                <a:off x="2021571" y="5684790"/>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7" name="Rectangle 476">
                <a:extLst>
                  <a:ext uri="{FF2B5EF4-FFF2-40B4-BE49-F238E27FC236}">
                    <a16:creationId xmlns:a16="http://schemas.microsoft.com/office/drawing/2014/main" xmlns="" id="{291F7F1A-3DE1-4092-BD9E-DDB6438DB708}"/>
                  </a:ext>
                </a:extLst>
              </p:cNvPr>
              <p:cNvSpPr/>
              <p:nvPr/>
            </p:nvSpPr>
            <p:spPr>
              <a:xfrm rot="10800000">
                <a:off x="2061125" y="5794846"/>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8" name="Oval 477">
                <a:extLst>
                  <a:ext uri="{FF2B5EF4-FFF2-40B4-BE49-F238E27FC236}">
                    <a16:creationId xmlns:a16="http://schemas.microsoft.com/office/drawing/2014/main" xmlns="" id="{9B42C29A-235F-4A27-BF3F-58B63C135938}"/>
                  </a:ext>
                </a:extLst>
              </p:cNvPr>
              <p:cNvSpPr/>
              <p:nvPr/>
            </p:nvSpPr>
            <p:spPr>
              <a:xfrm rot="10800000">
                <a:off x="1826089" y="5677604"/>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9" name="Rectangle 478">
                <a:extLst>
                  <a:ext uri="{FF2B5EF4-FFF2-40B4-BE49-F238E27FC236}">
                    <a16:creationId xmlns:a16="http://schemas.microsoft.com/office/drawing/2014/main" xmlns="" id="{A969F082-CBDC-4071-B5C4-B36B4278C77A}"/>
                  </a:ext>
                </a:extLst>
              </p:cNvPr>
              <p:cNvSpPr/>
              <p:nvPr/>
            </p:nvSpPr>
            <p:spPr>
              <a:xfrm rot="10800000">
                <a:off x="1875532" y="5817833"/>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56" name="그룹 245">
              <a:extLst>
                <a:ext uri="{FF2B5EF4-FFF2-40B4-BE49-F238E27FC236}">
                  <a16:creationId xmlns:a16="http://schemas.microsoft.com/office/drawing/2014/main" xmlns="" id="{20BB5E2E-9E0A-40AD-9527-09A9C2D5EB85}"/>
                </a:ext>
              </a:extLst>
            </p:cNvPr>
            <p:cNvGrpSpPr/>
            <p:nvPr/>
          </p:nvGrpSpPr>
          <p:grpSpPr>
            <a:xfrm rot="5400000">
              <a:off x="8945935" y="5057226"/>
              <a:ext cx="966505" cy="608880"/>
              <a:chOff x="2681237" y="6125745"/>
              <a:chExt cx="724882" cy="456662"/>
            </a:xfrm>
            <a:solidFill>
              <a:schemeClr val="accent5"/>
            </a:solidFill>
          </p:grpSpPr>
          <p:sp>
            <p:nvSpPr>
              <p:cNvPr id="466" name="Rectangle 465">
                <a:extLst>
                  <a:ext uri="{FF2B5EF4-FFF2-40B4-BE49-F238E27FC236}">
                    <a16:creationId xmlns:a16="http://schemas.microsoft.com/office/drawing/2014/main" xmlns="" id="{717D4DB7-7FA3-4C94-A218-EF55C6B2D6D9}"/>
                  </a:ext>
                </a:extLst>
              </p:cNvPr>
              <p:cNvSpPr/>
              <p:nvPr/>
            </p:nvSpPr>
            <p:spPr>
              <a:xfrm>
                <a:off x="27109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7" name="Oval 466">
                <a:extLst>
                  <a:ext uri="{FF2B5EF4-FFF2-40B4-BE49-F238E27FC236}">
                    <a16:creationId xmlns:a16="http://schemas.microsoft.com/office/drawing/2014/main" xmlns="" id="{7A139CE8-E414-44ED-8525-D9EA9F1D5EA8}"/>
                  </a:ext>
                </a:extLst>
              </p:cNvPr>
              <p:cNvSpPr/>
              <p:nvPr/>
            </p:nvSpPr>
            <p:spPr>
              <a:xfrm>
                <a:off x="26812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8" name="Oval 467">
                <a:extLst>
                  <a:ext uri="{FF2B5EF4-FFF2-40B4-BE49-F238E27FC236}">
                    <a16:creationId xmlns:a16="http://schemas.microsoft.com/office/drawing/2014/main" xmlns="" id="{8BB4C5CA-827F-414C-865E-FB9282ACD9B7}"/>
                  </a:ext>
                </a:extLst>
              </p:cNvPr>
              <p:cNvSpPr/>
              <p:nvPr/>
            </p:nvSpPr>
            <p:spPr>
              <a:xfrm>
                <a:off x="28668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9" name="Rectangle 468">
                <a:extLst>
                  <a:ext uri="{FF2B5EF4-FFF2-40B4-BE49-F238E27FC236}">
                    <a16:creationId xmlns:a16="http://schemas.microsoft.com/office/drawing/2014/main" xmlns="" id="{269509C1-3838-47CB-9FE2-C102AC21E2D6}"/>
                  </a:ext>
                </a:extLst>
              </p:cNvPr>
              <p:cNvSpPr/>
              <p:nvPr/>
            </p:nvSpPr>
            <p:spPr>
              <a:xfrm>
                <a:off x="29063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0" name="Oval 469">
                <a:extLst>
                  <a:ext uri="{FF2B5EF4-FFF2-40B4-BE49-F238E27FC236}">
                    <a16:creationId xmlns:a16="http://schemas.microsoft.com/office/drawing/2014/main" xmlns="" id="{F9AA408E-7BA2-4F04-BC7C-E95BC02A5FCF}"/>
                  </a:ext>
                </a:extLst>
              </p:cNvPr>
              <p:cNvSpPr/>
              <p:nvPr/>
            </p:nvSpPr>
            <p:spPr>
              <a:xfrm>
                <a:off x="30425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1" name="Rectangle 470">
                <a:extLst>
                  <a:ext uri="{FF2B5EF4-FFF2-40B4-BE49-F238E27FC236}">
                    <a16:creationId xmlns:a16="http://schemas.microsoft.com/office/drawing/2014/main" xmlns="" id="{B6CFB2C2-CC49-4C06-ADF0-B724E58D8C8B}"/>
                  </a:ext>
                </a:extLst>
              </p:cNvPr>
              <p:cNvSpPr/>
              <p:nvPr/>
            </p:nvSpPr>
            <p:spPr>
              <a:xfrm>
                <a:off x="30919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2" name="Oval 471">
                <a:extLst>
                  <a:ext uri="{FF2B5EF4-FFF2-40B4-BE49-F238E27FC236}">
                    <a16:creationId xmlns:a16="http://schemas.microsoft.com/office/drawing/2014/main" xmlns="" id="{AA5422F4-EE64-4EB2-A408-5914DD7316FC}"/>
                  </a:ext>
                </a:extLst>
              </p:cNvPr>
              <p:cNvSpPr/>
              <p:nvPr/>
            </p:nvSpPr>
            <p:spPr>
              <a:xfrm>
                <a:off x="32281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3" name="Rectangle 472">
                <a:extLst>
                  <a:ext uri="{FF2B5EF4-FFF2-40B4-BE49-F238E27FC236}">
                    <a16:creationId xmlns:a16="http://schemas.microsoft.com/office/drawing/2014/main" xmlns="" id="{741191D0-0D56-4190-87E3-0D1435E099BC}"/>
                  </a:ext>
                </a:extLst>
              </p:cNvPr>
              <p:cNvSpPr/>
              <p:nvPr/>
            </p:nvSpPr>
            <p:spPr>
              <a:xfrm>
                <a:off x="32874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57" name="그룹 244">
              <a:extLst>
                <a:ext uri="{FF2B5EF4-FFF2-40B4-BE49-F238E27FC236}">
                  <a16:creationId xmlns:a16="http://schemas.microsoft.com/office/drawing/2014/main" xmlns="" id="{AB8BBBD2-A95E-4382-A451-8DBD363AF68B}"/>
                </a:ext>
              </a:extLst>
            </p:cNvPr>
            <p:cNvGrpSpPr/>
            <p:nvPr/>
          </p:nvGrpSpPr>
          <p:grpSpPr>
            <a:xfrm rot="5400000">
              <a:off x="9431558" y="6032779"/>
              <a:ext cx="1050950" cy="748233"/>
              <a:chOff x="3433494" y="5677603"/>
              <a:chExt cx="788216" cy="561176"/>
            </a:xfrm>
            <a:solidFill>
              <a:schemeClr val="accent5"/>
            </a:solidFill>
          </p:grpSpPr>
          <p:sp>
            <p:nvSpPr>
              <p:cNvPr id="458" name="Oval 457">
                <a:extLst>
                  <a:ext uri="{FF2B5EF4-FFF2-40B4-BE49-F238E27FC236}">
                    <a16:creationId xmlns:a16="http://schemas.microsoft.com/office/drawing/2014/main" xmlns="" id="{9B34CF3C-BDFF-4FA8-9605-808415B17B3F}"/>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9" name="Oval 458">
                <a:extLst>
                  <a:ext uri="{FF2B5EF4-FFF2-40B4-BE49-F238E27FC236}">
                    <a16:creationId xmlns:a16="http://schemas.microsoft.com/office/drawing/2014/main" xmlns="" id="{E6F3F2DF-5CB3-4507-8E8D-42A7A20D0072}"/>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0" name="Oval 459">
                <a:extLst>
                  <a:ext uri="{FF2B5EF4-FFF2-40B4-BE49-F238E27FC236}">
                    <a16:creationId xmlns:a16="http://schemas.microsoft.com/office/drawing/2014/main" xmlns="" id="{A8228CE1-C769-4418-B40A-1A26E05A428C}"/>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1" name="Rectangle 460">
                <a:extLst>
                  <a:ext uri="{FF2B5EF4-FFF2-40B4-BE49-F238E27FC236}">
                    <a16:creationId xmlns:a16="http://schemas.microsoft.com/office/drawing/2014/main" xmlns="" id="{174E4B2F-BCD6-4F08-80D7-BCFF600AC249}"/>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2" name="Oval 461">
                <a:extLst>
                  <a:ext uri="{FF2B5EF4-FFF2-40B4-BE49-F238E27FC236}">
                    <a16:creationId xmlns:a16="http://schemas.microsoft.com/office/drawing/2014/main" xmlns="" id="{3A39D288-B900-49F9-9C1A-6EA51BFC461C}"/>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3" name="Rectangle 462">
                <a:extLst>
                  <a:ext uri="{FF2B5EF4-FFF2-40B4-BE49-F238E27FC236}">
                    <a16:creationId xmlns:a16="http://schemas.microsoft.com/office/drawing/2014/main" xmlns="" id="{B9F8263C-91DB-4494-86D0-D8B598E4E08D}"/>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4" name="Oval 463">
                <a:extLst>
                  <a:ext uri="{FF2B5EF4-FFF2-40B4-BE49-F238E27FC236}">
                    <a16:creationId xmlns:a16="http://schemas.microsoft.com/office/drawing/2014/main" xmlns="" id="{A8521AF9-96ED-4A5D-8671-2F6B2CE78F9F}"/>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5" name="Rectangle 464">
                <a:extLst>
                  <a:ext uri="{FF2B5EF4-FFF2-40B4-BE49-F238E27FC236}">
                    <a16:creationId xmlns:a16="http://schemas.microsoft.com/office/drawing/2014/main" xmlns="" id="{20BC6130-BE45-4094-A523-D7B1318742CA}"/>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501" name="TextBox 500"/>
          <p:cNvSpPr txBox="1"/>
          <p:nvPr/>
        </p:nvSpPr>
        <p:spPr>
          <a:xfrm>
            <a:off x="5348890" y="484790"/>
            <a:ext cx="5905500" cy="643253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Acknowledgments</a:t>
            </a:r>
            <a:r>
              <a:rPr lang="en-US" sz="2400" b="1" dirty="0">
                <a:latin typeface="Times New Roman" pitchFamily="18" charset="0"/>
                <a:cs typeface="Times New Roman" pitchFamily="18" charset="0"/>
              </a:rPr>
              <a:t>:</a:t>
            </a:r>
          </a:p>
          <a:p>
            <a:pPr algn="ctr"/>
            <a:endParaRPr lang="en-US" sz="2400" b="1"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We Would Like to express our special thanks to Dr. Mohammed Ibrahim wafa as well as TA’s Ahmed Hosny and Amira Ibrahem for their efforts. We would also like to thank our mentors Mohammed  Atef and Mohab Hafez who helped us and guided us in each step we made as without them this project wouldn't have been as it is now.  </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0C8EBC"/>
            </a:gs>
            <a:gs pos="25000">
              <a:srgbClr val="21D6E0"/>
            </a:gs>
            <a:gs pos="75000">
              <a:srgbClr val="0087E6"/>
            </a:gs>
            <a:gs pos="100000">
              <a:srgbClr val="005CBF"/>
            </a:gs>
          </a:gsLst>
          <a:lin ang="2700000" scaled="0"/>
          <a:tileRect/>
        </a:gradFill>
        <a:effectLst/>
      </p:bgPr>
    </p:bg>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xmlns="" id="{8914A12A-D1AB-4938-A4B3-DA802C997468}"/>
              </a:ext>
            </a:extLst>
          </p:cNvPr>
          <p:cNvSpPr/>
          <p:nvPr/>
        </p:nvSpPr>
        <p:spPr>
          <a:xfrm>
            <a:off x="9488964" y="2147902"/>
            <a:ext cx="1834356" cy="1984900"/>
          </a:xfrm>
          <a:prstGeom prst="ellipse">
            <a:avLst/>
          </a:prstGeom>
          <a:blipFill>
            <a:blip r:embed="rId2" cstate="print"/>
            <a:stretch>
              <a:fillRect/>
            </a:stretch>
          </a:bli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Oval 21">
            <a:extLst>
              <a:ext uri="{FF2B5EF4-FFF2-40B4-BE49-F238E27FC236}">
                <a16:creationId xmlns:a16="http://schemas.microsoft.com/office/drawing/2014/main" xmlns="" id="{BC02DA93-3B0D-4053-B893-2AA90A321940}"/>
              </a:ext>
            </a:extLst>
          </p:cNvPr>
          <p:cNvSpPr/>
          <p:nvPr/>
        </p:nvSpPr>
        <p:spPr>
          <a:xfrm>
            <a:off x="4550941" y="2133600"/>
            <a:ext cx="1956539" cy="2090642"/>
          </a:xfrm>
          <a:prstGeom prst="ellipse">
            <a:avLst/>
          </a:prstGeom>
          <a:blipFill>
            <a:blip r:embed="rId3" cstate="print"/>
            <a:stretch>
              <a:fillRect/>
            </a:stretch>
          </a:bli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5" name="Oval 24">
            <a:extLst>
              <a:ext uri="{FF2B5EF4-FFF2-40B4-BE49-F238E27FC236}">
                <a16:creationId xmlns:a16="http://schemas.microsoft.com/office/drawing/2014/main" xmlns="" id="{2D52C3ED-427C-408A-B1CB-C8425846901B}"/>
              </a:ext>
            </a:extLst>
          </p:cNvPr>
          <p:cNvSpPr/>
          <p:nvPr/>
        </p:nvSpPr>
        <p:spPr>
          <a:xfrm>
            <a:off x="7012333" y="2224102"/>
            <a:ext cx="1903067" cy="1984900"/>
          </a:xfrm>
          <a:prstGeom prst="ellipse">
            <a:avLst/>
          </a:prstGeom>
          <a:blipFill>
            <a:blip r:embed="rId4" cstate="print"/>
            <a:stretch>
              <a:fillRect/>
            </a:stretch>
          </a:bli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27" name="Straight Connector 26">
            <a:extLst>
              <a:ext uri="{FF2B5EF4-FFF2-40B4-BE49-F238E27FC236}">
                <a16:creationId xmlns:a16="http://schemas.microsoft.com/office/drawing/2014/main" xmlns="" id="{56B39072-1F57-41A0-9EB4-8D37B38AFD30}"/>
              </a:ext>
            </a:extLst>
          </p:cNvPr>
          <p:cNvCxnSpPr>
            <a:cxnSpLocks/>
          </p:cNvCxnSpPr>
          <p:nvPr/>
        </p:nvCxnSpPr>
        <p:spPr>
          <a:xfrm flipV="1">
            <a:off x="4734785" y="5023615"/>
            <a:ext cx="2011680" cy="2"/>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47C893D1-3418-44AE-B4CB-7CDB178FB94D}"/>
              </a:ext>
            </a:extLst>
          </p:cNvPr>
          <p:cNvCxnSpPr>
            <a:cxnSpLocks/>
          </p:cNvCxnSpPr>
          <p:nvPr/>
        </p:nvCxnSpPr>
        <p:spPr>
          <a:xfrm flipV="1">
            <a:off x="7059017" y="5023614"/>
            <a:ext cx="2011680" cy="3"/>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E44D6974-FD20-4224-897D-FE5A96305521}"/>
              </a:ext>
            </a:extLst>
          </p:cNvPr>
          <p:cNvCxnSpPr>
            <a:cxnSpLocks/>
          </p:cNvCxnSpPr>
          <p:nvPr/>
        </p:nvCxnSpPr>
        <p:spPr>
          <a:xfrm flipV="1">
            <a:off x="9520408" y="5023616"/>
            <a:ext cx="2011680" cy="1"/>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xmlns="" id="{8D787729-8893-44EB-8A1B-3FD13DF72802}"/>
              </a:ext>
            </a:extLst>
          </p:cNvPr>
          <p:cNvSpPr txBox="1"/>
          <p:nvPr/>
        </p:nvSpPr>
        <p:spPr>
          <a:xfrm>
            <a:off x="4526281" y="447851"/>
            <a:ext cx="7089370" cy="923330"/>
          </a:xfrm>
          <a:prstGeom prst="rect">
            <a:avLst/>
          </a:prstGeom>
          <a:noFill/>
        </p:spPr>
        <p:txBody>
          <a:bodyPr wrap="square" rtlCol="0" anchor="ctr">
            <a:spAutoFit/>
          </a:bodyPr>
          <a:lstStyle/>
          <a:p>
            <a:pPr algn="r"/>
            <a:r>
              <a:rPr lang="en-US" altLang="ko-KR" sz="5400" dirty="0">
                <a:solidFill>
                  <a:schemeClr val="bg1"/>
                </a:solidFill>
                <a:latin typeface="Times New Roman" pitchFamily="18" charset="0"/>
                <a:cs typeface="Times New Roman" pitchFamily="18" charset="0"/>
              </a:rPr>
              <a:t>Our Team Information </a:t>
            </a:r>
            <a:endParaRPr lang="ko-KR" altLang="en-US" sz="5400" dirty="0">
              <a:solidFill>
                <a:schemeClr val="bg1"/>
              </a:solidFill>
              <a:latin typeface="Times New Roman" pitchFamily="18" charset="0"/>
              <a:cs typeface="Times New Roman" pitchFamily="18" charset="0"/>
            </a:endParaRPr>
          </a:p>
        </p:txBody>
      </p:sp>
      <p:sp>
        <p:nvSpPr>
          <p:cNvPr id="55" name="직사각형 4">
            <a:extLst>
              <a:ext uri="{FF2B5EF4-FFF2-40B4-BE49-F238E27FC236}">
                <a16:creationId xmlns:a16="http://schemas.microsoft.com/office/drawing/2014/main" xmlns="" id="{A4AAE8C9-66F5-41E7-963A-6AC76E468342}"/>
              </a:ext>
            </a:extLst>
          </p:cNvPr>
          <p:cNvSpPr/>
          <p:nvPr/>
        </p:nvSpPr>
        <p:spPr>
          <a:xfrm>
            <a:off x="1875999" y="4404361"/>
            <a:ext cx="2005476" cy="369332"/>
          </a:xfrm>
          <a:prstGeom prst="rect">
            <a:avLst/>
          </a:prstGeom>
        </p:spPr>
        <p:txBody>
          <a:bodyPr wrap="square">
            <a:spAutoFit/>
          </a:bodyPr>
          <a:lstStyle/>
          <a:p>
            <a:pPr algn="ctr"/>
            <a:r>
              <a:rPr lang="en-US" altLang="ko-KR" dirty="0">
                <a:solidFill>
                  <a:schemeClr val="bg1"/>
                </a:solidFill>
                <a:latin typeface="Times New Roman" pitchFamily="18" charset="0"/>
                <a:cs typeface="Times New Roman" pitchFamily="18" charset="0"/>
              </a:rPr>
              <a:t>Maha AbdElwareth</a:t>
            </a:r>
          </a:p>
        </p:txBody>
      </p:sp>
      <p:sp>
        <p:nvSpPr>
          <p:cNvPr id="57" name="Oval 56">
            <a:extLst>
              <a:ext uri="{FF2B5EF4-FFF2-40B4-BE49-F238E27FC236}">
                <a16:creationId xmlns:a16="http://schemas.microsoft.com/office/drawing/2014/main" xmlns="" id="{BC02DA93-3B0D-4053-B893-2AA90A321940}"/>
              </a:ext>
            </a:extLst>
          </p:cNvPr>
          <p:cNvSpPr/>
          <p:nvPr/>
        </p:nvSpPr>
        <p:spPr>
          <a:xfrm>
            <a:off x="1874520" y="2117422"/>
            <a:ext cx="2011680" cy="2241218"/>
          </a:xfrm>
          <a:prstGeom prst="ellipse">
            <a:avLst/>
          </a:prstGeom>
          <a:blipFill>
            <a:blip r:embed="rId5" cstate="print"/>
            <a:stretch>
              <a:fillRect/>
            </a:stretch>
          </a:bli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59" name="그룹 8">
            <a:extLst>
              <a:ext uri="{FF2B5EF4-FFF2-40B4-BE49-F238E27FC236}">
                <a16:creationId xmlns:a16="http://schemas.microsoft.com/office/drawing/2014/main" xmlns="" id="{BA0A8E13-FEC6-4788-A220-4E81BEB44BB5}"/>
              </a:ext>
            </a:extLst>
          </p:cNvPr>
          <p:cNvGrpSpPr/>
          <p:nvPr/>
        </p:nvGrpSpPr>
        <p:grpSpPr>
          <a:xfrm>
            <a:off x="9418320" y="5184780"/>
            <a:ext cx="2667000" cy="523220"/>
            <a:chOff x="827584" y="5067559"/>
            <a:chExt cx="2082108" cy="523220"/>
          </a:xfrm>
        </p:grpSpPr>
        <p:sp>
          <p:nvSpPr>
            <p:cNvPr id="60" name="Isosceles Triangle 7">
              <a:extLst>
                <a:ext uri="{FF2B5EF4-FFF2-40B4-BE49-F238E27FC236}">
                  <a16:creationId xmlns:a16="http://schemas.microsoft.com/office/drawing/2014/main" xmlns="" id="{2463E394-FF8F-4F5F-A7E7-1C5D30DC3CAD}"/>
                </a:ext>
              </a:extLst>
            </p:cNvPr>
            <p:cNvSpPr/>
            <p:nvPr/>
          </p:nvSpPr>
          <p:spPr>
            <a:xfrm>
              <a:off x="827584" y="5114721"/>
              <a:ext cx="231306" cy="16117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bg1"/>
                </a:solidFill>
              </a:endParaRPr>
            </a:p>
          </p:txBody>
        </p:sp>
        <p:sp>
          <p:nvSpPr>
            <p:cNvPr id="63" name="직사각형 36">
              <a:extLst>
                <a:ext uri="{FF2B5EF4-FFF2-40B4-BE49-F238E27FC236}">
                  <a16:creationId xmlns:a16="http://schemas.microsoft.com/office/drawing/2014/main" xmlns="" id="{4F0CE638-D6E9-4B2E-B660-0C17A4BB7B2A}"/>
                </a:ext>
              </a:extLst>
            </p:cNvPr>
            <p:cNvSpPr/>
            <p:nvPr/>
          </p:nvSpPr>
          <p:spPr>
            <a:xfrm>
              <a:off x="1043607" y="5067559"/>
              <a:ext cx="1866085" cy="523220"/>
            </a:xfrm>
            <a:prstGeom prst="rect">
              <a:avLst/>
            </a:prstGeom>
          </p:spPr>
          <p:txBody>
            <a:bodyPr wrap="square">
              <a:spAutoFit/>
            </a:bodyPr>
            <a:lstStyle/>
            <a:p>
              <a:r>
                <a:rPr lang="en-US" altLang="ko-KR" sz="1400" dirty="0">
                  <a:solidFill>
                    <a:schemeClr val="bg1"/>
                  </a:solidFill>
                  <a:latin typeface="Times New Roman" pitchFamily="18" charset="0"/>
                  <a:cs typeface="Times New Roman" pitchFamily="18" charset="0"/>
                  <a:hlinkClick r:id="rId6"/>
                </a:rPr>
                <a:t>Ha.Mahmoud@nu.edu.eg</a:t>
              </a:r>
              <a:endParaRPr lang="en-US" altLang="ko-KR" sz="1400" dirty="0">
                <a:solidFill>
                  <a:schemeClr val="bg1"/>
                </a:solidFill>
                <a:latin typeface="Times New Roman" pitchFamily="18" charset="0"/>
                <a:cs typeface="Times New Roman" pitchFamily="18" charset="0"/>
              </a:endParaRPr>
            </a:p>
            <a:p>
              <a:r>
                <a:rPr lang="en-US" altLang="ko-KR" sz="1400" dirty="0">
                  <a:solidFill>
                    <a:schemeClr val="bg1"/>
                  </a:solidFill>
                  <a:latin typeface="Times New Roman" pitchFamily="18" charset="0"/>
                  <a:cs typeface="Times New Roman" pitchFamily="18" charset="0"/>
                </a:rPr>
                <a:t>ID:18102059</a:t>
              </a:r>
            </a:p>
          </p:txBody>
        </p:sp>
      </p:grpSp>
      <p:cxnSp>
        <p:nvCxnSpPr>
          <p:cNvPr id="66" name="Straight Connector 65">
            <a:extLst>
              <a:ext uri="{FF2B5EF4-FFF2-40B4-BE49-F238E27FC236}">
                <a16:creationId xmlns:a16="http://schemas.microsoft.com/office/drawing/2014/main" xmlns="" id="{56B39072-1F57-41A0-9EB4-8D37B38AFD30}"/>
              </a:ext>
            </a:extLst>
          </p:cNvPr>
          <p:cNvCxnSpPr>
            <a:cxnSpLocks/>
          </p:cNvCxnSpPr>
          <p:nvPr/>
        </p:nvCxnSpPr>
        <p:spPr>
          <a:xfrm>
            <a:off x="1615440" y="5013960"/>
            <a:ext cx="2679925" cy="9655"/>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8" name="직사각형 4">
            <a:extLst>
              <a:ext uri="{FF2B5EF4-FFF2-40B4-BE49-F238E27FC236}">
                <a16:creationId xmlns:a16="http://schemas.microsoft.com/office/drawing/2014/main" xmlns="" id="{A4AAE8C9-66F5-41E7-963A-6AC76E468342}"/>
              </a:ext>
            </a:extLst>
          </p:cNvPr>
          <p:cNvSpPr/>
          <p:nvPr/>
        </p:nvSpPr>
        <p:spPr>
          <a:xfrm>
            <a:off x="9465519" y="4236721"/>
            <a:ext cx="2005476" cy="369332"/>
          </a:xfrm>
          <a:prstGeom prst="rect">
            <a:avLst/>
          </a:prstGeom>
        </p:spPr>
        <p:txBody>
          <a:bodyPr wrap="square">
            <a:spAutoFit/>
          </a:bodyPr>
          <a:lstStyle/>
          <a:p>
            <a:pPr algn="ctr"/>
            <a:r>
              <a:rPr lang="en-US" altLang="ko-KR" dirty="0">
                <a:solidFill>
                  <a:schemeClr val="bg1"/>
                </a:solidFill>
                <a:latin typeface="Times New Roman" pitchFamily="18" charset="0"/>
                <a:cs typeface="Times New Roman" pitchFamily="18" charset="0"/>
              </a:rPr>
              <a:t>Hanya Mostafa</a:t>
            </a:r>
          </a:p>
        </p:txBody>
      </p:sp>
      <p:grpSp>
        <p:nvGrpSpPr>
          <p:cNvPr id="69" name="그룹 8">
            <a:extLst>
              <a:ext uri="{FF2B5EF4-FFF2-40B4-BE49-F238E27FC236}">
                <a16:creationId xmlns:a16="http://schemas.microsoft.com/office/drawing/2014/main" xmlns="" id="{BA0A8E13-FEC6-4788-A220-4E81BEB44BB5}"/>
              </a:ext>
            </a:extLst>
          </p:cNvPr>
          <p:cNvGrpSpPr/>
          <p:nvPr/>
        </p:nvGrpSpPr>
        <p:grpSpPr>
          <a:xfrm>
            <a:off x="1630680" y="5184780"/>
            <a:ext cx="2941320" cy="738664"/>
            <a:chOff x="827584" y="5067559"/>
            <a:chExt cx="2082108" cy="738664"/>
          </a:xfrm>
        </p:grpSpPr>
        <p:sp>
          <p:nvSpPr>
            <p:cNvPr id="70" name="Isosceles Triangle 7">
              <a:extLst>
                <a:ext uri="{FF2B5EF4-FFF2-40B4-BE49-F238E27FC236}">
                  <a16:creationId xmlns:a16="http://schemas.microsoft.com/office/drawing/2014/main" xmlns="" id="{2463E394-FF8F-4F5F-A7E7-1C5D30DC3CAD}"/>
                </a:ext>
              </a:extLst>
            </p:cNvPr>
            <p:cNvSpPr/>
            <p:nvPr/>
          </p:nvSpPr>
          <p:spPr>
            <a:xfrm>
              <a:off x="827584" y="5114721"/>
              <a:ext cx="231306" cy="16117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bg1"/>
                </a:solidFill>
              </a:endParaRPr>
            </a:p>
          </p:txBody>
        </p:sp>
        <p:sp>
          <p:nvSpPr>
            <p:cNvPr id="71" name="직사각형 36">
              <a:extLst>
                <a:ext uri="{FF2B5EF4-FFF2-40B4-BE49-F238E27FC236}">
                  <a16:creationId xmlns:a16="http://schemas.microsoft.com/office/drawing/2014/main" xmlns="" id="{4F0CE638-D6E9-4B2E-B660-0C17A4BB7B2A}"/>
                </a:ext>
              </a:extLst>
            </p:cNvPr>
            <p:cNvSpPr/>
            <p:nvPr/>
          </p:nvSpPr>
          <p:spPr>
            <a:xfrm>
              <a:off x="1043607" y="5067559"/>
              <a:ext cx="1866085" cy="738664"/>
            </a:xfrm>
            <a:prstGeom prst="rect">
              <a:avLst/>
            </a:prstGeom>
          </p:spPr>
          <p:txBody>
            <a:bodyPr wrap="square">
              <a:spAutoFit/>
            </a:bodyPr>
            <a:lstStyle/>
            <a:p>
              <a:r>
                <a:rPr lang="en-US" altLang="ko-KR" sz="1400" dirty="0">
                  <a:solidFill>
                    <a:schemeClr val="bg1"/>
                  </a:solidFill>
                  <a:latin typeface="Times New Roman" pitchFamily="18" charset="0"/>
                  <a:cs typeface="Times New Roman" pitchFamily="18" charset="0"/>
                  <a:hlinkClick r:id="rId6"/>
                </a:rPr>
                <a:t>M.AbdElwareth@nu.edu.eg</a:t>
              </a:r>
              <a:endParaRPr lang="en-US" altLang="ko-KR" sz="1400" dirty="0">
                <a:solidFill>
                  <a:schemeClr val="bg1"/>
                </a:solidFill>
                <a:latin typeface="Times New Roman" pitchFamily="18" charset="0"/>
                <a:cs typeface="Times New Roman" pitchFamily="18" charset="0"/>
              </a:endParaRPr>
            </a:p>
            <a:p>
              <a:r>
                <a:rPr lang="en-US" altLang="ko-KR" sz="1400" dirty="0">
                  <a:solidFill>
                    <a:schemeClr val="bg1"/>
                  </a:solidFill>
                  <a:latin typeface="Times New Roman" pitchFamily="18" charset="0"/>
                  <a:cs typeface="Times New Roman" pitchFamily="18" charset="0"/>
                </a:rPr>
                <a:t>ID:18100498</a:t>
              </a:r>
            </a:p>
          </p:txBody>
        </p:sp>
      </p:grpSp>
      <p:grpSp>
        <p:nvGrpSpPr>
          <p:cNvPr id="72" name="그룹 8">
            <a:extLst>
              <a:ext uri="{FF2B5EF4-FFF2-40B4-BE49-F238E27FC236}">
                <a16:creationId xmlns:a16="http://schemas.microsoft.com/office/drawing/2014/main" xmlns="" id="{BA0A8E13-FEC6-4788-A220-4E81BEB44BB5}"/>
              </a:ext>
            </a:extLst>
          </p:cNvPr>
          <p:cNvGrpSpPr/>
          <p:nvPr/>
        </p:nvGrpSpPr>
        <p:grpSpPr>
          <a:xfrm>
            <a:off x="4617720" y="5154300"/>
            <a:ext cx="2941320" cy="523220"/>
            <a:chOff x="827584" y="5067559"/>
            <a:chExt cx="2082108" cy="523220"/>
          </a:xfrm>
        </p:grpSpPr>
        <p:sp>
          <p:nvSpPr>
            <p:cNvPr id="73" name="Isosceles Triangle 7">
              <a:extLst>
                <a:ext uri="{FF2B5EF4-FFF2-40B4-BE49-F238E27FC236}">
                  <a16:creationId xmlns:a16="http://schemas.microsoft.com/office/drawing/2014/main" xmlns="" id="{2463E394-FF8F-4F5F-A7E7-1C5D30DC3CAD}"/>
                </a:ext>
              </a:extLst>
            </p:cNvPr>
            <p:cNvSpPr/>
            <p:nvPr/>
          </p:nvSpPr>
          <p:spPr>
            <a:xfrm>
              <a:off x="827584" y="5114721"/>
              <a:ext cx="231306" cy="16117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bg1"/>
                </a:solidFill>
              </a:endParaRPr>
            </a:p>
          </p:txBody>
        </p:sp>
        <p:sp>
          <p:nvSpPr>
            <p:cNvPr id="74" name="직사각형 36">
              <a:extLst>
                <a:ext uri="{FF2B5EF4-FFF2-40B4-BE49-F238E27FC236}">
                  <a16:creationId xmlns:a16="http://schemas.microsoft.com/office/drawing/2014/main" xmlns="" id="{4F0CE638-D6E9-4B2E-B660-0C17A4BB7B2A}"/>
                </a:ext>
              </a:extLst>
            </p:cNvPr>
            <p:cNvSpPr/>
            <p:nvPr/>
          </p:nvSpPr>
          <p:spPr>
            <a:xfrm>
              <a:off x="1043607" y="5067559"/>
              <a:ext cx="1866085" cy="523220"/>
            </a:xfrm>
            <a:prstGeom prst="rect">
              <a:avLst/>
            </a:prstGeom>
          </p:spPr>
          <p:txBody>
            <a:bodyPr wrap="square">
              <a:spAutoFit/>
            </a:bodyPr>
            <a:lstStyle/>
            <a:p>
              <a:r>
                <a:rPr lang="en-US" altLang="ko-KR" sz="1400" dirty="0">
                  <a:solidFill>
                    <a:schemeClr val="bg1"/>
                  </a:solidFill>
                  <a:latin typeface="Times New Roman" pitchFamily="18" charset="0"/>
                  <a:cs typeface="Times New Roman" pitchFamily="18" charset="0"/>
                  <a:hlinkClick r:id="rId7"/>
                </a:rPr>
                <a:t>M.jamal@nu.edu.eg</a:t>
              </a:r>
              <a:endParaRPr lang="en-US" altLang="ko-KR" sz="1400" dirty="0">
                <a:solidFill>
                  <a:schemeClr val="bg1"/>
                </a:solidFill>
                <a:latin typeface="Times New Roman" pitchFamily="18" charset="0"/>
                <a:cs typeface="Times New Roman" pitchFamily="18" charset="0"/>
              </a:endParaRPr>
            </a:p>
            <a:p>
              <a:r>
                <a:rPr lang="en-US" altLang="ko-KR" sz="1400" dirty="0">
                  <a:solidFill>
                    <a:schemeClr val="bg1"/>
                  </a:solidFill>
                  <a:latin typeface="Times New Roman" pitchFamily="18" charset="0"/>
                  <a:cs typeface="Times New Roman" pitchFamily="18" charset="0"/>
                </a:rPr>
                <a:t>ID:18100641</a:t>
              </a:r>
            </a:p>
          </p:txBody>
        </p:sp>
      </p:grpSp>
      <p:sp>
        <p:nvSpPr>
          <p:cNvPr id="78" name="직사각형 4">
            <a:extLst>
              <a:ext uri="{FF2B5EF4-FFF2-40B4-BE49-F238E27FC236}">
                <a16:creationId xmlns:a16="http://schemas.microsoft.com/office/drawing/2014/main" xmlns="" id="{A4AAE8C9-66F5-41E7-963A-6AC76E468342}"/>
              </a:ext>
            </a:extLst>
          </p:cNvPr>
          <p:cNvSpPr/>
          <p:nvPr/>
        </p:nvSpPr>
        <p:spPr>
          <a:xfrm>
            <a:off x="4603959" y="4282441"/>
            <a:ext cx="2005476" cy="369332"/>
          </a:xfrm>
          <a:prstGeom prst="rect">
            <a:avLst/>
          </a:prstGeom>
        </p:spPr>
        <p:txBody>
          <a:bodyPr wrap="square">
            <a:spAutoFit/>
          </a:bodyPr>
          <a:lstStyle/>
          <a:p>
            <a:pPr algn="ctr"/>
            <a:r>
              <a:rPr lang="en-US" altLang="ko-KR" dirty="0">
                <a:solidFill>
                  <a:schemeClr val="bg1"/>
                </a:solidFill>
                <a:latin typeface="Times New Roman" pitchFamily="18" charset="0"/>
                <a:cs typeface="Times New Roman" pitchFamily="18" charset="0"/>
              </a:rPr>
              <a:t>Maram Jamal</a:t>
            </a:r>
          </a:p>
        </p:txBody>
      </p:sp>
      <p:sp>
        <p:nvSpPr>
          <p:cNvPr id="79" name="직사각형 4">
            <a:extLst>
              <a:ext uri="{FF2B5EF4-FFF2-40B4-BE49-F238E27FC236}">
                <a16:creationId xmlns:a16="http://schemas.microsoft.com/office/drawing/2014/main" xmlns="" id="{A4AAE8C9-66F5-41E7-963A-6AC76E468342}"/>
              </a:ext>
            </a:extLst>
          </p:cNvPr>
          <p:cNvSpPr/>
          <p:nvPr/>
        </p:nvSpPr>
        <p:spPr>
          <a:xfrm>
            <a:off x="6966159" y="4328161"/>
            <a:ext cx="2005476" cy="369332"/>
          </a:xfrm>
          <a:prstGeom prst="rect">
            <a:avLst/>
          </a:prstGeom>
        </p:spPr>
        <p:txBody>
          <a:bodyPr wrap="square">
            <a:spAutoFit/>
          </a:bodyPr>
          <a:lstStyle/>
          <a:p>
            <a:pPr algn="ctr"/>
            <a:r>
              <a:rPr lang="en-US" altLang="ko-KR" dirty="0">
                <a:solidFill>
                  <a:schemeClr val="bg1"/>
                </a:solidFill>
                <a:latin typeface="Times New Roman" pitchFamily="18" charset="0"/>
                <a:cs typeface="Times New Roman" pitchFamily="18" charset="0"/>
              </a:rPr>
              <a:t>Reem Tarek</a:t>
            </a:r>
          </a:p>
        </p:txBody>
      </p:sp>
      <p:grpSp>
        <p:nvGrpSpPr>
          <p:cNvPr id="80" name="그룹 8">
            <a:extLst>
              <a:ext uri="{FF2B5EF4-FFF2-40B4-BE49-F238E27FC236}">
                <a16:creationId xmlns:a16="http://schemas.microsoft.com/office/drawing/2014/main" xmlns="" id="{BA0A8E13-FEC6-4788-A220-4E81BEB44BB5}"/>
              </a:ext>
            </a:extLst>
          </p:cNvPr>
          <p:cNvGrpSpPr/>
          <p:nvPr/>
        </p:nvGrpSpPr>
        <p:grpSpPr>
          <a:xfrm>
            <a:off x="7010400" y="5154300"/>
            <a:ext cx="2941320" cy="523220"/>
            <a:chOff x="827584" y="5067559"/>
            <a:chExt cx="2082108" cy="523220"/>
          </a:xfrm>
        </p:grpSpPr>
        <p:sp>
          <p:nvSpPr>
            <p:cNvPr id="81" name="Isosceles Triangle 7">
              <a:extLst>
                <a:ext uri="{FF2B5EF4-FFF2-40B4-BE49-F238E27FC236}">
                  <a16:creationId xmlns:a16="http://schemas.microsoft.com/office/drawing/2014/main" xmlns="" id="{2463E394-FF8F-4F5F-A7E7-1C5D30DC3CAD}"/>
                </a:ext>
              </a:extLst>
            </p:cNvPr>
            <p:cNvSpPr/>
            <p:nvPr/>
          </p:nvSpPr>
          <p:spPr>
            <a:xfrm>
              <a:off x="827584" y="5114721"/>
              <a:ext cx="231306" cy="16117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bg1"/>
                </a:solidFill>
              </a:endParaRPr>
            </a:p>
          </p:txBody>
        </p:sp>
        <p:sp>
          <p:nvSpPr>
            <p:cNvPr id="82" name="직사각형 36">
              <a:extLst>
                <a:ext uri="{FF2B5EF4-FFF2-40B4-BE49-F238E27FC236}">
                  <a16:creationId xmlns:a16="http://schemas.microsoft.com/office/drawing/2014/main" xmlns="" id="{4F0CE638-D6E9-4B2E-B660-0C17A4BB7B2A}"/>
                </a:ext>
              </a:extLst>
            </p:cNvPr>
            <p:cNvSpPr/>
            <p:nvPr/>
          </p:nvSpPr>
          <p:spPr>
            <a:xfrm>
              <a:off x="1043607" y="5067559"/>
              <a:ext cx="1866085" cy="523220"/>
            </a:xfrm>
            <a:prstGeom prst="rect">
              <a:avLst/>
            </a:prstGeom>
          </p:spPr>
          <p:txBody>
            <a:bodyPr wrap="square">
              <a:spAutoFit/>
            </a:bodyPr>
            <a:lstStyle/>
            <a:p>
              <a:r>
                <a:rPr lang="en-US" altLang="ko-KR" sz="1400" dirty="0">
                  <a:solidFill>
                    <a:schemeClr val="bg1"/>
                  </a:solidFill>
                  <a:latin typeface="Times New Roman" pitchFamily="18" charset="0"/>
                  <a:cs typeface="Times New Roman" pitchFamily="18" charset="0"/>
                  <a:hlinkClick r:id="rId7"/>
                </a:rPr>
                <a:t>R.Tarek@nu.edu.eg</a:t>
              </a:r>
              <a:endParaRPr lang="en-US" altLang="ko-KR" sz="1400" dirty="0">
                <a:solidFill>
                  <a:schemeClr val="bg1"/>
                </a:solidFill>
                <a:latin typeface="Times New Roman" pitchFamily="18" charset="0"/>
                <a:cs typeface="Times New Roman" pitchFamily="18" charset="0"/>
              </a:endParaRPr>
            </a:p>
            <a:p>
              <a:r>
                <a:rPr lang="en-US" altLang="ko-KR" sz="1400" dirty="0">
                  <a:solidFill>
                    <a:schemeClr val="bg1"/>
                  </a:solidFill>
                  <a:latin typeface="Times New Roman" pitchFamily="18" charset="0"/>
                  <a:cs typeface="Times New Roman" pitchFamily="18" charset="0"/>
                </a:rPr>
                <a:t>ID:18100743</a:t>
              </a:r>
            </a:p>
          </p:txBody>
        </p:sp>
      </p:grpSp>
    </p:spTree>
    <p:extLst>
      <p:ext uri="{BB962C8B-B14F-4D97-AF65-F5344CB8AC3E}">
        <p14:creationId xmlns:p14="http://schemas.microsoft.com/office/powerpoint/2010/main" val="7057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6700" y="1346200"/>
            <a:ext cx="6388100" cy="4339650"/>
          </a:xfrm>
          <a:prstGeom prst="rect">
            <a:avLst/>
          </a:prstGeom>
          <a:noFill/>
        </p:spPr>
        <p:txBody>
          <a:bodyPr wrap="square" rtlCol="0">
            <a:spAutoFit/>
          </a:bodyPr>
          <a:lstStyle/>
          <a:p>
            <a:pPr algn="ctr"/>
            <a:r>
              <a:rPr lang="en-US" sz="13800" dirty="0">
                <a:solidFill>
                  <a:schemeClr val="accent1">
                    <a:lumMod val="40000"/>
                    <a:lumOff val="60000"/>
                  </a:schemeClr>
                </a:solidFill>
                <a:latin typeface="Times New Roman" pitchFamily="18" charset="0"/>
                <a:cs typeface="Times New Roman" pitchFamily="18" charset="0"/>
              </a:rPr>
              <a:t>THANK</a:t>
            </a:r>
          </a:p>
          <a:p>
            <a:pPr algn="ctr"/>
            <a:r>
              <a:rPr lang="en-US" sz="13800" dirty="0">
                <a:solidFill>
                  <a:schemeClr val="accent1">
                    <a:lumMod val="40000"/>
                    <a:lumOff val="60000"/>
                  </a:schemeClr>
                </a:solidFill>
                <a:latin typeface="Times New Roman" pitchFamily="18" charset="0"/>
                <a:cs typeface="Times New Roman" pitchFamily="18" charset="0"/>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266CD908-FCC7-467E-97DC-C3FD56267DF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2" name="TextBox 1">
            <a:extLst>
              <a:ext uri="{FF2B5EF4-FFF2-40B4-BE49-F238E27FC236}">
                <a16:creationId xmlns:a16="http://schemas.microsoft.com/office/drawing/2014/main" xmlns="" id="{DEDC5578-D57B-487F-AB58-7BBB4021429E}"/>
              </a:ext>
            </a:extLst>
          </p:cNvPr>
          <p:cNvSpPr txBox="1"/>
          <p:nvPr/>
        </p:nvSpPr>
        <p:spPr>
          <a:xfrm>
            <a:off x="383519" y="534571"/>
            <a:ext cx="11424961" cy="3462486"/>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Introduction</a:t>
            </a:r>
          </a:p>
          <a:p>
            <a:pPr marL="457200" indent="-457200">
              <a:buFont typeface="Arial" panose="020B0604020202020204" pitchFamily="34" charset="0"/>
              <a:buChar char="•"/>
            </a:pPr>
            <a:endParaRPr lang="en-US" sz="35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500" dirty="0">
                <a:solidFill>
                  <a:schemeClr val="bg1"/>
                </a:solidFill>
                <a:latin typeface="Times New Roman" panose="02020603050405020304" pitchFamily="18" charset="0"/>
                <a:cs typeface="Times New Roman" panose="02020603050405020304" pitchFamily="18" charset="0"/>
              </a:rPr>
              <a:t>The Definition of Epidemics. </a:t>
            </a:r>
          </a:p>
          <a:p>
            <a:pPr marL="457200" indent="-457200">
              <a:buFont typeface="Arial" panose="020B0604020202020204" pitchFamily="34" charset="0"/>
              <a:buChar char="•"/>
            </a:pPr>
            <a:r>
              <a:rPr lang="en-US" sz="3500" dirty="0">
                <a:solidFill>
                  <a:schemeClr val="bg1"/>
                </a:solidFill>
                <a:latin typeface="Times New Roman" panose="02020603050405020304" pitchFamily="18" charset="0"/>
                <a:cs typeface="Times New Roman" panose="02020603050405020304" pitchFamily="18" charset="0"/>
              </a:rPr>
              <a:t>Difference between Epidemics and Pandemic.</a:t>
            </a:r>
          </a:p>
          <a:p>
            <a:pPr marL="457200" indent="-457200">
              <a:buFont typeface="Arial" panose="020B0604020202020204" pitchFamily="34" charset="0"/>
              <a:buChar char="•"/>
            </a:pPr>
            <a:r>
              <a:rPr lang="en-US" sz="3500" dirty="0" smtClean="0">
                <a:solidFill>
                  <a:schemeClr val="bg1"/>
                </a:solidFill>
                <a:latin typeface="Times New Roman" panose="02020603050405020304" pitchFamily="18" charset="0"/>
                <a:cs typeface="Times New Roman" panose="02020603050405020304" pitchFamily="18" charset="0"/>
              </a:rPr>
              <a:t>The </a:t>
            </a:r>
            <a:r>
              <a:rPr lang="en-US" sz="3500" dirty="0">
                <a:solidFill>
                  <a:schemeClr val="bg1"/>
                </a:solidFill>
                <a:latin typeface="Times New Roman" panose="02020603050405020304" pitchFamily="18" charset="0"/>
                <a:cs typeface="Times New Roman" panose="02020603050405020304" pitchFamily="18" charset="0"/>
              </a:rPr>
              <a:t>aim of this study.</a:t>
            </a:r>
          </a:p>
          <a:p>
            <a:pPr marL="457200" indent="-457200">
              <a:buFont typeface="Arial" panose="020B0604020202020204" pitchFamily="34" charset="0"/>
              <a:buChar char="•"/>
            </a:pPr>
            <a:r>
              <a:rPr lang="en-US" sz="3500" dirty="0" smtClean="0">
                <a:solidFill>
                  <a:schemeClr val="bg1"/>
                </a:solidFill>
                <a:latin typeface="Times New Roman" panose="02020603050405020304" pitchFamily="18" charset="0"/>
                <a:cs typeface="Times New Roman" panose="02020603050405020304" pitchFamily="18" charset="0"/>
              </a:rPr>
              <a:t>Yellow </a:t>
            </a:r>
            <a:r>
              <a:rPr lang="en-US" sz="3500" dirty="0">
                <a:solidFill>
                  <a:schemeClr val="bg1"/>
                </a:solidFill>
                <a:latin typeface="Times New Roman" panose="02020603050405020304" pitchFamily="18" charset="0"/>
                <a:cs typeface="Times New Roman" panose="02020603050405020304" pitchFamily="18" charset="0"/>
              </a:rPr>
              <a:t>Fever and Plague</a:t>
            </a:r>
            <a:r>
              <a:rPr lang="en-US" sz="3500" dirty="0" smtClean="0">
                <a:solidFill>
                  <a:schemeClr val="bg1"/>
                </a:solidFill>
                <a:latin typeface="Times New Roman" panose="02020603050405020304" pitchFamily="18" charset="0"/>
                <a:cs typeface="Times New Roman" panose="02020603050405020304" pitchFamily="18" charset="0"/>
              </a:rPr>
              <a:t>.</a:t>
            </a:r>
            <a:endParaRPr lang="en-US" sz="3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58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859D6F4-996C-4143-8832-56B071227105}"/>
              </a:ext>
            </a:extLst>
          </p:cNvPr>
          <p:cNvSpPr txBox="1"/>
          <p:nvPr/>
        </p:nvSpPr>
        <p:spPr>
          <a:xfrm>
            <a:off x="547810" y="413215"/>
            <a:ext cx="7980168" cy="923330"/>
          </a:xfrm>
          <a:prstGeom prst="rect">
            <a:avLst/>
          </a:prstGeom>
          <a:noFill/>
        </p:spPr>
        <p:txBody>
          <a:bodyPr wrap="square" rtlCol="0" anchor="ctr">
            <a:spAutoFit/>
          </a:bodyPr>
          <a:lstStyle/>
          <a:p>
            <a:r>
              <a:rPr lang="en-US" altLang="ko-KR" sz="5400" dirty="0">
                <a:solidFill>
                  <a:schemeClr val="accent1"/>
                </a:solidFill>
                <a:latin typeface="Times New Roman" pitchFamily="18" charset="0"/>
                <a:cs typeface="Times New Roman" pitchFamily="18" charset="0"/>
              </a:rPr>
              <a:t>Transmission Methods</a:t>
            </a:r>
          </a:p>
        </p:txBody>
      </p:sp>
      <p:grpSp>
        <p:nvGrpSpPr>
          <p:cNvPr id="4" name="Group 3">
            <a:extLst>
              <a:ext uri="{FF2B5EF4-FFF2-40B4-BE49-F238E27FC236}">
                <a16:creationId xmlns:a16="http://schemas.microsoft.com/office/drawing/2014/main" xmlns="" id="{9A8A8DFF-2DCE-4948-BD84-46AF28FA9B5E}"/>
              </a:ext>
            </a:extLst>
          </p:cNvPr>
          <p:cNvGrpSpPr/>
          <p:nvPr/>
        </p:nvGrpSpPr>
        <p:grpSpPr>
          <a:xfrm rot="20618438">
            <a:off x="4642969" y="2111531"/>
            <a:ext cx="3409869" cy="3231342"/>
            <a:chOff x="-116760" y="950876"/>
            <a:chExt cx="6261875" cy="5934029"/>
          </a:xfrm>
        </p:grpSpPr>
        <p:grpSp>
          <p:nvGrpSpPr>
            <p:cNvPr id="5" name="Group 4">
              <a:extLst>
                <a:ext uri="{FF2B5EF4-FFF2-40B4-BE49-F238E27FC236}">
                  <a16:creationId xmlns:a16="http://schemas.microsoft.com/office/drawing/2014/main" xmlns="" id="{703A76D9-6ABD-4899-BF10-EE25E7FCCDD8}"/>
                </a:ext>
              </a:extLst>
            </p:cNvPr>
            <p:cNvGrpSpPr/>
            <p:nvPr/>
          </p:nvGrpSpPr>
          <p:grpSpPr>
            <a:xfrm rot="532827">
              <a:off x="-116760" y="3488410"/>
              <a:ext cx="3619070" cy="3396495"/>
              <a:chOff x="509678" y="1797347"/>
              <a:chExt cx="2339381" cy="2195507"/>
            </a:xfrm>
          </p:grpSpPr>
          <p:sp>
            <p:nvSpPr>
              <p:cNvPr id="19" name="Rounded Rectangle 41">
                <a:extLst>
                  <a:ext uri="{FF2B5EF4-FFF2-40B4-BE49-F238E27FC236}">
                    <a16:creationId xmlns:a16="http://schemas.microsoft.com/office/drawing/2014/main" xmlns="" id="{9D0FFE26-C64D-493B-B07A-5AA5830D8C0E}"/>
                  </a:ext>
                </a:extLst>
              </p:cNvPr>
              <p:cNvSpPr/>
              <p:nvPr/>
            </p:nvSpPr>
            <p:spPr>
              <a:xfrm rot="18063644">
                <a:off x="1724663" y="2419627"/>
                <a:ext cx="73094" cy="823009"/>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20" name="Rounded Rectangle 62">
                <a:extLst>
                  <a:ext uri="{FF2B5EF4-FFF2-40B4-BE49-F238E27FC236}">
                    <a16:creationId xmlns:a16="http://schemas.microsoft.com/office/drawing/2014/main" xmlns="" id="{F87E91CD-7649-4BA5-961A-A489CC150CDB}"/>
                  </a:ext>
                </a:extLst>
              </p:cNvPr>
              <p:cNvSpPr/>
              <p:nvPr/>
            </p:nvSpPr>
            <p:spPr>
              <a:xfrm rot="18060000">
                <a:off x="1820802" y="2253850"/>
                <a:ext cx="73094" cy="73545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21" name="Rounded Rectangle 63">
                <a:extLst>
                  <a:ext uri="{FF2B5EF4-FFF2-40B4-BE49-F238E27FC236}">
                    <a16:creationId xmlns:a16="http://schemas.microsoft.com/office/drawing/2014/main" xmlns="" id="{6659447E-C26F-45C0-A8D6-139EB00FEA5A}"/>
                  </a:ext>
                </a:extLst>
              </p:cNvPr>
              <p:cNvSpPr/>
              <p:nvPr/>
            </p:nvSpPr>
            <p:spPr>
              <a:xfrm rot="18063644">
                <a:off x="1939567" y="2260617"/>
                <a:ext cx="73094" cy="402749"/>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22" name="Rounded Rectangle 64">
                <a:extLst>
                  <a:ext uri="{FF2B5EF4-FFF2-40B4-BE49-F238E27FC236}">
                    <a16:creationId xmlns:a16="http://schemas.microsoft.com/office/drawing/2014/main" xmlns="" id="{4BDE35AF-E5FB-4550-86B4-C017F47FC9F2}"/>
                  </a:ext>
                </a:extLst>
              </p:cNvPr>
              <p:cNvSpPr/>
              <p:nvPr/>
            </p:nvSpPr>
            <p:spPr>
              <a:xfrm rot="18063644">
                <a:off x="1574952" y="2602544"/>
                <a:ext cx="73094" cy="8054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23" name="Rounded Rectangle 65">
                <a:extLst>
                  <a:ext uri="{FF2B5EF4-FFF2-40B4-BE49-F238E27FC236}">
                    <a16:creationId xmlns:a16="http://schemas.microsoft.com/office/drawing/2014/main" xmlns="" id="{3BA5E504-0CC2-4F8E-8E3D-37644413EF7D}"/>
                  </a:ext>
                </a:extLst>
              </p:cNvPr>
              <p:cNvSpPr/>
              <p:nvPr/>
            </p:nvSpPr>
            <p:spPr>
              <a:xfrm rot="18063644">
                <a:off x="1516856" y="2958046"/>
                <a:ext cx="73094" cy="50141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24" name="Rounded Rectangle 66">
                <a:extLst>
                  <a:ext uri="{FF2B5EF4-FFF2-40B4-BE49-F238E27FC236}">
                    <a16:creationId xmlns:a16="http://schemas.microsoft.com/office/drawing/2014/main" xmlns="" id="{4772ABED-F3E1-43B9-9112-80898A6071AF}"/>
                  </a:ext>
                </a:extLst>
              </p:cNvPr>
              <p:cNvSpPr/>
              <p:nvPr/>
            </p:nvSpPr>
            <p:spPr>
              <a:xfrm rot="18063644">
                <a:off x="1091076" y="3196078"/>
                <a:ext cx="73094" cy="735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25" name="Rounded Rectangle 67">
                <a:extLst>
                  <a:ext uri="{FF2B5EF4-FFF2-40B4-BE49-F238E27FC236}">
                    <a16:creationId xmlns:a16="http://schemas.microsoft.com/office/drawing/2014/main" xmlns="" id="{4E9EF3B6-4089-41B3-A7EB-E211BAE4246F}"/>
                  </a:ext>
                </a:extLst>
              </p:cNvPr>
              <p:cNvSpPr/>
              <p:nvPr/>
            </p:nvSpPr>
            <p:spPr>
              <a:xfrm rot="18063644">
                <a:off x="1223216" y="318059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26" name="Rounded Rectangle 68">
                <a:extLst>
                  <a:ext uri="{FF2B5EF4-FFF2-40B4-BE49-F238E27FC236}">
                    <a16:creationId xmlns:a16="http://schemas.microsoft.com/office/drawing/2014/main" xmlns="" id="{EEAE3840-B57A-417C-9F58-BCDC078DD27D}"/>
                  </a:ext>
                </a:extLst>
              </p:cNvPr>
              <p:cNvSpPr/>
              <p:nvPr/>
            </p:nvSpPr>
            <p:spPr>
              <a:xfrm rot="18063644">
                <a:off x="2339839" y="1665982"/>
                <a:ext cx="49373" cy="735455"/>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27" name="Rounded Rectangle 69">
                <a:extLst>
                  <a:ext uri="{FF2B5EF4-FFF2-40B4-BE49-F238E27FC236}">
                    <a16:creationId xmlns:a16="http://schemas.microsoft.com/office/drawing/2014/main" xmlns="" id="{DFC47CBF-4099-41F0-A3A4-E18C8A920624}"/>
                  </a:ext>
                </a:extLst>
              </p:cNvPr>
              <p:cNvSpPr/>
              <p:nvPr/>
            </p:nvSpPr>
            <p:spPr>
              <a:xfrm rot="18063644">
                <a:off x="2213789" y="195382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28" name="Oval 39">
                <a:extLst>
                  <a:ext uri="{FF2B5EF4-FFF2-40B4-BE49-F238E27FC236}">
                    <a16:creationId xmlns:a16="http://schemas.microsoft.com/office/drawing/2014/main" xmlns="" id="{A143D981-9367-4067-9547-9E714477E827}"/>
                  </a:ext>
                </a:extLst>
              </p:cNvPr>
              <p:cNvSpPr/>
              <p:nvPr/>
            </p:nvSpPr>
            <p:spPr>
              <a:xfrm rot="15291151" flipH="1">
                <a:off x="640729" y="1666296"/>
                <a:ext cx="1650865" cy="1912967"/>
              </a:xfrm>
              <a:custGeom>
                <a:avLst/>
                <a:gdLst/>
                <a:ahLst/>
                <a:cxnLst/>
                <a:rect l="l" t="t" r="r" b="b"/>
                <a:pathLst>
                  <a:path w="1777921" h="2274057">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29" name="Oval 39">
                <a:extLst>
                  <a:ext uri="{FF2B5EF4-FFF2-40B4-BE49-F238E27FC236}">
                    <a16:creationId xmlns:a16="http://schemas.microsoft.com/office/drawing/2014/main" xmlns="" id="{9A6C49CF-8748-4D5B-800E-F44ED0ACE0F8}"/>
                  </a:ext>
                </a:extLst>
              </p:cNvPr>
              <p:cNvSpPr/>
              <p:nvPr/>
            </p:nvSpPr>
            <p:spPr>
              <a:xfrm flipH="1" flipV="1">
                <a:off x="1198193" y="2079887"/>
                <a:ext cx="1650866" cy="1912967"/>
              </a:xfrm>
              <a:custGeom>
                <a:avLst/>
                <a:gdLst/>
                <a:ahLst/>
                <a:cxnLst/>
                <a:rect l="l" t="t" r="r" b="b"/>
                <a:pathLst>
                  <a:path w="3393967" h="3932814">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grpSp>
        <p:grpSp>
          <p:nvGrpSpPr>
            <p:cNvPr id="6" name="Group 5">
              <a:extLst>
                <a:ext uri="{FF2B5EF4-FFF2-40B4-BE49-F238E27FC236}">
                  <a16:creationId xmlns:a16="http://schemas.microsoft.com/office/drawing/2014/main" xmlns="" id="{9C356034-EEAC-4B84-AB30-DEDA21BD35B0}"/>
                </a:ext>
              </a:extLst>
            </p:cNvPr>
            <p:cNvGrpSpPr/>
            <p:nvPr/>
          </p:nvGrpSpPr>
          <p:grpSpPr>
            <a:xfrm rot="532827">
              <a:off x="2526045" y="950876"/>
              <a:ext cx="3619070" cy="3396495"/>
              <a:chOff x="509678" y="1797347"/>
              <a:chExt cx="2339381" cy="2195507"/>
            </a:xfrm>
          </p:grpSpPr>
          <p:sp>
            <p:nvSpPr>
              <p:cNvPr id="7" name="Rounded Rectangle 16">
                <a:extLst>
                  <a:ext uri="{FF2B5EF4-FFF2-40B4-BE49-F238E27FC236}">
                    <a16:creationId xmlns:a16="http://schemas.microsoft.com/office/drawing/2014/main" xmlns="" id="{0D6109E7-3444-4CE6-AEE2-DCC8B11108B4}"/>
                  </a:ext>
                </a:extLst>
              </p:cNvPr>
              <p:cNvSpPr/>
              <p:nvPr/>
            </p:nvSpPr>
            <p:spPr>
              <a:xfrm rot="18063644">
                <a:off x="1724663" y="2419627"/>
                <a:ext cx="73094" cy="823009"/>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8" name="Rounded Rectangle 17">
                <a:extLst>
                  <a:ext uri="{FF2B5EF4-FFF2-40B4-BE49-F238E27FC236}">
                    <a16:creationId xmlns:a16="http://schemas.microsoft.com/office/drawing/2014/main" xmlns="" id="{17DB976D-CA94-47B1-A720-F903DC14A583}"/>
                  </a:ext>
                </a:extLst>
              </p:cNvPr>
              <p:cNvSpPr/>
              <p:nvPr/>
            </p:nvSpPr>
            <p:spPr>
              <a:xfrm rot="18060000">
                <a:off x="1820802" y="2253850"/>
                <a:ext cx="73094" cy="73545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9" name="Rounded Rectangle 18">
                <a:extLst>
                  <a:ext uri="{FF2B5EF4-FFF2-40B4-BE49-F238E27FC236}">
                    <a16:creationId xmlns:a16="http://schemas.microsoft.com/office/drawing/2014/main" xmlns="" id="{502352BC-9938-4F27-A074-DEC3CC14306F}"/>
                  </a:ext>
                </a:extLst>
              </p:cNvPr>
              <p:cNvSpPr/>
              <p:nvPr/>
            </p:nvSpPr>
            <p:spPr>
              <a:xfrm rot="18063644">
                <a:off x="1939567" y="2260617"/>
                <a:ext cx="73094" cy="402749"/>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10" name="Rounded Rectangle 19">
                <a:extLst>
                  <a:ext uri="{FF2B5EF4-FFF2-40B4-BE49-F238E27FC236}">
                    <a16:creationId xmlns:a16="http://schemas.microsoft.com/office/drawing/2014/main" xmlns="" id="{45BFEF23-7B1E-40B9-90CB-92A36C673304}"/>
                  </a:ext>
                </a:extLst>
              </p:cNvPr>
              <p:cNvSpPr/>
              <p:nvPr/>
            </p:nvSpPr>
            <p:spPr>
              <a:xfrm rot="18063644">
                <a:off x="1574952" y="2602544"/>
                <a:ext cx="73094" cy="8054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11" name="Rounded Rectangle 20">
                <a:extLst>
                  <a:ext uri="{FF2B5EF4-FFF2-40B4-BE49-F238E27FC236}">
                    <a16:creationId xmlns:a16="http://schemas.microsoft.com/office/drawing/2014/main" xmlns="" id="{74311C83-65A4-4CE8-AEF6-80D8C4A3B0AF}"/>
                  </a:ext>
                </a:extLst>
              </p:cNvPr>
              <p:cNvSpPr/>
              <p:nvPr/>
            </p:nvSpPr>
            <p:spPr>
              <a:xfrm rot="18063644">
                <a:off x="1516856" y="2958046"/>
                <a:ext cx="73094" cy="50141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12" name="Rounded Rectangle 21">
                <a:extLst>
                  <a:ext uri="{FF2B5EF4-FFF2-40B4-BE49-F238E27FC236}">
                    <a16:creationId xmlns:a16="http://schemas.microsoft.com/office/drawing/2014/main" xmlns="" id="{2262CAF2-A5BB-4F3B-B01F-0DA5B72DB25C}"/>
                  </a:ext>
                </a:extLst>
              </p:cNvPr>
              <p:cNvSpPr/>
              <p:nvPr/>
            </p:nvSpPr>
            <p:spPr>
              <a:xfrm rot="18063644">
                <a:off x="1091076" y="3196078"/>
                <a:ext cx="73094" cy="735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13" name="Rounded Rectangle 22">
                <a:extLst>
                  <a:ext uri="{FF2B5EF4-FFF2-40B4-BE49-F238E27FC236}">
                    <a16:creationId xmlns:a16="http://schemas.microsoft.com/office/drawing/2014/main" xmlns="" id="{EDAC92B4-6BFC-4323-BEB1-6D7F177C0116}"/>
                  </a:ext>
                </a:extLst>
              </p:cNvPr>
              <p:cNvSpPr/>
              <p:nvPr/>
            </p:nvSpPr>
            <p:spPr>
              <a:xfrm rot="18063644">
                <a:off x="1223216" y="318059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14" name="Rounded Rectangle 23">
                <a:extLst>
                  <a:ext uri="{FF2B5EF4-FFF2-40B4-BE49-F238E27FC236}">
                    <a16:creationId xmlns:a16="http://schemas.microsoft.com/office/drawing/2014/main" xmlns="" id="{FD664952-C6AB-48BC-81B0-4D68F0719792}"/>
                  </a:ext>
                </a:extLst>
              </p:cNvPr>
              <p:cNvSpPr/>
              <p:nvPr/>
            </p:nvSpPr>
            <p:spPr>
              <a:xfrm rot="18063644">
                <a:off x="2321860" y="1676143"/>
                <a:ext cx="73094" cy="735455"/>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15" name="Rounded Rectangle 24">
                <a:extLst>
                  <a:ext uri="{FF2B5EF4-FFF2-40B4-BE49-F238E27FC236}">
                    <a16:creationId xmlns:a16="http://schemas.microsoft.com/office/drawing/2014/main" xmlns="" id="{A46A0C4E-170B-4724-BB95-2EDFBE99FB6A}"/>
                  </a:ext>
                </a:extLst>
              </p:cNvPr>
              <p:cNvSpPr/>
              <p:nvPr/>
            </p:nvSpPr>
            <p:spPr>
              <a:xfrm rot="18063644">
                <a:off x="2213789" y="195382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16" name="Oval 39">
                <a:extLst>
                  <a:ext uri="{FF2B5EF4-FFF2-40B4-BE49-F238E27FC236}">
                    <a16:creationId xmlns:a16="http://schemas.microsoft.com/office/drawing/2014/main" xmlns="" id="{9A094FC5-BE57-47E3-8E97-0BD42A252002}"/>
                  </a:ext>
                </a:extLst>
              </p:cNvPr>
              <p:cNvSpPr/>
              <p:nvPr/>
            </p:nvSpPr>
            <p:spPr>
              <a:xfrm rot="15291151" flipH="1">
                <a:off x="640729" y="1666296"/>
                <a:ext cx="1650865" cy="1912967"/>
              </a:xfrm>
              <a:custGeom>
                <a:avLst/>
                <a:gdLst/>
                <a:ahLst/>
                <a:cxnLst/>
                <a:rect l="l" t="t" r="r" b="b"/>
                <a:pathLst>
                  <a:path w="1777921" h="2274057">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17" name="Oval 39">
                <a:extLst>
                  <a:ext uri="{FF2B5EF4-FFF2-40B4-BE49-F238E27FC236}">
                    <a16:creationId xmlns:a16="http://schemas.microsoft.com/office/drawing/2014/main" xmlns="" id="{FA529574-E8BE-4A70-A83B-5928FB33DCC7}"/>
                  </a:ext>
                </a:extLst>
              </p:cNvPr>
              <p:cNvSpPr/>
              <p:nvPr/>
            </p:nvSpPr>
            <p:spPr>
              <a:xfrm flipH="1" flipV="1">
                <a:off x="1198193" y="2079887"/>
                <a:ext cx="1650866" cy="1912967"/>
              </a:xfrm>
              <a:custGeom>
                <a:avLst/>
                <a:gdLst/>
                <a:ahLst/>
                <a:cxnLst/>
                <a:rect l="l" t="t" r="r" b="b"/>
                <a:pathLst>
                  <a:path w="3393967" h="3932814">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18" name="Rounded Rectangle 21">
                <a:extLst>
                  <a:ext uri="{FF2B5EF4-FFF2-40B4-BE49-F238E27FC236}">
                    <a16:creationId xmlns:a16="http://schemas.microsoft.com/office/drawing/2014/main" xmlns="" id="{3E38FC15-AF19-4F2E-B375-A339FB75944A}"/>
                  </a:ext>
                </a:extLst>
              </p:cNvPr>
              <p:cNvSpPr/>
              <p:nvPr/>
            </p:nvSpPr>
            <p:spPr>
              <a:xfrm rot="18063644">
                <a:off x="1029053" y="3391349"/>
                <a:ext cx="73094" cy="73540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grpSp>
      </p:grpSp>
      <p:grpSp>
        <p:nvGrpSpPr>
          <p:cNvPr id="33" name="Group 32">
            <a:extLst>
              <a:ext uri="{FF2B5EF4-FFF2-40B4-BE49-F238E27FC236}">
                <a16:creationId xmlns:a16="http://schemas.microsoft.com/office/drawing/2014/main" xmlns="" id="{4BBBD728-E54A-4B4B-B1C7-BA597EB45273}"/>
              </a:ext>
            </a:extLst>
          </p:cNvPr>
          <p:cNvGrpSpPr/>
          <p:nvPr/>
        </p:nvGrpSpPr>
        <p:grpSpPr>
          <a:xfrm>
            <a:off x="7382965" y="2882965"/>
            <a:ext cx="684000" cy="684000"/>
            <a:chOff x="6078081" y="1847059"/>
            <a:chExt cx="684000" cy="684000"/>
          </a:xfrm>
        </p:grpSpPr>
        <p:sp>
          <p:nvSpPr>
            <p:cNvPr id="34" name="Oval 33">
              <a:extLst>
                <a:ext uri="{FF2B5EF4-FFF2-40B4-BE49-F238E27FC236}">
                  <a16:creationId xmlns:a16="http://schemas.microsoft.com/office/drawing/2014/main" xmlns="" id="{C9B31188-7FC1-470C-92C6-756E7910A063}"/>
                </a:ext>
              </a:extLst>
            </p:cNvPr>
            <p:cNvSpPr/>
            <p:nvPr/>
          </p:nvSpPr>
          <p:spPr>
            <a:xfrm>
              <a:off x="6078081" y="1847059"/>
              <a:ext cx="684000" cy="684000"/>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35" name="Oval 34">
              <a:extLst>
                <a:ext uri="{FF2B5EF4-FFF2-40B4-BE49-F238E27FC236}">
                  <a16:creationId xmlns:a16="http://schemas.microsoft.com/office/drawing/2014/main" xmlns="" id="{47D05A0D-4CA6-4C00-A87E-9CB19CF12C7E}"/>
                </a:ext>
              </a:extLst>
            </p:cNvPr>
            <p:cNvSpPr/>
            <p:nvPr/>
          </p:nvSpPr>
          <p:spPr>
            <a:xfrm>
              <a:off x="6150081" y="1919059"/>
              <a:ext cx="540000" cy="54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latin typeface="Times New Roman" pitchFamily="18" charset="0"/>
                <a:cs typeface="Times New Roman" pitchFamily="18" charset="0"/>
              </a:endParaRPr>
            </a:p>
          </p:txBody>
        </p:sp>
      </p:grpSp>
      <p:sp>
        <p:nvSpPr>
          <p:cNvPr id="36" name="Text Placeholder 14">
            <a:extLst>
              <a:ext uri="{FF2B5EF4-FFF2-40B4-BE49-F238E27FC236}">
                <a16:creationId xmlns:a16="http://schemas.microsoft.com/office/drawing/2014/main" xmlns="" id="{F0101FEF-C4EA-49A9-A7CE-E500BA80334C}"/>
              </a:ext>
            </a:extLst>
          </p:cNvPr>
          <p:cNvSpPr txBox="1">
            <a:spLocks/>
          </p:cNvSpPr>
          <p:nvPr/>
        </p:nvSpPr>
        <p:spPr>
          <a:xfrm>
            <a:off x="7477166" y="2993197"/>
            <a:ext cx="495601" cy="450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latin typeface="Times New Roman" pitchFamily="18" charset="0"/>
                <a:cs typeface="Times New Roman" pitchFamily="18" charset="0"/>
              </a:rPr>
              <a:t>04</a:t>
            </a:r>
          </a:p>
        </p:txBody>
      </p:sp>
      <p:grpSp>
        <p:nvGrpSpPr>
          <p:cNvPr id="40" name="Group 39">
            <a:extLst>
              <a:ext uri="{FF2B5EF4-FFF2-40B4-BE49-F238E27FC236}">
                <a16:creationId xmlns:a16="http://schemas.microsoft.com/office/drawing/2014/main" xmlns="" id="{A762D1DB-297E-4445-A754-80BC434B4997}"/>
              </a:ext>
            </a:extLst>
          </p:cNvPr>
          <p:cNvGrpSpPr/>
          <p:nvPr/>
        </p:nvGrpSpPr>
        <p:grpSpPr>
          <a:xfrm>
            <a:off x="6663990" y="4136620"/>
            <a:ext cx="684000" cy="684000"/>
            <a:chOff x="6078081" y="1847059"/>
            <a:chExt cx="684000" cy="684000"/>
          </a:xfrm>
        </p:grpSpPr>
        <p:sp>
          <p:nvSpPr>
            <p:cNvPr id="41" name="Oval 40">
              <a:extLst>
                <a:ext uri="{FF2B5EF4-FFF2-40B4-BE49-F238E27FC236}">
                  <a16:creationId xmlns:a16="http://schemas.microsoft.com/office/drawing/2014/main" xmlns="" id="{BCEEFADA-1646-42AE-9727-5C12C7A91A69}"/>
                </a:ext>
              </a:extLst>
            </p:cNvPr>
            <p:cNvSpPr/>
            <p:nvPr/>
          </p:nvSpPr>
          <p:spPr>
            <a:xfrm>
              <a:off x="6078081" y="1847059"/>
              <a:ext cx="684000" cy="684000"/>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42" name="Oval 41">
              <a:extLst>
                <a:ext uri="{FF2B5EF4-FFF2-40B4-BE49-F238E27FC236}">
                  <a16:creationId xmlns:a16="http://schemas.microsoft.com/office/drawing/2014/main" xmlns="" id="{681EB49F-05FD-47E6-BC26-9358C3686BB2}"/>
                </a:ext>
              </a:extLst>
            </p:cNvPr>
            <p:cNvSpPr/>
            <p:nvPr/>
          </p:nvSpPr>
          <p:spPr>
            <a:xfrm>
              <a:off x="6150081" y="1919059"/>
              <a:ext cx="540000" cy="54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grpSp>
      <p:sp>
        <p:nvSpPr>
          <p:cNvPr id="43" name="Text Placeholder 14">
            <a:extLst>
              <a:ext uri="{FF2B5EF4-FFF2-40B4-BE49-F238E27FC236}">
                <a16:creationId xmlns:a16="http://schemas.microsoft.com/office/drawing/2014/main" xmlns="" id="{DDE38822-12C8-418C-8602-C66DFBB1F697}"/>
              </a:ext>
            </a:extLst>
          </p:cNvPr>
          <p:cNvSpPr txBox="1">
            <a:spLocks/>
          </p:cNvSpPr>
          <p:nvPr/>
        </p:nvSpPr>
        <p:spPr>
          <a:xfrm>
            <a:off x="6758191" y="4246851"/>
            <a:ext cx="495601" cy="450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latin typeface="Times New Roman" pitchFamily="18" charset="0"/>
                <a:cs typeface="Times New Roman" pitchFamily="18" charset="0"/>
              </a:rPr>
              <a:t>05</a:t>
            </a:r>
          </a:p>
        </p:txBody>
      </p:sp>
      <p:grpSp>
        <p:nvGrpSpPr>
          <p:cNvPr id="54" name="Group 53">
            <a:extLst>
              <a:ext uri="{FF2B5EF4-FFF2-40B4-BE49-F238E27FC236}">
                <a16:creationId xmlns:a16="http://schemas.microsoft.com/office/drawing/2014/main" xmlns="" id="{BFA8559C-FC0D-4920-A53F-ABEB3FF3A7F9}"/>
              </a:ext>
            </a:extLst>
          </p:cNvPr>
          <p:cNvGrpSpPr/>
          <p:nvPr/>
        </p:nvGrpSpPr>
        <p:grpSpPr>
          <a:xfrm>
            <a:off x="5776794" y="1699030"/>
            <a:ext cx="684000" cy="684000"/>
            <a:chOff x="3754587" y="1709861"/>
            <a:chExt cx="684000" cy="684000"/>
          </a:xfrm>
        </p:grpSpPr>
        <p:sp>
          <p:nvSpPr>
            <p:cNvPr id="55" name="Oval 54">
              <a:extLst>
                <a:ext uri="{FF2B5EF4-FFF2-40B4-BE49-F238E27FC236}">
                  <a16:creationId xmlns:a16="http://schemas.microsoft.com/office/drawing/2014/main" xmlns="" id="{097D8656-0EE2-4345-BFE7-6AFF227E9886}"/>
                </a:ext>
              </a:extLst>
            </p:cNvPr>
            <p:cNvSpPr/>
            <p:nvPr/>
          </p:nvSpPr>
          <p:spPr>
            <a:xfrm>
              <a:off x="3754587" y="1709861"/>
              <a:ext cx="684000" cy="6840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56" name="Oval 55">
              <a:extLst>
                <a:ext uri="{FF2B5EF4-FFF2-40B4-BE49-F238E27FC236}">
                  <a16:creationId xmlns:a16="http://schemas.microsoft.com/office/drawing/2014/main" xmlns="" id="{49BC3295-7F1D-4310-9AC2-276974D753DF}"/>
                </a:ext>
              </a:extLst>
            </p:cNvPr>
            <p:cNvSpPr/>
            <p:nvPr/>
          </p:nvSpPr>
          <p:spPr>
            <a:xfrm>
              <a:off x="3826587" y="178186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57" name="Text Placeholder 14">
              <a:extLst>
                <a:ext uri="{FF2B5EF4-FFF2-40B4-BE49-F238E27FC236}">
                  <a16:creationId xmlns:a16="http://schemas.microsoft.com/office/drawing/2014/main" xmlns="" id="{C2959E9A-94AA-4A26-8D7D-1127609E3AEE}"/>
                </a:ext>
              </a:extLst>
            </p:cNvPr>
            <p:cNvSpPr txBox="1">
              <a:spLocks/>
            </p:cNvSpPr>
            <p:nvPr/>
          </p:nvSpPr>
          <p:spPr>
            <a:xfrm>
              <a:off x="3840276" y="1826389"/>
              <a:ext cx="495601" cy="450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latin typeface="Times New Roman" pitchFamily="18" charset="0"/>
                  <a:cs typeface="Times New Roman" pitchFamily="18" charset="0"/>
                </a:rPr>
                <a:t>01</a:t>
              </a:r>
            </a:p>
          </p:txBody>
        </p:sp>
      </p:grpSp>
      <p:grpSp>
        <p:nvGrpSpPr>
          <p:cNvPr id="61" name="Group 60">
            <a:extLst>
              <a:ext uri="{FF2B5EF4-FFF2-40B4-BE49-F238E27FC236}">
                <a16:creationId xmlns:a16="http://schemas.microsoft.com/office/drawing/2014/main" xmlns="" id="{7703B3BA-2E08-461D-AF56-223EC8F2E8E1}"/>
              </a:ext>
            </a:extLst>
          </p:cNvPr>
          <p:cNvGrpSpPr/>
          <p:nvPr/>
        </p:nvGrpSpPr>
        <p:grpSpPr>
          <a:xfrm>
            <a:off x="4991830" y="2820436"/>
            <a:ext cx="684000" cy="684000"/>
            <a:chOff x="3754587" y="1709861"/>
            <a:chExt cx="684000" cy="684000"/>
          </a:xfrm>
        </p:grpSpPr>
        <p:sp>
          <p:nvSpPr>
            <p:cNvPr id="62" name="Oval 61">
              <a:extLst>
                <a:ext uri="{FF2B5EF4-FFF2-40B4-BE49-F238E27FC236}">
                  <a16:creationId xmlns:a16="http://schemas.microsoft.com/office/drawing/2014/main" xmlns="" id="{03807668-292B-4CD2-A809-52D6D638D6DC}"/>
                </a:ext>
              </a:extLst>
            </p:cNvPr>
            <p:cNvSpPr/>
            <p:nvPr/>
          </p:nvSpPr>
          <p:spPr>
            <a:xfrm>
              <a:off x="3754587" y="1709861"/>
              <a:ext cx="684000" cy="6840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63" name="Oval 62">
              <a:extLst>
                <a:ext uri="{FF2B5EF4-FFF2-40B4-BE49-F238E27FC236}">
                  <a16:creationId xmlns:a16="http://schemas.microsoft.com/office/drawing/2014/main" xmlns="" id="{E9BBD666-63EA-4B25-BB65-7713C018B6A0}"/>
                </a:ext>
              </a:extLst>
            </p:cNvPr>
            <p:cNvSpPr/>
            <p:nvPr/>
          </p:nvSpPr>
          <p:spPr>
            <a:xfrm>
              <a:off x="3826587" y="178186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64" name="Text Placeholder 14">
              <a:extLst>
                <a:ext uri="{FF2B5EF4-FFF2-40B4-BE49-F238E27FC236}">
                  <a16:creationId xmlns:a16="http://schemas.microsoft.com/office/drawing/2014/main" xmlns="" id="{3C6B757B-45DB-47BE-8A87-6F5DB7A39172}"/>
                </a:ext>
              </a:extLst>
            </p:cNvPr>
            <p:cNvSpPr txBox="1">
              <a:spLocks/>
            </p:cNvSpPr>
            <p:nvPr/>
          </p:nvSpPr>
          <p:spPr>
            <a:xfrm>
              <a:off x="3840276" y="1826389"/>
              <a:ext cx="495601" cy="450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latin typeface="Times New Roman" pitchFamily="18" charset="0"/>
                  <a:cs typeface="Times New Roman" pitchFamily="18" charset="0"/>
                </a:rPr>
                <a:t>02</a:t>
              </a:r>
            </a:p>
          </p:txBody>
        </p:sp>
      </p:grpSp>
      <p:grpSp>
        <p:nvGrpSpPr>
          <p:cNvPr id="68" name="Group 67">
            <a:extLst>
              <a:ext uri="{FF2B5EF4-FFF2-40B4-BE49-F238E27FC236}">
                <a16:creationId xmlns:a16="http://schemas.microsoft.com/office/drawing/2014/main" xmlns="" id="{4A98436F-78DF-4307-9F61-1049C505D8BE}"/>
              </a:ext>
            </a:extLst>
          </p:cNvPr>
          <p:cNvGrpSpPr/>
          <p:nvPr/>
        </p:nvGrpSpPr>
        <p:grpSpPr>
          <a:xfrm>
            <a:off x="4136767" y="4011115"/>
            <a:ext cx="684000" cy="684000"/>
            <a:chOff x="3754587" y="1709861"/>
            <a:chExt cx="684000" cy="684000"/>
          </a:xfrm>
        </p:grpSpPr>
        <p:sp>
          <p:nvSpPr>
            <p:cNvPr id="69" name="Oval 68">
              <a:extLst>
                <a:ext uri="{FF2B5EF4-FFF2-40B4-BE49-F238E27FC236}">
                  <a16:creationId xmlns:a16="http://schemas.microsoft.com/office/drawing/2014/main" xmlns="" id="{776D12E9-5FD4-4659-8AC8-2BC4F5AA877F}"/>
                </a:ext>
              </a:extLst>
            </p:cNvPr>
            <p:cNvSpPr/>
            <p:nvPr/>
          </p:nvSpPr>
          <p:spPr>
            <a:xfrm>
              <a:off x="3754587" y="1709861"/>
              <a:ext cx="684000" cy="6840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70" name="Oval 69">
              <a:extLst>
                <a:ext uri="{FF2B5EF4-FFF2-40B4-BE49-F238E27FC236}">
                  <a16:creationId xmlns:a16="http://schemas.microsoft.com/office/drawing/2014/main" xmlns="" id="{2402DAC4-2C6A-4017-989F-BFB6E2CB8D6C}"/>
                </a:ext>
              </a:extLst>
            </p:cNvPr>
            <p:cNvSpPr/>
            <p:nvPr/>
          </p:nvSpPr>
          <p:spPr>
            <a:xfrm>
              <a:off x="3826587" y="178186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itchFamily="18" charset="0"/>
                <a:cs typeface="Times New Roman" pitchFamily="18" charset="0"/>
              </a:endParaRPr>
            </a:p>
          </p:txBody>
        </p:sp>
        <p:sp>
          <p:nvSpPr>
            <p:cNvPr id="71" name="Text Placeholder 14">
              <a:extLst>
                <a:ext uri="{FF2B5EF4-FFF2-40B4-BE49-F238E27FC236}">
                  <a16:creationId xmlns:a16="http://schemas.microsoft.com/office/drawing/2014/main" xmlns="" id="{AF173089-4D0B-41E7-8FCA-8B4CDBF05999}"/>
                </a:ext>
              </a:extLst>
            </p:cNvPr>
            <p:cNvSpPr txBox="1">
              <a:spLocks/>
            </p:cNvSpPr>
            <p:nvPr/>
          </p:nvSpPr>
          <p:spPr>
            <a:xfrm>
              <a:off x="3840276" y="1826389"/>
              <a:ext cx="495601" cy="450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latin typeface="Times New Roman" pitchFamily="18" charset="0"/>
                  <a:cs typeface="Times New Roman" pitchFamily="18" charset="0"/>
                </a:rPr>
                <a:t>03</a:t>
              </a:r>
            </a:p>
          </p:txBody>
        </p:sp>
      </p:grpSp>
      <p:sp>
        <p:nvSpPr>
          <p:cNvPr id="72" name="TextBox 71">
            <a:extLst>
              <a:ext uri="{FF2B5EF4-FFF2-40B4-BE49-F238E27FC236}">
                <a16:creationId xmlns:a16="http://schemas.microsoft.com/office/drawing/2014/main" xmlns="" id="{DA846073-871B-4148-8D77-C1750114C244}"/>
              </a:ext>
            </a:extLst>
          </p:cNvPr>
          <p:cNvSpPr txBox="1"/>
          <p:nvPr/>
        </p:nvSpPr>
        <p:spPr>
          <a:xfrm>
            <a:off x="2312451" y="1840137"/>
            <a:ext cx="33225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000" dirty="0">
                <a:solidFill>
                  <a:schemeClr val="accent1">
                    <a:lumMod val="75000"/>
                  </a:schemeClr>
                </a:solidFill>
                <a:latin typeface="Times New Roman" pitchFamily="18" charset="0"/>
                <a:cs typeface="Times New Roman" pitchFamily="18" charset="0"/>
              </a:rPr>
              <a:t>Infected Food Supplies</a:t>
            </a:r>
            <a:endParaRPr lang="en-US" dirty="0">
              <a:latin typeface="Times New Roman" pitchFamily="18" charset="0"/>
              <a:cs typeface="Times New Roman" pitchFamily="18" charset="0"/>
            </a:endParaRPr>
          </a:p>
        </p:txBody>
      </p:sp>
      <p:sp>
        <p:nvSpPr>
          <p:cNvPr id="73" name="TextBox 72">
            <a:extLst>
              <a:ext uri="{FF2B5EF4-FFF2-40B4-BE49-F238E27FC236}">
                <a16:creationId xmlns:a16="http://schemas.microsoft.com/office/drawing/2014/main" xmlns="" id="{128B8D2C-BDC1-4A86-A426-E53F6F023CE9}"/>
              </a:ext>
            </a:extLst>
          </p:cNvPr>
          <p:cNvSpPr txBox="1"/>
          <p:nvPr/>
        </p:nvSpPr>
        <p:spPr>
          <a:xfrm>
            <a:off x="649905" y="4044269"/>
            <a:ext cx="33225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000" dirty="0">
                <a:solidFill>
                  <a:schemeClr val="accent1">
                    <a:lumMod val="75000"/>
                  </a:schemeClr>
                </a:solidFill>
                <a:latin typeface="Times New Roman" pitchFamily="18" charset="0"/>
                <a:cs typeface="Times New Roman" pitchFamily="18" charset="0"/>
              </a:rPr>
              <a:t>Human to human</a:t>
            </a:r>
          </a:p>
        </p:txBody>
      </p:sp>
      <p:sp>
        <p:nvSpPr>
          <p:cNvPr id="74" name="TextBox 73">
            <a:extLst>
              <a:ext uri="{FF2B5EF4-FFF2-40B4-BE49-F238E27FC236}">
                <a16:creationId xmlns:a16="http://schemas.microsoft.com/office/drawing/2014/main" xmlns="" id="{E12C0621-06DC-4BE0-89D5-8F46DA2CF252}"/>
              </a:ext>
            </a:extLst>
          </p:cNvPr>
          <p:cNvSpPr txBox="1"/>
          <p:nvPr/>
        </p:nvSpPr>
        <p:spPr>
          <a:xfrm>
            <a:off x="1600830" y="2885525"/>
            <a:ext cx="33225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000" dirty="0">
                <a:solidFill>
                  <a:schemeClr val="accent1">
                    <a:lumMod val="75000"/>
                  </a:schemeClr>
                </a:solidFill>
                <a:latin typeface="Times New Roman" pitchFamily="18" charset="0"/>
                <a:cs typeface="Times New Roman" pitchFamily="18" charset="0"/>
              </a:rPr>
              <a:t>Contaminated water</a:t>
            </a:r>
          </a:p>
        </p:txBody>
      </p:sp>
      <p:sp>
        <p:nvSpPr>
          <p:cNvPr id="75" name="TextBox 74">
            <a:extLst>
              <a:ext uri="{FF2B5EF4-FFF2-40B4-BE49-F238E27FC236}">
                <a16:creationId xmlns:a16="http://schemas.microsoft.com/office/drawing/2014/main" xmlns="" id="{601F865D-811E-42BF-B37A-D7AF08265722}"/>
              </a:ext>
            </a:extLst>
          </p:cNvPr>
          <p:cNvSpPr txBox="1"/>
          <p:nvPr/>
        </p:nvSpPr>
        <p:spPr>
          <a:xfrm>
            <a:off x="7419741" y="4245789"/>
            <a:ext cx="33225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accent6"/>
                </a:solidFill>
                <a:latin typeface="Times New Roman" pitchFamily="18" charset="0"/>
                <a:cs typeface="Times New Roman" pitchFamily="18" charset="0"/>
              </a:rPr>
              <a:t>Air Transmission</a:t>
            </a:r>
            <a:endParaRPr lang="en-US" dirty="0">
              <a:latin typeface="Times New Roman" pitchFamily="18" charset="0"/>
              <a:cs typeface="Times New Roman" pitchFamily="18" charset="0"/>
            </a:endParaRPr>
          </a:p>
        </p:txBody>
      </p:sp>
      <p:sp>
        <p:nvSpPr>
          <p:cNvPr id="76" name="TextBox 75">
            <a:extLst>
              <a:ext uri="{FF2B5EF4-FFF2-40B4-BE49-F238E27FC236}">
                <a16:creationId xmlns:a16="http://schemas.microsoft.com/office/drawing/2014/main" xmlns="" id="{94FF4361-2ECF-4FF7-B72C-3908F25C6156}"/>
              </a:ext>
            </a:extLst>
          </p:cNvPr>
          <p:cNvSpPr txBox="1"/>
          <p:nvPr/>
        </p:nvSpPr>
        <p:spPr>
          <a:xfrm>
            <a:off x="8068385" y="3042962"/>
            <a:ext cx="33225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accent6"/>
                </a:solidFill>
                <a:latin typeface="Times New Roman" pitchFamily="18" charset="0"/>
                <a:cs typeface="Times New Roman" pitchFamily="18" charset="0"/>
              </a:rPr>
              <a:t>Insect Bites</a:t>
            </a:r>
            <a:endParaRPr lang="en-US" sz="2000"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6862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1464F"/>
        </a:solidFill>
        <a:effectLst/>
      </p:bgPr>
    </p:bg>
    <p:spTree>
      <p:nvGrpSpPr>
        <p:cNvPr id="1" name=""/>
        <p:cNvGrpSpPr/>
        <p:nvPr/>
      </p:nvGrpSpPr>
      <p:grpSpPr>
        <a:xfrm>
          <a:off x="0" y="0"/>
          <a:ext cx="0" cy="0"/>
          <a:chOff x="0" y="0"/>
          <a:chExt cx="0" cy="0"/>
        </a:xfrm>
      </p:grpSpPr>
      <p:sp>
        <p:nvSpPr>
          <p:cNvPr id="32" name="Freeform: Shape 208">
            <a:extLst>
              <a:ext uri="{FF2B5EF4-FFF2-40B4-BE49-F238E27FC236}">
                <a16:creationId xmlns:a16="http://schemas.microsoft.com/office/drawing/2014/main" xmlns="" id="{97CA5B46-133D-43CD-9ED1-7D0B52315DDB}"/>
              </a:ext>
            </a:extLst>
          </p:cNvPr>
          <p:cNvSpPr/>
          <p:nvPr/>
        </p:nvSpPr>
        <p:spPr>
          <a:xfrm>
            <a:off x="477902" y="0"/>
            <a:ext cx="1428797" cy="6858000"/>
          </a:xfrm>
          <a:custGeom>
            <a:avLst/>
            <a:gdLst>
              <a:gd name="connsiteX0" fmla="*/ 349567 w 972505"/>
              <a:gd name="connsiteY0" fmla="*/ 3743325 h 4242435"/>
              <a:gd name="connsiteX1" fmla="*/ 429577 w 972505"/>
              <a:gd name="connsiteY1" fmla="*/ 3809047 h 4242435"/>
              <a:gd name="connsiteX2" fmla="*/ 459105 w 972505"/>
              <a:gd name="connsiteY2" fmla="*/ 3833812 h 4242435"/>
              <a:gd name="connsiteX3" fmla="*/ 149542 w 972505"/>
              <a:gd name="connsiteY3" fmla="*/ 4242435 h 4242435"/>
              <a:gd name="connsiteX4" fmla="*/ 0 w 972505"/>
              <a:gd name="connsiteY4" fmla="*/ 4242435 h 4242435"/>
              <a:gd name="connsiteX5" fmla="*/ 349567 w 972505"/>
              <a:gd name="connsiteY5" fmla="*/ 3743325 h 4242435"/>
              <a:gd name="connsiteX6" fmla="*/ 156210 w 972505"/>
              <a:gd name="connsiteY6" fmla="*/ 3237547 h 4242435"/>
              <a:gd name="connsiteX7" fmla="*/ 186690 w 972505"/>
              <a:gd name="connsiteY7" fmla="*/ 3317557 h 4242435"/>
              <a:gd name="connsiteX8" fmla="*/ 229552 w 972505"/>
              <a:gd name="connsiteY8" fmla="*/ 3384232 h 4242435"/>
              <a:gd name="connsiteX9" fmla="*/ 243840 w 972505"/>
              <a:gd name="connsiteY9" fmla="*/ 3401377 h 4242435"/>
              <a:gd name="connsiteX10" fmla="*/ 710565 w 972505"/>
              <a:gd name="connsiteY10" fmla="*/ 3401377 h 4242435"/>
              <a:gd name="connsiteX11" fmla="*/ 722947 w 972505"/>
              <a:gd name="connsiteY11" fmla="*/ 3384232 h 4242435"/>
              <a:gd name="connsiteX12" fmla="*/ 762952 w 972505"/>
              <a:gd name="connsiteY12" fmla="*/ 3317557 h 4242435"/>
              <a:gd name="connsiteX13" fmla="*/ 789622 w 972505"/>
              <a:gd name="connsiteY13" fmla="*/ 3237547 h 4242435"/>
              <a:gd name="connsiteX14" fmla="*/ 220027 w 972505"/>
              <a:gd name="connsiteY14" fmla="*/ 3004185 h 4242435"/>
              <a:gd name="connsiteX15" fmla="*/ 183832 w 972505"/>
              <a:gd name="connsiteY15" fmla="*/ 3060382 h 4242435"/>
              <a:gd name="connsiteX16" fmla="*/ 151447 w 972505"/>
              <a:gd name="connsiteY16" fmla="*/ 3155632 h 4242435"/>
              <a:gd name="connsiteX17" fmla="*/ 150495 w 972505"/>
              <a:gd name="connsiteY17" fmla="*/ 3167062 h 4242435"/>
              <a:gd name="connsiteX18" fmla="*/ 790575 w 972505"/>
              <a:gd name="connsiteY18" fmla="*/ 3167062 h 4242435"/>
              <a:gd name="connsiteX19" fmla="*/ 788670 w 972505"/>
              <a:gd name="connsiteY19" fmla="*/ 3155632 h 4242435"/>
              <a:gd name="connsiteX20" fmla="*/ 752475 w 972505"/>
              <a:gd name="connsiteY20" fmla="*/ 3060382 h 4242435"/>
              <a:gd name="connsiteX21" fmla="*/ 716280 w 972505"/>
              <a:gd name="connsiteY21" fmla="*/ 3004185 h 4242435"/>
              <a:gd name="connsiteX22" fmla="*/ 233362 w 972505"/>
              <a:gd name="connsiteY22" fmla="*/ 2179320 h 4242435"/>
              <a:gd name="connsiteX23" fmla="*/ 257175 w 972505"/>
              <a:gd name="connsiteY23" fmla="*/ 2253615 h 4242435"/>
              <a:gd name="connsiteX24" fmla="*/ 289560 w 972505"/>
              <a:gd name="connsiteY24" fmla="*/ 2320290 h 4242435"/>
              <a:gd name="connsiteX25" fmla="*/ 298132 w 972505"/>
              <a:gd name="connsiteY25" fmla="*/ 2333625 h 4242435"/>
              <a:gd name="connsiteX26" fmla="*/ 298132 w 972505"/>
              <a:gd name="connsiteY26" fmla="*/ 2334577 h 4242435"/>
              <a:gd name="connsiteX27" fmla="*/ 724852 w 972505"/>
              <a:gd name="connsiteY27" fmla="*/ 2334577 h 4242435"/>
              <a:gd name="connsiteX28" fmla="*/ 733425 w 972505"/>
              <a:gd name="connsiteY28" fmla="*/ 2321242 h 4242435"/>
              <a:gd name="connsiteX29" fmla="*/ 747712 w 972505"/>
              <a:gd name="connsiteY29" fmla="*/ 2296477 h 4242435"/>
              <a:gd name="connsiteX30" fmla="*/ 746760 w 972505"/>
              <a:gd name="connsiteY30" fmla="*/ 2296477 h 4242435"/>
              <a:gd name="connsiteX31" fmla="*/ 766762 w 972505"/>
              <a:gd name="connsiteY31" fmla="*/ 2253615 h 4242435"/>
              <a:gd name="connsiteX32" fmla="*/ 787717 w 972505"/>
              <a:gd name="connsiteY32" fmla="*/ 2179320 h 4242435"/>
              <a:gd name="connsiteX33" fmla="*/ 544830 w 972505"/>
              <a:gd name="connsiteY33" fmla="*/ 2179320 h 4242435"/>
              <a:gd name="connsiteX34" fmla="*/ 543877 w 972505"/>
              <a:gd name="connsiteY34" fmla="*/ 2179320 h 4242435"/>
              <a:gd name="connsiteX35" fmla="*/ 272415 w 972505"/>
              <a:gd name="connsiteY35" fmla="*/ 1956435 h 4242435"/>
              <a:gd name="connsiteX36" fmla="*/ 248602 w 972505"/>
              <a:gd name="connsiteY36" fmla="*/ 1995487 h 4242435"/>
              <a:gd name="connsiteX37" fmla="*/ 223837 w 972505"/>
              <a:gd name="connsiteY37" fmla="*/ 2090737 h 4242435"/>
              <a:gd name="connsiteX38" fmla="*/ 224790 w 972505"/>
              <a:gd name="connsiteY38" fmla="*/ 2111692 h 4242435"/>
              <a:gd name="connsiteX39" fmla="*/ 543877 w 972505"/>
              <a:gd name="connsiteY39" fmla="*/ 2111692 h 4242435"/>
              <a:gd name="connsiteX40" fmla="*/ 544830 w 972505"/>
              <a:gd name="connsiteY40" fmla="*/ 2111692 h 4242435"/>
              <a:gd name="connsiteX41" fmla="*/ 791527 w 972505"/>
              <a:gd name="connsiteY41" fmla="*/ 2111692 h 4242435"/>
              <a:gd name="connsiteX42" fmla="*/ 789622 w 972505"/>
              <a:gd name="connsiteY42" fmla="*/ 2090737 h 4242435"/>
              <a:gd name="connsiteX43" fmla="*/ 763905 w 972505"/>
              <a:gd name="connsiteY43" fmla="*/ 1995487 h 4242435"/>
              <a:gd name="connsiteX44" fmla="*/ 762000 w 972505"/>
              <a:gd name="connsiteY44" fmla="*/ 1990725 h 4242435"/>
              <a:gd name="connsiteX45" fmla="*/ 744855 w 972505"/>
              <a:gd name="connsiteY45" fmla="*/ 1956435 h 4242435"/>
              <a:gd name="connsiteX46" fmla="*/ 245745 w 972505"/>
              <a:gd name="connsiteY46" fmla="*/ 1160145 h 4242435"/>
              <a:gd name="connsiteX47" fmla="*/ 266700 w 972505"/>
              <a:gd name="connsiteY47" fmla="*/ 1245870 h 4242435"/>
              <a:gd name="connsiteX48" fmla="*/ 299085 w 972505"/>
              <a:gd name="connsiteY48" fmla="*/ 1312545 h 4242435"/>
              <a:gd name="connsiteX49" fmla="*/ 300990 w 972505"/>
              <a:gd name="connsiteY49" fmla="*/ 1314450 h 4242435"/>
              <a:gd name="connsiteX50" fmla="*/ 746760 w 972505"/>
              <a:gd name="connsiteY50" fmla="*/ 1314450 h 4242435"/>
              <a:gd name="connsiteX51" fmla="*/ 747712 w 972505"/>
              <a:gd name="connsiteY51" fmla="*/ 1312545 h 4242435"/>
              <a:gd name="connsiteX52" fmla="*/ 780097 w 972505"/>
              <a:gd name="connsiteY52" fmla="*/ 1245870 h 4242435"/>
              <a:gd name="connsiteX53" fmla="*/ 802005 w 972505"/>
              <a:gd name="connsiteY53" fmla="*/ 1160145 h 4242435"/>
              <a:gd name="connsiteX54" fmla="*/ 300037 w 972505"/>
              <a:gd name="connsiteY54" fmla="*/ 937260 h 4242435"/>
              <a:gd name="connsiteX55" fmla="*/ 278130 w 972505"/>
              <a:gd name="connsiteY55" fmla="*/ 978217 h 4242435"/>
              <a:gd name="connsiteX56" fmla="*/ 245745 w 972505"/>
              <a:gd name="connsiteY56" fmla="*/ 1073467 h 4242435"/>
              <a:gd name="connsiteX57" fmla="*/ 242887 w 972505"/>
              <a:gd name="connsiteY57" fmla="*/ 1092517 h 4242435"/>
              <a:gd name="connsiteX58" fmla="*/ 804862 w 972505"/>
              <a:gd name="connsiteY58" fmla="*/ 1092517 h 4242435"/>
              <a:gd name="connsiteX59" fmla="*/ 802957 w 972505"/>
              <a:gd name="connsiteY59" fmla="*/ 1073467 h 4242435"/>
              <a:gd name="connsiteX60" fmla="*/ 773430 w 972505"/>
              <a:gd name="connsiteY60" fmla="*/ 978217 h 4242435"/>
              <a:gd name="connsiteX61" fmla="*/ 752475 w 972505"/>
              <a:gd name="connsiteY61" fmla="*/ 937260 h 4242435"/>
              <a:gd name="connsiteX62" fmla="*/ 762000 w 972505"/>
              <a:gd name="connsiteY62" fmla="*/ 0 h 4242435"/>
              <a:gd name="connsiteX63" fmla="*/ 903922 w 972505"/>
              <a:gd name="connsiteY63" fmla="*/ 0 h 4242435"/>
              <a:gd name="connsiteX64" fmla="*/ 816292 w 972505"/>
              <a:gd name="connsiteY64" fmla="*/ 288607 h 4242435"/>
              <a:gd name="connsiteX65" fmla="*/ 624840 w 972505"/>
              <a:gd name="connsiteY65" fmla="*/ 535305 h 4242435"/>
              <a:gd name="connsiteX66" fmla="*/ 615315 w 972505"/>
              <a:gd name="connsiteY66" fmla="*/ 546735 h 4242435"/>
              <a:gd name="connsiteX67" fmla="*/ 605790 w 972505"/>
              <a:gd name="connsiteY67" fmla="*/ 558165 h 4242435"/>
              <a:gd name="connsiteX68" fmla="*/ 545782 w 972505"/>
              <a:gd name="connsiteY68" fmla="*/ 626745 h 4242435"/>
              <a:gd name="connsiteX69" fmla="*/ 512445 w 972505"/>
              <a:gd name="connsiteY69" fmla="*/ 663892 h 4242435"/>
              <a:gd name="connsiteX70" fmla="*/ 502920 w 972505"/>
              <a:gd name="connsiteY70" fmla="*/ 675322 h 4242435"/>
              <a:gd name="connsiteX71" fmla="*/ 493395 w 972505"/>
              <a:gd name="connsiteY71" fmla="*/ 686752 h 4242435"/>
              <a:gd name="connsiteX72" fmla="*/ 342900 w 972505"/>
              <a:gd name="connsiteY72" fmla="*/ 873442 h 4242435"/>
              <a:gd name="connsiteX73" fmla="*/ 708660 w 972505"/>
              <a:gd name="connsiteY73" fmla="*/ 873442 h 4242435"/>
              <a:gd name="connsiteX74" fmla="*/ 536257 w 972505"/>
              <a:gd name="connsiteY74" fmla="*/ 684847 h 4242435"/>
              <a:gd name="connsiteX75" fmla="*/ 572452 w 972505"/>
              <a:gd name="connsiteY75" fmla="*/ 643890 h 4242435"/>
              <a:gd name="connsiteX76" fmla="*/ 629602 w 972505"/>
              <a:gd name="connsiteY76" fmla="*/ 578167 h 4242435"/>
              <a:gd name="connsiteX77" fmla="*/ 955357 w 972505"/>
              <a:gd name="connsiteY77" fmla="*/ 1112520 h 4242435"/>
              <a:gd name="connsiteX78" fmla="*/ 662940 w 972505"/>
              <a:gd name="connsiteY78" fmla="*/ 1621155 h 4242435"/>
              <a:gd name="connsiteX79" fmla="*/ 598170 w 972505"/>
              <a:gd name="connsiteY79" fmla="*/ 1568767 h 4242435"/>
              <a:gd name="connsiteX80" fmla="*/ 551497 w 972505"/>
              <a:gd name="connsiteY80" fmla="*/ 1531620 h 4242435"/>
              <a:gd name="connsiteX81" fmla="*/ 701040 w 972505"/>
              <a:gd name="connsiteY81" fmla="*/ 1383030 h 4242435"/>
              <a:gd name="connsiteX82" fmla="*/ 349567 w 972505"/>
              <a:gd name="connsiteY82" fmla="*/ 1383030 h 4242435"/>
              <a:gd name="connsiteX83" fmla="*/ 504825 w 972505"/>
              <a:gd name="connsiteY83" fmla="*/ 1531620 h 4242435"/>
              <a:gd name="connsiteX84" fmla="*/ 516255 w 972505"/>
              <a:gd name="connsiteY84" fmla="*/ 1541145 h 4242435"/>
              <a:gd name="connsiteX85" fmla="*/ 527685 w 972505"/>
              <a:gd name="connsiteY85" fmla="*/ 1550670 h 4242435"/>
              <a:gd name="connsiteX86" fmla="*/ 576262 w 972505"/>
              <a:gd name="connsiteY86" fmla="*/ 1589722 h 4242435"/>
              <a:gd name="connsiteX87" fmla="*/ 639127 w 972505"/>
              <a:gd name="connsiteY87" fmla="*/ 1640205 h 4242435"/>
              <a:gd name="connsiteX88" fmla="*/ 650557 w 972505"/>
              <a:gd name="connsiteY88" fmla="*/ 1649730 h 4242435"/>
              <a:gd name="connsiteX89" fmla="*/ 661987 w 972505"/>
              <a:gd name="connsiteY89" fmla="*/ 1659255 h 4242435"/>
              <a:gd name="connsiteX90" fmla="*/ 920115 w 972505"/>
              <a:gd name="connsiteY90" fmla="*/ 1991677 h 4242435"/>
              <a:gd name="connsiteX91" fmla="*/ 919162 w 972505"/>
              <a:gd name="connsiteY91" fmla="*/ 1991677 h 4242435"/>
              <a:gd name="connsiteX92" fmla="*/ 940117 w 972505"/>
              <a:gd name="connsiteY92" fmla="*/ 2129790 h 4242435"/>
              <a:gd name="connsiteX93" fmla="*/ 906780 w 972505"/>
              <a:gd name="connsiteY93" fmla="*/ 2296477 h 4242435"/>
              <a:gd name="connsiteX94" fmla="*/ 907732 w 972505"/>
              <a:gd name="connsiteY94" fmla="*/ 2296477 h 4242435"/>
              <a:gd name="connsiteX95" fmla="*/ 617220 w 972505"/>
              <a:gd name="connsiteY95" fmla="*/ 2648902 h 4242435"/>
              <a:gd name="connsiteX96" fmla="*/ 605790 w 972505"/>
              <a:gd name="connsiteY96" fmla="*/ 2658427 h 4242435"/>
              <a:gd name="connsiteX97" fmla="*/ 594360 w 972505"/>
              <a:gd name="connsiteY97" fmla="*/ 2667952 h 4242435"/>
              <a:gd name="connsiteX98" fmla="*/ 501015 w 972505"/>
              <a:gd name="connsiteY98" fmla="*/ 2743200 h 4242435"/>
              <a:gd name="connsiteX99" fmla="*/ 482917 w 972505"/>
              <a:gd name="connsiteY99" fmla="*/ 2757487 h 4242435"/>
              <a:gd name="connsiteX100" fmla="*/ 470535 w 972505"/>
              <a:gd name="connsiteY100" fmla="*/ 2767012 h 4242435"/>
              <a:gd name="connsiteX101" fmla="*/ 459105 w 972505"/>
              <a:gd name="connsiteY101" fmla="*/ 2776537 h 4242435"/>
              <a:gd name="connsiteX102" fmla="*/ 280987 w 972505"/>
              <a:gd name="connsiteY102" fmla="*/ 2933700 h 4242435"/>
              <a:gd name="connsiteX103" fmla="*/ 661035 w 972505"/>
              <a:gd name="connsiteY103" fmla="*/ 2933700 h 4242435"/>
              <a:gd name="connsiteX104" fmla="*/ 507682 w 972505"/>
              <a:gd name="connsiteY104" fmla="*/ 2778442 h 4242435"/>
              <a:gd name="connsiteX105" fmla="*/ 524827 w 972505"/>
              <a:gd name="connsiteY105" fmla="*/ 2765107 h 4242435"/>
              <a:gd name="connsiteX106" fmla="*/ 618172 w 972505"/>
              <a:gd name="connsiteY106" fmla="*/ 2688907 h 4242435"/>
              <a:gd name="connsiteX107" fmla="*/ 942975 w 972505"/>
              <a:gd name="connsiteY107" fmla="*/ 3195637 h 4242435"/>
              <a:gd name="connsiteX108" fmla="*/ 615315 w 972505"/>
              <a:gd name="connsiteY108" fmla="*/ 3702367 h 4242435"/>
              <a:gd name="connsiteX109" fmla="*/ 575310 w 972505"/>
              <a:gd name="connsiteY109" fmla="*/ 3669030 h 4242435"/>
              <a:gd name="connsiteX110" fmla="*/ 505777 w 972505"/>
              <a:gd name="connsiteY110" fmla="*/ 3611880 h 4242435"/>
              <a:gd name="connsiteX111" fmla="*/ 651510 w 972505"/>
              <a:gd name="connsiteY111" fmla="*/ 3472815 h 4242435"/>
              <a:gd name="connsiteX112" fmla="*/ 306705 w 972505"/>
              <a:gd name="connsiteY112" fmla="*/ 3472815 h 4242435"/>
              <a:gd name="connsiteX113" fmla="*/ 459105 w 972505"/>
              <a:gd name="connsiteY113" fmla="*/ 3611880 h 4242435"/>
              <a:gd name="connsiteX114" fmla="*/ 470535 w 972505"/>
              <a:gd name="connsiteY114" fmla="*/ 3621405 h 4242435"/>
              <a:gd name="connsiteX115" fmla="*/ 481965 w 972505"/>
              <a:gd name="connsiteY115" fmla="*/ 3630930 h 4242435"/>
              <a:gd name="connsiteX116" fmla="*/ 552450 w 972505"/>
              <a:gd name="connsiteY116" fmla="*/ 3689985 h 4242435"/>
              <a:gd name="connsiteX117" fmla="*/ 591502 w 972505"/>
              <a:gd name="connsiteY117" fmla="*/ 3722370 h 4242435"/>
              <a:gd name="connsiteX118" fmla="*/ 602932 w 972505"/>
              <a:gd name="connsiteY118" fmla="*/ 3731895 h 4242435"/>
              <a:gd name="connsiteX119" fmla="*/ 614362 w 972505"/>
              <a:gd name="connsiteY119" fmla="*/ 3741420 h 4242435"/>
              <a:gd name="connsiteX120" fmla="*/ 972502 w 972505"/>
              <a:gd name="connsiteY120" fmla="*/ 4240530 h 4242435"/>
              <a:gd name="connsiteX121" fmla="*/ 822960 w 972505"/>
              <a:gd name="connsiteY121" fmla="*/ 4240530 h 4242435"/>
              <a:gd name="connsiteX122" fmla="*/ 503872 w 972505"/>
              <a:gd name="connsiteY122" fmla="*/ 3831907 h 4242435"/>
              <a:gd name="connsiteX123" fmla="*/ 492442 w 972505"/>
              <a:gd name="connsiteY123" fmla="*/ 3822382 h 4242435"/>
              <a:gd name="connsiteX124" fmla="*/ 481012 w 972505"/>
              <a:gd name="connsiteY124" fmla="*/ 3812857 h 4242435"/>
              <a:gd name="connsiteX125" fmla="*/ 449580 w 972505"/>
              <a:gd name="connsiteY125" fmla="*/ 3787140 h 4242435"/>
              <a:gd name="connsiteX126" fmla="*/ 371475 w 972505"/>
              <a:gd name="connsiteY126" fmla="*/ 3722370 h 4242435"/>
              <a:gd name="connsiteX127" fmla="*/ 360045 w 972505"/>
              <a:gd name="connsiteY127" fmla="*/ 3712845 h 4242435"/>
              <a:gd name="connsiteX128" fmla="*/ 348615 w 972505"/>
              <a:gd name="connsiteY128" fmla="*/ 3703320 h 4242435"/>
              <a:gd name="connsiteX129" fmla="*/ 0 w 972505"/>
              <a:gd name="connsiteY129" fmla="*/ 3185160 h 4242435"/>
              <a:gd name="connsiteX130" fmla="*/ 360045 w 972505"/>
              <a:gd name="connsiteY130" fmla="*/ 2674620 h 4242435"/>
              <a:gd name="connsiteX131" fmla="*/ 371475 w 972505"/>
              <a:gd name="connsiteY131" fmla="*/ 2665095 h 4242435"/>
              <a:gd name="connsiteX132" fmla="*/ 382905 w 972505"/>
              <a:gd name="connsiteY132" fmla="*/ 2655570 h 4242435"/>
              <a:gd name="connsiteX133" fmla="*/ 402907 w 972505"/>
              <a:gd name="connsiteY133" fmla="*/ 2639377 h 4242435"/>
              <a:gd name="connsiteX134" fmla="*/ 494347 w 972505"/>
              <a:gd name="connsiteY134" fmla="*/ 2566035 h 4242435"/>
              <a:gd name="connsiteX135" fmla="*/ 505777 w 972505"/>
              <a:gd name="connsiteY135" fmla="*/ 2556510 h 4242435"/>
              <a:gd name="connsiteX136" fmla="*/ 517207 w 972505"/>
              <a:gd name="connsiteY136" fmla="*/ 2546985 h 4242435"/>
              <a:gd name="connsiteX137" fmla="*/ 673417 w 972505"/>
              <a:gd name="connsiteY137" fmla="*/ 2397442 h 4242435"/>
              <a:gd name="connsiteX138" fmla="*/ 343852 w 972505"/>
              <a:gd name="connsiteY138" fmla="*/ 2397442 h 4242435"/>
              <a:gd name="connsiteX139" fmla="*/ 472440 w 972505"/>
              <a:gd name="connsiteY139" fmla="*/ 2545080 h 4242435"/>
              <a:gd name="connsiteX140" fmla="*/ 381000 w 972505"/>
              <a:gd name="connsiteY140" fmla="*/ 2618422 h 4242435"/>
              <a:gd name="connsiteX141" fmla="*/ 360997 w 972505"/>
              <a:gd name="connsiteY141" fmla="*/ 2634615 h 4242435"/>
              <a:gd name="connsiteX142" fmla="*/ 74295 w 972505"/>
              <a:gd name="connsiteY142" fmla="*/ 2087880 h 4242435"/>
              <a:gd name="connsiteX143" fmla="*/ 389572 w 972505"/>
              <a:gd name="connsiteY143" fmla="*/ 1653540 h 4242435"/>
              <a:gd name="connsiteX144" fmla="*/ 455295 w 972505"/>
              <a:gd name="connsiteY144" fmla="*/ 1706880 h 4242435"/>
              <a:gd name="connsiteX145" fmla="*/ 501967 w 972505"/>
              <a:gd name="connsiteY145" fmla="*/ 1744027 h 4242435"/>
              <a:gd name="connsiteX146" fmla="*/ 331470 w 972505"/>
              <a:gd name="connsiteY146" fmla="*/ 1886902 h 4242435"/>
              <a:gd name="connsiteX147" fmla="*/ 700087 w 972505"/>
              <a:gd name="connsiteY147" fmla="*/ 1886902 h 4242435"/>
              <a:gd name="connsiteX148" fmla="*/ 551497 w 972505"/>
              <a:gd name="connsiteY148" fmla="*/ 1744980 h 4242435"/>
              <a:gd name="connsiteX149" fmla="*/ 540067 w 972505"/>
              <a:gd name="connsiteY149" fmla="*/ 1735455 h 4242435"/>
              <a:gd name="connsiteX150" fmla="*/ 527685 w 972505"/>
              <a:gd name="connsiteY150" fmla="*/ 1725930 h 4242435"/>
              <a:gd name="connsiteX151" fmla="*/ 478155 w 972505"/>
              <a:gd name="connsiteY151" fmla="*/ 1685925 h 4242435"/>
              <a:gd name="connsiteX152" fmla="*/ 415290 w 972505"/>
              <a:gd name="connsiteY152" fmla="*/ 1635442 h 4242435"/>
              <a:gd name="connsiteX153" fmla="*/ 403860 w 972505"/>
              <a:gd name="connsiteY153" fmla="*/ 1625917 h 4242435"/>
              <a:gd name="connsiteX154" fmla="*/ 392430 w 972505"/>
              <a:gd name="connsiteY154" fmla="*/ 1616392 h 4242435"/>
              <a:gd name="connsiteX155" fmla="*/ 95250 w 972505"/>
              <a:gd name="connsiteY155" fmla="*/ 1108710 h 4242435"/>
              <a:gd name="connsiteX156" fmla="*/ 392430 w 972505"/>
              <a:gd name="connsiteY156" fmla="*/ 583882 h 4242435"/>
              <a:gd name="connsiteX157" fmla="*/ 401955 w 972505"/>
              <a:gd name="connsiteY157" fmla="*/ 572452 h 4242435"/>
              <a:gd name="connsiteX158" fmla="*/ 411480 w 972505"/>
              <a:gd name="connsiteY158" fmla="*/ 561022 h 4242435"/>
              <a:gd name="connsiteX159" fmla="*/ 430530 w 972505"/>
              <a:gd name="connsiteY159" fmla="*/ 540067 h 4242435"/>
              <a:gd name="connsiteX160" fmla="*/ 504825 w 972505"/>
              <a:gd name="connsiteY160" fmla="*/ 455295 h 4242435"/>
              <a:gd name="connsiteX161" fmla="*/ 514350 w 972505"/>
              <a:gd name="connsiteY161" fmla="*/ 443865 h 4242435"/>
              <a:gd name="connsiteX162" fmla="*/ 523875 w 972505"/>
              <a:gd name="connsiteY162" fmla="*/ 432435 h 4242435"/>
              <a:gd name="connsiteX163" fmla="*/ 689610 w 972505"/>
              <a:gd name="connsiteY163" fmla="*/ 217170 h 4242435"/>
              <a:gd name="connsiteX164" fmla="*/ 762000 w 972505"/>
              <a:gd name="connsiteY164" fmla="*/ 0 h 4242435"/>
              <a:gd name="connsiteX165" fmla="*/ 85725 w 972505"/>
              <a:gd name="connsiteY165" fmla="*/ 0 h 4242435"/>
              <a:gd name="connsiteX166" fmla="*/ 251460 w 972505"/>
              <a:gd name="connsiteY166" fmla="*/ 0 h 4242435"/>
              <a:gd name="connsiteX167" fmla="*/ 281940 w 972505"/>
              <a:gd name="connsiteY167" fmla="*/ 214312 h 4242435"/>
              <a:gd name="connsiteX168" fmla="*/ 481013 w 972505"/>
              <a:gd name="connsiteY168" fmla="*/ 434340 h 4242435"/>
              <a:gd name="connsiteX169" fmla="*/ 403860 w 972505"/>
              <a:gd name="connsiteY169" fmla="*/ 522922 h 4242435"/>
              <a:gd name="connsiteX170" fmla="*/ 388620 w 972505"/>
              <a:gd name="connsiteY170" fmla="*/ 541020 h 4242435"/>
              <a:gd name="connsiteX171" fmla="*/ 158115 w 972505"/>
              <a:gd name="connsiteY171" fmla="*/ 287655 h 4242435"/>
              <a:gd name="connsiteX172" fmla="*/ 85725 w 972505"/>
              <a:gd name="connsiteY172" fmla="*/ 0 h 424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972505" h="4242435">
                <a:moveTo>
                  <a:pt x="349567" y="3743325"/>
                </a:moveTo>
                <a:cubicBezTo>
                  <a:pt x="375285" y="3765232"/>
                  <a:pt x="401955" y="3787140"/>
                  <a:pt x="429577" y="3809047"/>
                </a:cubicBezTo>
                <a:cubicBezTo>
                  <a:pt x="439102" y="3817620"/>
                  <a:pt x="449580" y="3825240"/>
                  <a:pt x="459105" y="3833812"/>
                </a:cubicBezTo>
                <a:cubicBezTo>
                  <a:pt x="294322" y="3974782"/>
                  <a:pt x="149542" y="4109085"/>
                  <a:pt x="149542" y="4242435"/>
                </a:cubicBezTo>
                <a:lnTo>
                  <a:pt x="0" y="4242435"/>
                </a:lnTo>
                <a:cubicBezTo>
                  <a:pt x="0" y="4056697"/>
                  <a:pt x="169545" y="3896677"/>
                  <a:pt x="349567" y="3743325"/>
                </a:cubicBezTo>
                <a:close/>
                <a:moveTo>
                  <a:pt x="156210" y="3237547"/>
                </a:moveTo>
                <a:cubicBezTo>
                  <a:pt x="161925" y="3264217"/>
                  <a:pt x="172402" y="3290887"/>
                  <a:pt x="186690" y="3317557"/>
                </a:cubicBezTo>
                <a:cubicBezTo>
                  <a:pt x="198120" y="3339465"/>
                  <a:pt x="213360" y="3362325"/>
                  <a:pt x="229552" y="3384232"/>
                </a:cubicBezTo>
                <a:cubicBezTo>
                  <a:pt x="233362" y="3389947"/>
                  <a:pt x="238125" y="3395662"/>
                  <a:pt x="243840" y="3401377"/>
                </a:cubicBezTo>
                <a:lnTo>
                  <a:pt x="710565" y="3401377"/>
                </a:lnTo>
                <a:cubicBezTo>
                  <a:pt x="714375" y="3395662"/>
                  <a:pt x="719137" y="3389947"/>
                  <a:pt x="722947" y="3384232"/>
                </a:cubicBezTo>
                <a:cubicBezTo>
                  <a:pt x="739140" y="3362325"/>
                  <a:pt x="752475" y="3340417"/>
                  <a:pt x="762952" y="3317557"/>
                </a:cubicBezTo>
                <a:cubicBezTo>
                  <a:pt x="775335" y="3290887"/>
                  <a:pt x="784860" y="3264217"/>
                  <a:pt x="789622" y="3237547"/>
                </a:cubicBezTo>
                <a:close/>
                <a:moveTo>
                  <a:pt x="220027" y="3004185"/>
                </a:moveTo>
                <a:cubicBezTo>
                  <a:pt x="206692" y="3022282"/>
                  <a:pt x="194310" y="3041332"/>
                  <a:pt x="183832" y="3060382"/>
                </a:cubicBezTo>
                <a:cubicBezTo>
                  <a:pt x="166687" y="3090862"/>
                  <a:pt x="156210" y="3123247"/>
                  <a:pt x="151447" y="3155632"/>
                </a:cubicBezTo>
                <a:cubicBezTo>
                  <a:pt x="150495" y="3159442"/>
                  <a:pt x="150495" y="3163252"/>
                  <a:pt x="150495" y="3167062"/>
                </a:cubicBezTo>
                <a:lnTo>
                  <a:pt x="790575" y="3167062"/>
                </a:lnTo>
                <a:cubicBezTo>
                  <a:pt x="789622" y="3163252"/>
                  <a:pt x="789622" y="3159442"/>
                  <a:pt x="788670" y="3155632"/>
                </a:cubicBezTo>
                <a:cubicBezTo>
                  <a:pt x="782002" y="3124200"/>
                  <a:pt x="769620" y="3091815"/>
                  <a:pt x="752475" y="3060382"/>
                </a:cubicBezTo>
                <a:cubicBezTo>
                  <a:pt x="741997" y="3041332"/>
                  <a:pt x="729615" y="3023235"/>
                  <a:pt x="716280" y="3004185"/>
                </a:cubicBezTo>
                <a:close/>
                <a:moveTo>
                  <a:pt x="233362" y="2179320"/>
                </a:moveTo>
                <a:cubicBezTo>
                  <a:pt x="239077" y="2204085"/>
                  <a:pt x="247650" y="2228850"/>
                  <a:pt x="257175" y="2253615"/>
                </a:cubicBezTo>
                <a:cubicBezTo>
                  <a:pt x="265747" y="2276475"/>
                  <a:pt x="277177" y="2298382"/>
                  <a:pt x="289560" y="2320290"/>
                </a:cubicBezTo>
                <a:cubicBezTo>
                  <a:pt x="292417" y="2324100"/>
                  <a:pt x="295275" y="2328862"/>
                  <a:pt x="298132" y="2333625"/>
                </a:cubicBezTo>
                <a:lnTo>
                  <a:pt x="298132" y="2334577"/>
                </a:lnTo>
                <a:lnTo>
                  <a:pt x="724852" y="2334577"/>
                </a:lnTo>
                <a:cubicBezTo>
                  <a:pt x="727710" y="2330767"/>
                  <a:pt x="730567" y="2326005"/>
                  <a:pt x="733425" y="2321242"/>
                </a:cubicBezTo>
                <a:cubicBezTo>
                  <a:pt x="738187" y="2312670"/>
                  <a:pt x="742950" y="2305050"/>
                  <a:pt x="747712" y="2296477"/>
                </a:cubicBezTo>
                <a:lnTo>
                  <a:pt x="746760" y="2296477"/>
                </a:lnTo>
                <a:cubicBezTo>
                  <a:pt x="754380" y="2282190"/>
                  <a:pt x="761047" y="2267902"/>
                  <a:pt x="766762" y="2253615"/>
                </a:cubicBezTo>
                <a:cubicBezTo>
                  <a:pt x="776287" y="2229802"/>
                  <a:pt x="783907" y="2205037"/>
                  <a:pt x="787717" y="2179320"/>
                </a:cubicBezTo>
                <a:lnTo>
                  <a:pt x="544830" y="2179320"/>
                </a:lnTo>
                <a:lnTo>
                  <a:pt x="543877" y="2179320"/>
                </a:lnTo>
                <a:close/>
                <a:moveTo>
                  <a:pt x="272415" y="1956435"/>
                </a:moveTo>
                <a:cubicBezTo>
                  <a:pt x="263842" y="1969770"/>
                  <a:pt x="255270" y="1982152"/>
                  <a:pt x="248602" y="1995487"/>
                </a:cubicBezTo>
                <a:cubicBezTo>
                  <a:pt x="233362" y="2025967"/>
                  <a:pt x="223837" y="2057400"/>
                  <a:pt x="223837" y="2090737"/>
                </a:cubicBezTo>
                <a:cubicBezTo>
                  <a:pt x="223837" y="2097405"/>
                  <a:pt x="223837" y="2105025"/>
                  <a:pt x="224790" y="2111692"/>
                </a:cubicBezTo>
                <a:lnTo>
                  <a:pt x="543877" y="2111692"/>
                </a:lnTo>
                <a:lnTo>
                  <a:pt x="544830" y="2111692"/>
                </a:lnTo>
                <a:lnTo>
                  <a:pt x="791527" y="2111692"/>
                </a:lnTo>
                <a:cubicBezTo>
                  <a:pt x="790575" y="2104072"/>
                  <a:pt x="790575" y="2097405"/>
                  <a:pt x="789622" y="2090737"/>
                </a:cubicBezTo>
                <a:cubicBezTo>
                  <a:pt x="785812" y="2057400"/>
                  <a:pt x="777240" y="2025015"/>
                  <a:pt x="763905" y="1995487"/>
                </a:cubicBezTo>
                <a:cubicBezTo>
                  <a:pt x="763905" y="1993582"/>
                  <a:pt x="762952" y="1992630"/>
                  <a:pt x="762000" y="1990725"/>
                </a:cubicBezTo>
                <a:cubicBezTo>
                  <a:pt x="757237" y="1979295"/>
                  <a:pt x="751522" y="1967865"/>
                  <a:pt x="744855" y="1956435"/>
                </a:cubicBezTo>
                <a:close/>
                <a:moveTo>
                  <a:pt x="245745" y="1160145"/>
                </a:moveTo>
                <a:cubicBezTo>
                  <a:pt x="249555" y="1189672"/>
                  <a:pt x="256222" y="1218247"/>
                  <a:pt x="266700" y="1245870"/>
                </a:cubicBezTo>
                <a:cubicBezTo>
                  <a:pt x="275272" y="1268730"/>
                  <a:pt x="286702" y="1291590"/>
                  <a:pt x="299085" y="1312545"/>
                </a:cubicBezTo>
                <a:cubicBezTo>
                  <a:pt x="300037" y="1313497"/>
                  <a:pt x="300037" y="1313497"/>
                  <a:pt x="300990" y="1314450"/>
                </a:cubicBezTo>
                <a:lnTo>
                  <a:pt x="746760" y="1314450"/>
                </a:lnTo>
                <a:cubicBezTo>
                  <a:pt x="746760" y="1313497"/>
                  <a:pt x="747712" y="1313497"/>
                  <a:pt x="747712" y="1312545"/>
                </a:cubicBezTo>
                <a:cubicBezTo>
                  <a:pt x="760095" y="1291590"/>
                  <a:pt x="771525" y="1268730"/>
                  <a:pt x="780097" y="1245870"/>
                </a:cubicBezTo>
                <a:cubicBezTo>
                  <a:pt x="790575" y="1219200"/>
                  <a:pt x="798195" y="1189672"/>
                  <a:pt x="802005" y="1160145"/>
                </a:cubicBezTo>
                <a:close/>
                <a:moveTo>
                  <a:pt x="300037" y="937260"/>
                </a:moveTo>
                <a:cubicBezTo>
                  <a:pt x="292417" y="951547"/>
                  <a:pt x="284797" y="964882"/>
                  <a:pt x="278130" y="978217"/>
                </a:cubicBezTo>
                <a:cubicBezTo>
                  <a:pt x="261937" y="1010602"/>
                  <a:pt x="250507" y="1042987"/>
                  <a:pt x="245745" y="1073467"/>
                </a:cubicBezTo>
                <a:cubicBezTo>
                  <a:pt x="244792" y="1080135"/>
                  <a:pt x="243840" y="1086802"/>
                  <a:pt x="242887" y="1092517"/>
                </a:cubicBezTo>
                <a:lnTo>
                  <a:pt x="804862" y="1092517"/>
                </a:lnTo>
                <a:cubicBezTo>
                  <a:pt x="804862" y="1085850"/>
                  <a:pt x="803910" y="1080135"/>
                  <a:pt x="802957" y="1073467"/>
                </a:cubicBezTo>
                <a:cubicBezTo>
                  <a:pt x="798195" y="1042035"/>
                  <a:pt x="787717" y="1009650"/>
                  <a:pt x="773430" y="978217"/>
                </a:cubicBezTo>
                <a:cubicBezTo>
                  <a:pt x="767715" y="963930"/>
                  <a:pt x="760095" y="950595"/>
                  <a:pt x="752475" y="937260"/>
                </a:cubicBezTo>
                <a:close/>
                <a:moveTo>
                  <a:pt x="762000" y="0"/>
                </a:moveTo>
                <a:lnTo>
                  <a:pt x="903922" y="0"/>
                </a:lnTo>
                <a:cubicBezTo>
                  <a:pt x="898207" y="89535"/>
                  <a:pt x="872490" y="184785"/>
                  <a:pt x="816292" y="288607"/>
                </a:cubicBezTo>
                <a:cubicBezTo>
                  <a:pt x="766762" y="377190"/>
                  <a:pt x="693420" y="456247"/>
                  <a:pt x="624840" y="535305"/>
                </a:cubicBezTo>
                <a:cubicBezTo>
                  <a:pt x="621982" y="539115"/>
                  <a:pt x="618172" y="542925"/>
                  <a:pt x="615315" y="546735"/>
                </a:cubicBezTo>
                <a:cubicBezTo>
                  <a:pt x="612457" y="550545"/>
                  <a:pt x="608647" y="554355"/>
                  <a:pt x="605790" y="558165"/>
                </a:cubicBezTo>
                <a:cubicBezTo>
                  <a:pt x="585787" y="581025"/>
                  <a:pt x="565785" y="603885"/>
                  <a:pt x="545782" y="626745"/>
                </a:cubicBezTo>
                <a:cubicBezTo>
                  <a:pt x="534352" y="639127"/>
                  <a:pt x="522922" y="651510"/>
                  <a:pt x="512445" y="663892"/>
                </a:cubicBezTo>
                <a:cubicBezTo>
                  <a:pt x="509587" y="667702"/>
                  <a:pt x="505777" y="671512"/>
                  <a:pt x="502920" y="675322"/>
                </a:cubicBezTo>
                <a:cubicBezTo>
                  <a:pt x="500062" y="679132"/>
                  <a:pt x="496252" y="682942"/>
                  <a:pt x="493395" y="686752"/>
                </a:cubicBezTo>
                <a:cubicBezTo>
                  <a:pt x="437197" y="750570"/>
                  <a:pt x="385762" y="813435"/>
                  <a:pt x="342900" y="873442"/>
                </a:cubicBezTo>
                <a:lnTo>
                  <a:pt x="708660" y="873442"/>
                </a:lnTo>
                <a:cubicBezTo>
                  <a:pt x="661035" y="810577"/>
                  <a:pt x="601027" y="748665"/>
                  <a:pt x="536257" y="684847"/>
                </a:cubicBezTo>
                <a:cubicBezTo>
                  <a:pt x="548640" y="671512"/>
                  <a:pt x="560070" y="657225"/>
                  <a:pt x="572452" y="643890"/>
                </a:cubicBezTo>
                <a:cubicBezTo>
                  <a:pt x="591502" y="621982"/>
                  <a:pt x="610552" y="600075"/>
                  <a:pt x="629602" y="578167"/>
                </a:cubicBezTo>
                <a:cubicBezTo>
                  <a:pt x="803910" y="746760"/>
                  <a:pt x="955357" y="912495"/>
                  <a:pt x="955357" y="1112520"/>
                </a:cubicBezTo>
                <a:cubicBezTo>
                  <a:pt x="955357" y="1332547"/>
                  <a:pt x="819150" y="1488757"/>
                  <a:pt x="662940" y="1621155"/>
                </a:cubicBezTo>
                <a:cubicBezTo>
                  <a:pt x="641032" y="1603057"/>
                  <a:pt x="620077" y="1585912"/>
                  <a:pt x="598170" y="1568767"/>
                </a:cubicBezTo>
                <a:cubicBezTo>
                  <a:pt x="582930" y="1556385"/>
                  <a:pt x="566737" y="1544002"/>
                  <a:pt x="551497" y="1531620"/>
                </a:cubicBezTo>
                <a:cubicBezTo>
                  <a:pt x="606742" y="1484947"/>
                  <a:pt x="659130" y="1435417"/>
                  <a:pt x="701040" y="1383030"/>
                </a:cubicBezTo>
                <a:lnTo>
                  <a:pt x="349567" y="1383030"/>
                </a:lnTo>
                <a:cubicBezTo>
                  <a:pt x="393382" y="1435417"/>
                  <a:pt x="447675" y="1483995"/>
                  <a:pt x="504825" y="1531620"/>
                </a:cubicBezTo>
                <a:cubicBezTo>
                  <a:pt x="508635" y="1534477"/>
                  <a:pt x="512445" y="1538287"/>
                  <a:pt x="516255" y="1541145"/>
                </a:cubicBezTo>
                <a:cubicBezTo>
                  <a:pt x="520065" y="1544002"/>
                  <a:pt x="523875" y="1547812"/>
                  <a:pt x="527685" y="1550670"/>
                </a:cubicBezTo>
                <a:cubicBezTo>
                  <a:pt x="543877" y="1563052"/>
                  <a:pt x="560070" y="1576387"/>
                  <a:pt x="576262" y="1589722"/>
                </a:cubicBezTo>
                <a:cubicBezTo>
                  <a:pt x="597217" y="1606867"/>
                  <a:pt x="618172" y="1623060"/>
                  <a:pt x="639127" y="1640205"/>
                </a:cubicBezTo>
                <a:cubicBezTo>
                  <a:pt x="642937" y="1643062"/>
                  <a:pt x="646747" y="1646872"/>
                  <a:pt x="650557" y="1649730"/>
                </a:cubicBezTo>
                <a:cubicBezTo>
                  <a:pt x="654367" y="1652587"/>
                  <a:pt x="658177" y="1656397"/>
                  <a:pt x="661987" y="1659255"/>
                </a:cubicBezTo>
                <a:cubicBezTo>
                  <a:pt x="774382" y="1753552"/>
                  <a:pt x="877252" y="1856422"/>
                  <a:pt x="920115" y="1991677"/>
                </a:cubicBezTo>
                <a:lnTo>
                  <a:pt x="919162" y="1991677"/>
                </a:lnTo>
                <a:cubicBezTo>
                  <a:pt x="932497" y="2034540"/>
                  <a:pt x="940117" y="2080260"/>
                  <a:pt x="940117" y="2129790"/>
                </a:cubicBezTo>
                <a:cubicBezTo>
                  <a:pt x="940117" y="2188845"/>
                  <a:pt x="927735" y="2244090"/>
                  <a:pt x="906780" y="2296477"/>
                </a:cubicBezTo>
                <a:lnTo>
                  <a:pt x="907732" y="2296477"/>
                </a:lnTo>
                <a:cubicBezTo>
                  <a:pt x="853440" y="2431732"/>
                  <a:pt x="739140" y="2546032"/>
                  <a:pt x="617220" y="2648902"/>
                </a:cubicBezTo>
                <a:cubicBezTo>
                  <a:pt x="613410" y="2651760"/>
                  <a:pt x="609600" y="2655570"/>
                  <a:pt x="605790" y="2658427"/>
                </a:cubicBezTo>
                <a:cubicBezTo>
                  <a:pt x="601980" y="2661285"/>
                  <a:pt x="598170" y="2665095"/>
                  <a:pt x="594360" y="2667952"/>
                </a:cubicBezTo>
                <a:cubicBezTo>
                  <a:pt x="562927" y="2693670"/>
                  <a:pt x="531495" y="2718435"/>
                  <a:pt x="501015" y="2743200"/>
                </a:cubicBezTo>
                <a:cubicBezTo>
                  <a:pt x="494347" y="2747962"/>
                  <a:pt x="488632" y="2752725"/>
                  <a:pt x="482917" y="2757487"/>
                </a:cubicBezTo>
                <a:cubicBezTo>
                  <a:pt x="478155" y="2760345"/>
                  <a:pt x="474345" y="2764155"/>
                  <a:pt x="470535" y="2767012"/>
                </a:cubicBezTo>
                <a:cubicBezTo>
                  <a:pt x="466725" y="2769870"/>
                  <a:pt x="462915" y="2773680"/>
                  <a:pt x="459105" y="2776537"/>
                </a:cubicBezTo>
                <a:cubicBezTo>
                  <a:pt x="394335" y="2829877"/>
                  <a:pt x="332422" y="2881312"/>
                  <a:pt x="280987" y="2933700"/>
                </a:cubicBezTo>
                <a:lnTo>
                  <a:pt x="661035" y="2933700"/>
                </a:lnTo>
                <a:cubicBezTo>
                  <a:pt x="616267" y="2882265"/>
                  <a:pt x="562927" y="2830830"/>
                  <a:pt x="507682" y="2778442"/>
                </a:cubicBezTo>
                <a:cubicBezTo>
                  <a:pt x="513397" y="2774632"/>
                  <a:pt x="519112" y="2769870"/>
                  <a:pt x="524827" y="2765107"/>
                </a:cubicBezTo>
                <a:cubicBezTo>
                  <a:pt x="555307" y="2740342"/>
                  <a:pt x="586740" y="2714625"/>
                  <a:pt x="618172" y="2688907"/>
                </a:cubicBezTo>
                <a:cubicBezTo>
                  <a:pt x="787717" y="2850832"/>
                  <a:pt x="942975" y="3005137"/>
                  <a:pt x="942975" y="3195637"/>
                </a:cubicBezTo>
                <a:cubicBezTo>
                  <a:pt x="942975" y="3388042"/>
                  <a:pt x="789622" y="3549967"/>
                  <a:pt x="615315" y="3702367"/>
                </a:cubicBezTo>
                <a:cubicBezTo>
                  <a:pt x="601980" y="3690937"/>
                  <a:pt x="588645" y="3680460"/>
                  <a:pt x="575310" y="3669030"/>
                </a:cubicBezTo>
                <a:cubicBezTo>
                  <a:pt x="552450" y="3649980"/>
                  <a:pt x="528637" y="3630930"/>
                  <a:pt x="505777" y="3611880"/>
                </a:cubicBezTo>
                <a:cubicBezTo>
                  <a:pt x="558165" y="3566160"/>
                  <a:pt x="607695" y="3519487"/>
                  <a:pt x="651510" y="3472815"/>
                </a:cubicBezTo>
                <a:lnTo>
                  <a:pt x="306705" y="3472815"/>
                </a:lnTo>
                <a:cubicBezTo>
                  <a:pt x="352425" y="3519487"/>
                  <a:pt x="404812" y="3566160"/>
                  <a:pt x="459105" y="3611880"/>
                </a:cubicBezTo>
                <a:cubicBezTo>
                  <a:pt x="462915" y="3614737"/>
                  <a:pt x="466725" y="3618547"/>
                  <a:pt x="470535" y="3621405"/>
                </a:cubicBezTo>
                <a:cubicBezTo>
                  <a:pt x="474345" y="3624262"/>
                  <a:pt x="478155" y="3628072"/>
                  <a:pt x="481965" y="3630930"/>
                </a:cubicBezTo>
                <a:cubicBezTo>
                  <a:pt x="504825" y="3650932"/>
                  <a:pt x="528637" y="3670935"/>
                  <a:pt x="552450" y="3689985"/>
                </a:cubicBezTo>
                <a:cubicBezTo>
                  <a:pt x="565785" y="3700462"/>
                  <a:pt x="578167" y="3711892"/>
                  <a:pt x="591502" y="3722370"/>
                </a:cubicBezTo>
                <a:cubicBezTo>
                  <a:pt x="595312" y="3725227"/>
                  <a:pt x="599122" y="3729037"/>
                  <a:pt x="602932" y="3731895"/>
                </a:cubicBezTo>
                <a:cubicBezTo>
                  <a:pt x="606742" y="3734752"/>
                  <a:pt x="610552" y="3738562"/>
                  <a:pt x="614362" y="3741420"/>
                </a:cubicBezTo>
                <a:cubicBezTo>
                  <a:pt x="800100" y="3896677"/>
                  <a:pt x="973455" y="4057650"/>
                  <a:pt x="972502" y="4240530"/>
                </a:cubicBezTo>
                <a:lnTo>
                  <a:pt x="822960" y="4240530"/>
                </a:lnTo>
                <a:cubicBezTo>
                  <a:pt x="822960" y="4109085"/>
                  <a:pt x="668655" y="3969067"/>
                  <a:pt x="503872" y="3831907"/>
                </a:cubicBezTo>
                <a:cubicBezTo>
                  <a:pt x="500062" y="3829050"/>
                  <a:pt x="496252" y="3825240"/>
                  <a:pt x="492442" y="3822382"/>
                </a:cubicBezTo>
                <a:cubicBezTo>
                  <a:pt x="488632" y="3819525"/>
                  <a:pt x="484822" y="3815715"/>
                  <a:pt x="481012" y="3812857"/>
                </a:cubicBezTo>
                <a:cubicBezTo>
                  <a:pt x="470535" y="3804285"/>
                  <a:pt x="460057" y="3795712"/>
                  <a:pt x="449580" y="3787140"/>
                </a:cubicBezTo>
                <a:cubicBezTo>
                  <a:pt x="423862" y="3766185"/>
                  <a:pt x="397192" y="3744277"/>
                  <a:pt x="371475" y="3722370"/>
                </a:cubicBezTo>
                <a:cubicBezTo>
                  <a:pt x="367665" y="3719512"/>
                  <a:pt x="363855" y="3715702"/>
                  <a:pt x="360045" y="3712845"/>
                </a:cubicBezTo>
                <a:cubicBezTo>
                  <a:pt x="356235" y="3709987"/>
                  <a:pt x="352425" y="3706177"/>
                  <a:pt x="348615" y="3703320"/>
                </a:cubicBezTo>
                <a:cubicBezTo>
                  <a:pt x="163830" y="3546157"/>
                  <a:pt x="0" y="3381375"/>
                  <a:pt x="0" y="3185160"/>
                </a:cubicBezTo>
                <a:cubicBezTo>
                  <a:pt x="0" y="2981325"/>
                  <a:pt x="175260" y="2825115"/>
                  <a:pt x="360045" y="2674620"/>
                </a:cubicBezTo>
                <a:cubicBezTo>
                  <a:pt x="363855" y="2671762"/>
                  <a:pt x="367665" y="2667952"/>
                  <a:pt x="371475" y="2665095"/>
                </a:cubicBezTo>
                <a:cubicBezTo>
                  <a:pt x="375285" y="2662237"/>
                  <a:pt x="379095" y="2658427"/>
                  <a:pt x="382905" y="2655570"/>
                </a:cubicBezTo>
                <a:cubicBezTo>
                  <a:pt x="389572" y="2649855"/>
                  <a:pt x="396240" y="2645092"/>
                  <a:pt x="402907" y="2639377"/>
                </a:cubicBezTo>
                <a:cubicBezTo>
                  <a:pt x="433387" y="2615565"/>
                  <a:pt x="464820" y="2590800"/>
                  <a:pt x="494347" y="2566035"/>
                </a:cubicBezTo>
                <a:cubicBezTo>
                  <a:pt x="498157" y="2563177"/>
                  <a:pt x="501967" y="2559367"/>
                  <a:pt x="505777" y="2556510"/>
                </a:cubicBezTo>
                <a:cubicBezTo>
                  <a:pt x="509587" y="2553652"/>
                  <a:pt x="513397" y="2549842"/>
                  <a:pt x="517207" y="2546985"/>
                </a:cubicBezTo>
                <a:cubicBezTo>
                  <a:pt x="574357" y="2498407"/>
                  <a:pt x="628650" y="2448877"/>
                  <a:pt x="673417" y="2397442"/>
                </a:cubicBezTo>
                <a:lnTo>
                  <a:pt x="343852" y="2397442"/>
                </a:lnTo>
                <a:cubicBezTo>
                  <a:pt x="381000" y="2447925"/>
                  <a:pt x="425767" y="2497455"/>
                  <a:pt x="472440" y="2545080"/>
                </a:cubicBezTo>
                <a:cubicBezTo>
                  <a:pt x="441960" y="2569845"/>
                  <a:pt x="411480" y="2593657"/>
                  <a:pt x="381000" y="2618422"/>
                </a:cubicBezTo>
                <a:cubicBezTo>
                  <a:pt x="374332" y="2624137"/>
                  <a:pt x="367665" y="2628900"/>
                  <a:pt x="360997" y="2634615"/>
                </a:cubicBezTo>
                <a:cubicBezTo>
                  <a:pt x="209550" y="2480310"/>
                  <a:pt x="74295" y="2305050"/>
                  <a:pt x="74295" y="2087880"/>
                </a:cubicBezTo>
                <a:cubicBezTo>
                  <a:pt x="74295" y="1908810"/>
                  <a:pt x="222885" y="1783080"/>
                  <a:pt x="389572" y="1653540"/>
                </a:cubicBezTo>
                <a:cubicBezTo>
                  <a:pt x="411480" y="1671637"/>
                  <a:pt x="433387" y="1689735"/>
                  <a:pt x="455295" y="1706880"/>
                </a:cubicBezTo>
                <a:cubicBezTo>
                  <a:pt x="471487" y="1719262"/>
                  <a:pt x="486727" y="1731645"/>
                  <a:pt x="501967" y="1744027"/>
                </a:cubicBezTo>
                <a:cubicBezTo>
                  <a:pt x="438150" y="1793557"/>
                  <a:pt x="379095" y="1840230"/>
                  <a:pt x="331470" y="1886902"/>
                </a:cubicBezTo>
                <a:lnTo>
                  <a:pt x="700087" y="1886902"/>
                </a:lnTo>
                <a:cubicBezTo>
                  <a:pt x="659130" y="1838325"/>
                  <a:pt x="607695" y="1791652"/>
                  <a:pt x="551497" y="1744980"/>
                </a:cubicBezTo>
                <a:cubicBezTo>
                  <a:pt x="547687" y="1742122"/>
                  <a:pt x="543877" y="1738312"/>
                  <a:pt x="540067" y="1735455"/>
                </a:cubicBezTo>
                <a:cubicBezTo>
                  <a:pt x="535305" y="1732597"/>
                  <a:pt x="531495" y="1728787"/>
                  <a:pt x="527685" y="1725930"/>
                </a:cubicBezTo>
                <a:cubicBezTo>
                  <a:pt x="511492" y="1712595"/>
                  <a:pt x="495300" y="1699260"/>
                  <a:pt x="478155" y="1685925"/>
                </a:cubicBezTo>
                <a:cubicBezTo>
                  <a:pt x="457200" y="1669732"/>
                  <a:pt x="436245" y="1652587"/>
                  <a:pt x="415290" y="1635442"/>
                </a:cubicBezTo>
                <a:cubicBezTo>
                  <a:pt x="411480" y="1632585"/>
                  <a:pt x="407670" y="1628775"/>
                  <a:pt x="403860" y="1625917"/>
                </a:cubicBezTo>
                <a:cubicBezTo>
                  <a:pt x="400050" y="1623060"/>
                  <a:pt x="396240" y="1619250"/>
                  <a:pt x="392430" y="1616392"/>
                </a:cubicBezTo>
                <a:cubicBezTo>
                  <a:pt x="240030" y="1488757"/>
                  <a:pt x="95250" y="1337310"/>
                  <a:pt x="95250" y="1108710"/>
                </a:cubicBezTo>
                <a:cubicBezTo>
                  <a:pt x="95250" y="936307"/>
                  <a:pt x="235267" y="764857"/>
                  <a:pt x="392430" y="583882"/>
                </a:cubicBezTo>
                <a:cubicBezTo>
                  <a:pt x="395287" y="580072"/>
                  <a:pt x="398145" y="576262"/>
                  <a:pt x="401955" y="572452"/>
                </a:cubicBezTo>
                <a:cubicBezTo>
                  <a:pt x="404812" y="568642"/>
                  <a:pt x="407670" y="564832"/>
                  <a:pt x="411480" y="561022"/>
                </a:cubicBezTo>
                <a:cubicBezTo>
                  <a:pt x="418147" y="554355"/>
                  <a:pt x="423862" y="547687"/>
                  <a:pt x="430530" y="540067"/>
                </a:cubicBezTo>
                <a:cubicBezTo>
                  <a:pt x="455295" y="512445"/>
                  <a:pt x="480060" y="483870"/>
                  <a:pt x="504825" y="455295"/>
                </a:cubicBezTo>
                <a:cubicBezTo>
                  <a:pt x="507682" y="451485"/>
                  <a:pt x="511492" y="447675"/>
                  <a:pt x="514350" y="443865"/>
                </a:cubicBezTo>
                <a:cubicBezTo>
                  <a:pt x="517207" y="440055"/>
                  <a:pt x="521017" y="436245"/>
                  <a:pt x="523875" y="432435"/>
                </a:cubicBezTo>
                <a:cubicBezTo>
                  <a:pt x="583882" y="361950"/>
                  <a:pt x="641985" y="290512"/>
                  <a:pt x="689610" y="217170"/>
                </a:cubicBezTo>
                <a:cubicBezTo>
                  <a:pt x="731520" y="152400"/>
                  <a:pt x="755332" y="76200"/>
                  <a:pt x="762000" y="0"/>
                </a:cubicBezTo>
                <a:close/>
                <a:moveTo>
                  <a:pt x="85725" y="0"/>
                </a:moveTo>
                <a:lnTo>
                  <a:pt x="251460" y="0"/>
                </a:lnTo>
                <a:cubicBezTo>
                  <a:pt x="243840" y="72390"/>
                  <a:pt x="251460" y="144780"/>
                  <a:pt x="281940" y="214312"/>
                </a:cubicBezTo>
                <a:cubicBezTo>
                  <a:pt x="319088" y="299085"/>
                  <a:pt x="407670" y="362902"/>
                  <a:pt x="481013" y="434340"/>
                </a:cubicBezTo>
                <a:cubicBezTo>
                  <a:pt x="455295" y="463867"/>
                  <a:pt x="429578" y="493395"/>
                  <a:pt x="403860" y="522922"/>
                </a:cubicBezTo>
                <a:cubicBezTo>
                  <a:pt x="399098" y="528637"/>
                  <a:pt x="393383" y="535305"/>
                  <a:pt x="388620" y="541020"/>
                </a:cubicBezTo>
                <a:cubicBezTo>
                  <a:pt x="305753" y="461010"/>
                  <a:pt x="210503" y="384810"/>
                  <a:pt x="158115" y="287655"/>
                </a:cubicBezTo>
                <a:cubicBezTo>
                  <a:pt x="104775" y="188595"/>
                  <a:pt x="84773" y="91440"/>
                  <a:pt x="85725" y="0"/>
                </a:cubicBezTo>
                <a:close/>
              </a:path>
            </a:pathLst>
          </a:custGeom>
          <a:solidFill>
            <a:schemeClr val="accent2">
              <a:lumMod val="75000"/>
            </a:schemeClr>
          </a:solidFill>
          <a:ln w="9525"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 name="Text Placeholder 1"/>
          <p:cNvSpPr>
            <a:spLocks noGrp="1"/>
          </p:cNvSpPr>
          <p:nvPr>
            <p:ph type="body" sz="quarter" idx="10"/>
          </p:nvPr>
        </p:nvSpPr>
        <p:spPr>
          <a:xfrm>
            <a:off x="525050" y="513966"/>
            <a:ext cx="11573197" cy="724247"/>
          </a:xfrm>
        </p:spPr>
        <p:txBody>
          <a:bodyPr>
            <a:normAutofit/>
          </a:bodyPr>
          <a:lstStyle/>
          <a:p>
            <a:r>
              <a:rPr lang="en-US" sz="4400" dirty="0">
                <a:solidFill>
                  <a:schemeClr val="bg1"/>
                </a:solidFill>
                <a:latin typeface="Times New Roman" pitchFamily="18" charset="0"/>
                <a:cs typeface="Times New Roman" pitchFamily="18" charset="0"/>
              </a:rPr>
              <a:t>History of infectious disease Modelling</a:t>
            </a:r>
          </a:p>
        </p:txBody>
      </p:sp>
      <p:cxnSp>
        <p:nvCxnSpPr>
          <p:cNvPr id="3" name="Straight Connector 2">
            <a:extLst>
              <a:ext uri="{FF2B5EF4-FFF2-40B4-BE49-F238E27FC236}">
                <a16:creationId xmlns:a16="http://schemas.microsoft.com/office/drawing/2014/main" xmlns="" id="{D5A9A7DB-CC5B-423F-AE07-21BFFE99FD8B}"/>
              </a:ext>
            </a:extLst>
          </p:cNvPr>
          <p:cNvCxnSpPr>
            <a:cxnSpLocks/>
          </p:cNvCxnSpPr>
          <p:nvPr/>
        </p:nvCxnSpPr>
        <p:spPr>
          <a:xfrm flipV="1">
            <a:off x="1279656" y="3924413"/>
            <a:ext cx="9059099" cy="36848"/>
          </a:xfrm>
          <a:prstGeom prst="line">
            <a:avLst/>
          </a:prstGeom>
          <a:ln w="508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 name="그룹 4">
            <a:extLst>
              <a:ext uri="{FF2B5EF4-FFF2-40B4-BE49-F238E27FC236}">
                <a16:creationId xmlns:a16="http://schemas.microsoft.com/office/drawing/2014/main" xmlns="" id="{61CDADE7-68BD-4886-8E78-7F76297E2307}"/>
              </a:ext>
            </a:extLst>
          </p:cNvPr>
          <p:cNvGrpSpPr/>
          <p:nvPr/>
        </p:nvGrpSpPr>
        <p:grpSpPr>
          <a:xfrm>
            <a:off x="1768021" y="3523936"/>
            <a:ext cx="648072" cy="1133328"/>
            <a:chOff x="1234621" y="3594272"/>
            <a:chExt cx="648072" cy="1133328"/>
          </a:xfrm>
        </p:grpSpPr>
        <p:cxnSp>
          <p:nvCxnSpPr>
            <p:cNvPr id="5" name="Straight Connector 4">
              <a:extLst>
                <a:ext uri="{FF2B5EF4-FFF2-40B4-BE49-F238E27FC236}">
                  <a16:creationId xmlns:a16="http://schemas.microsoft.com/office/drawing/2014/main" xmlns="" id="{D34BFDB3-553F-4C00-8194-E676A86B6875}"/>
                </a:ext>
              </a:extLst>
            </p:cNvPr>
            <p:cNvCxnSpPr/>
            <p:nvPr/>
          </p:nvCxnSpPr>
          <p:spPr>
            <a:xfrm flipV="1">
              <a:off x="1558657" y="3946745"/>
              <a:ext cx="0" cy="780855"/>
            </a:xfrm>
            <a:prstGeom prst="line">
              <a:avLst/>
            </a:prstGeom>
            <a:ln w="101600">
              <a:solidFill>
                <a:schemeClr val="accent1"/>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57DD630C-4631-42AB-B573-B8D4CE935FBB}"/>
                </a:ext>
              </a:extLst>
            </p:cNvPr>
            <p:cNvSpPr/>
            <p:nvPr/>
          </p:nvSpPr>
          <p:spPr>
            <a:xfrm>
              <a:off x="1234621" y="3594272"/>
              <a:ext cx="648072" cy="648072"/>
            </a:xfrm>
            <a:prstGeom prst="ellipse">
              <a:avLst/>
            </a:prstGeom>
            <a:solidFill>
              <a:schemeClr val="bg1"/>
            </a:solid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itchFamily="18" charset="0"/>
                <a:cs typeface="Times New Roman" pitchFamily="18" charset="0"/>
              </a:endParaRPr>
            </a:p>
          </p:txBody>
        </p:sp>
      </p:grpSp>
      <p:grpSp>
        <p:nvGrpSpPr>
          <p:cNvPr id="7" name="그룹 5">
            <a:extLst>
              <a:ext uri="{FF2B5EF4-FFF2-40B4-BE49-F238E27FC236}">
                <a16:creationId xmlns:a16="http://schemas.microsoft.com/office/drawing/2014/main" xmlns="" id="{348CE40B-6925-4337-9E66-01C78A9B14F3}"/>
              </a:ext>
            </a:extLst>
          </p:cNvPr>
          <p:cNvGrpSpPr/>
          <p:nvPr/>
        </p:nvGrpSpPr>
        <p:grpSpPr>
          <a:xfrm>
            <a:off x="4112970" y="3169954"/>
            <a:ext cx="648072" cy="1109112"/>
            <a:chOff x="4137552" y="3133232"/>
            <a:chExt cx="648072" cy="1109112"/>
          </a:xfrm>
        </p:grpSpPr>
        <p:cxnSp>
          <p:nvCxnSpPr>
            <p:cNvPr id="8" name="Straight Connector 7">
              <a:extLst>
                <a:ext uri="{FF2B5EF4-FFF2-40B4-BE49-F238E27FC236}">
                  <a16:creationId xmlns:a16="http://schemas.microsoft.com/office/drawing/2014/main" xmlns="" id="{2F610E7B-506C-4EDC-AE2A-7A0D4295AC13}"/>
                </a:ext>
              </a:extLst>
            </p:cNvPr>
            <p:cNvCxnSpPr/>
            <p:nvPr/>
          </p:nvCxnSpPr>
          <p:spPr>
            <a:xfrm flipV="1">
              <a:off x="4461588" y="3133232"/>
              <a:ext cx="0" cy="780855"/>
            </a:xfrm>
            <a:prstGeom prst="line">
              <a:avLst/>
            </a:prstGeom>
            <a:ln w="101600">
              <a:solidFill>
                <a:schemeClr val="accent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9278EA71-8379-4FFE-B92A-A3346EEA6C55}"/>
                </a:ext>
              </a:extLst>
            </p:cNvPr>
            <p:cNvSpPr/>
            <p:nvPr/>
          </p:nvSpPr>
          <p:spPr>
            <a:xfrm>
              <a:off x="4137552" y="3594272"/>
              <a:ext cx="648072" cy="648072"/>
            </a:xfrm>
            <a:prstGeom prst="ellipse">
              <a:avLst/>
            </a:prstGeom>
            <a:solidFill>
              <a:schemeClr val="bg1"/>
            </a:solidFill>
            <a:ln w="889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Times New Roman" pitchFamily="18" charset="0"/>
                <a:cs typeface="Times New Roman" pitchFamily="18" charset="0"/>
              </a:endParaRPr>
            </a:p>
          </p:txBody>
        </p:sp>
      </p:grpSp>
      <p:grpSp>
        <p:nvGrpSpPr>
          <p:cNvPr id="10" name="그룹 6">
            <a:extLst>
              <a:ext uri="{FF2B5EF4-FFF2-40B4-BE49-F238E27FC236}">
                <a16:creationId xmlns:a16="http://schemas.microsoft.com/office/drawing/2014/main" xmlns="" id="{402D26AF-D8CE-4EEF-9286-25A02BCB5220}"/>
              </a:ext>
            </a:extLst>
          </p:cNvPr>
          <p:cNvGrpSpPr/>
          <p:nvPr/>
        </p:nvGrpSpPr>
        <p:grpSpPr>
          <a:xfrm>
            <a:off x="7155054" y="3614291"/>
            <a:ext cx="648072" cy="1131139"/>
            <a:chOff x="5757732" y="3594272"/>
            <a:chExt cx="648072" cy="1131139"/>
          </a:xfrm>
        </p:grpSpPr>
        <p:cxnSp>
          <p:nvCxnSpPr>
            <p:cNvPr id="11" name="Straight Connector 10">
              <a:extLst>
                <a:ext uri="{FF2B5EF4-FFF2-40B4-BE49-F238E27FC236}">
                  <a16:creationId xmlns:a16="http://schemas.microsoft.com/office/drawing/2014/main" xmlns="" id="{1C307E69-6516-4613-80DE-35B783EDAD33}"/>
                </a:ext>
              </a:extLst>
            </p:cNvPr>
            <p:cNvCxnSpPr/>
            <p:nvPr/>
          </p:nvCxnSpPr>
          <p:spPr>
            <a:xfrm flipV="1">
              <a:off x="6082231" y="3944556"/>
              <a:ext cx="0" cy="780855"/>
            </a:xfrm>
            <a:prstGeom prst="line">
              <a:avLst/>
            </a:prstGeom>
            <a:ln w="101600">
              <a:solidFill>
                <a:schemeClr val="accent3"/>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BE55125C-E55B-4D58-A6E5-058293A0513B}"/>
                </a:ext>
              </a:extLst>
            </p:cNvPr>
            <p:cNvSpPr/>
            <p:nvPr/>
          </p:nvSpPr>
          <p:spPr>
            <a:xfrm>
              <a:off x="5757732" y="3594272"/>
              <a:ext cx="648072" cy="648072"/>
            </a:xfrm>
            <a:prstGeom prst="ellipse">
              <a:avLst/>
            </a:prstGeom>
            <a:solidFill>
              <a:schemeClr val="bg1"/>
            </a:solidFill>
            <a:ln w="889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itchFamily="18" charset="0"/>
                <a:cs typeface="Times New Roman" pitchFamily="18" charset="0"/>
              </a:endParaRPr>
            </a:p>
          </p:txBody>
        </p:sp>
      </p:grpSp>
      <p:grpSp>
        <p:nvGrpSpPr>
          <p:cNvPr id="13" name="그룹 7">
            <a:extLst>
              <a:ext uri="{FF2B5EF4-FFF2-40B4-BE49-F238E27FC236}">
                <a16:creationId xmlns:a16="http://schemas.microsoft.com/office/drawing/2014/main" xmlns="" id="{B6606354-C0E8-4522-8F20-89A73BA5592A}"/>
              </a:ext>
            </a:extLst>
          </p:cNvPr>
          <p:cNvGrpSpPr/>
          <p:nvPr/>
        </p:nvGrpSpPr>
        <p:grpSpPr>
          <a:xfrm>
            <a:off x="9297748" y="3132169"/>
            <a:ext cx="648072" cy="1109112"/>
            <a:chOff x="7377912" y="3133232"/>
            <a:chExt cx="648072" cy="1109112"/>
          </a:xfrm>
        </p:grpSpPr>
        <p:cxnSp>
          <p:nvCxnSpPr>
            <p:cNvPr id="14" name="Straight Connector 13">
              <a:extLst>
                <a:ext uri="{FF2B5EF4-FFF2-40B4-BE49-F238E27FC236}">
                  <a16:creationId xmlns:a16="http://schemas.microsoft.com/office/drawing/2014/main" xmlns="" id="{12E37E48-D44D-4E96-8B6B-60716530A58D}"/>
                </a:ext>
              </a:extLst>
            </p:cNvPr>
            <p:cNvCxnSpPr/>
            <p:nvPr/>
          </p:nvCxnSpPr>
          <p:spPr>
            <a:xfrm flipV="1">
              <a:off x="7701948" y="3133232"/>
              <a:ext cx="0" cy="780855"/>
            </a:xfrm>
            <a:prstGeom prst="line">
              <a:avLst/>
            </a:prstGeom>
            <a:ln w="101600">
              <a:solidFill>
                <a:schemeClr val="accent1">
                  <a:lumMod val="40000"/>
                  <a:lumOff val="6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xmlns="" id="{FF6DE759-C02B-4571-94BE-E47D32A575D1}"/>
                </a:ext>
              </a:extLst>
            </p:cNvPr>
            <p:cNvSpPr/>
            <p:nvPr/>
          </p:nvSpPr>
          <p:spPr>
            <a:xfrm>
              <a:off x="7377912" y="3594272"/>
              <a:ext cx="648072" cy="648072"/>
            </a:xfrm>
            <a:prstGeom prst="ellipse">
              <a:avLst/>
            </a:prstGeom>
            <a:solidFill>
              <a:schemeClr val="bg1"/>
            </a:solidFill>
            <a:ln w="889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itchFamily="18" charset="0"/>
                <a:cs typeface="Times New Roman" pitchFamily="18" charset="0"/>
              </a:endParaRPr>
            </a:p>
          </p:txBody>
        </p:sp>
      </p:grpSp>
      <p:sp>
        <p:nvSpPr>
          <p:cNvPr id="23" name="TextBox 22">
            <a:extLst>
              <a:ext uri="{FF2B5EF4-FFF2-40B4-BE49-F238E27FC236}">
                <a16:creationId xmlns:a16="http://schemas.microsoft.com/office/drawing/2014/main" xmlns="" id="{AA45755F-1B14-4B9A-821F-861DE6EAD9ED}"/>
              </a:ext>
            </a:extLst>
          </p:cNvPr>
          <p:cNvSpPr txBox="1"/>
          <p:nvPr/>
        </p:nvSpPr>
        <p:spPr>
          <a:xfrm>
            <a:off x="6932733" y="3009888"/>
            <a:ext cx="1080120" cy="461665"/>
          </a:xfrm>
          <a:prstGeom prst="rect">
            <a:avLst/>
          </a:prstGeom>
          <a:noFill/>
        </p:spPr>
        <p:txBody>
          <a:bodyPr wrap="square" rtlCol="0" anchor="ctr">
            <a:spAutoFit/>
          </a:bodyPr>
          <a:lstStyle/>
          <a:p>
            <a:pPr algn="ctr"/>
            <a:r>
              <a:rPr lang="en-US" altLang="ko-KR" sz="2400" b="1" dirty="0">
                <a:solidFill>
                  <a:schemeClr val="accent3"/>
                </a:solidFill>
                <a:latin typeface="Times New Roman" pitchFamily="18" charset="0"/>
                <a:cs typeface="Times New Roman" pitchFamily="18" charset="0"/>
              </a:rPr>
              <a:t>1911</a:t>
            </a:r>
          </a:p>
        </p:txBody>
      </p:sp>
      <p:sp>
        <p:nvSpPr>
          <p:cNvPr id="27" name="TextBox 26">
            <a:extLst>
              <a:ext uri="{FF2B5EF4-FFF2-40B4-BE49-F238E27FC236}">
                <a16:creationId xmlns:a16="http://schemas.microsoft.com/office/drawing/2014/main" xmlns="" id="{2DA7F119-31B3-4E6F-84DA-72E118D0D77A}"/>
              </a:ext>
            </a:extLst>
          </p:cNvPr>
          <p:cNvSpPr txBox="1"/>
          <p:nvPr/>
        </p:nvSpPr>
        <p:spPr>
          <a:xfrm>
            <a:off x="1551997" y="2873530"/>
            <a:ext cx="1080120" cy="461665"/>
          </a:xfrm>
          <a:prstGeom prst="rect">
            <a:avLst/>
          </a:prstGeom>
          <a:noFill/>
        </p:spPr>
        <p:txBody>
          <a:bodyPr wrap="square" rtlCol="0" anchor="ctr">
            <a:spAutoFit/>
          </a:bodyPr>
          <a:lstStyle/>
          <a:p>
            <a:pPr algn="ctr"/>
            <a:r>
              <a:rPr lang="en-US" altLang="ko-KR" sz="2400" b="1" dirty="0">
                <a:solidFill>
                  <a:schemeClr val="accent1"/>
                </a:solidFill>
                <a:latin typeface="Times New Roman" pitchFamily="18" charset="0"/>
                <a:cs typeface="Times New Roman" pitchFamily="18" charset="0"/>
              </a:rPr>
              <a:t>1662</a:t>
            </a:r>
          </a:p>
        </p:txBody>
      </p:sp>
      <p:sp>
        <p:nvSpPr>
          <p:cNvPr id="34" name="TextBox 33">
            <a:extLst>
              <a:ext uri="{FF2B5EF4-FFF2-40B4-BE49-F238E27FC236}">
                <a16:creationId xmlns:a16="http://schemas.microsoft.com/office/drawing/2014/main" xmlns="" id="{7205370A-6D52-4BC8-80B3-13AA577C478F}"/>
              </a:ext>
            </a:extLst>
          </p:cNvPr>
          <p:cNvSpPr txBox="1"/>
          <p:nvPr/>
        </p:nvSpPr>
        <p:spPr>
          <a:xfrm>
            <a:off x="3903244" y="4427333"/>
            <a:ext cx="1080120" cy="461665"/>
          </a:xfrm>
          <a:prstGeom prst="rect">
            <a:avLst/>
          </a:prstGeom>
          <a:noFill/>
        </p:spPr>
        <p:txBody>
          <a:bodyPr wrap="square" rtlCol="0" anchor="ctr">
            <a:spAutoFit/>
          </a:bodyPr>
          <a:lstStyle/>
          <a:p>
            <a:pPr algn="ctr"/>
            <a:r>
              <a:rPr lang="en-US" altLang="ko-KR" sz="2400" b="1" dirty="0">
                <a:solidFill>
                  <a:schemeClr val="accent2"/>
                </a:solidFill>
                <a:latin typeface="Times New Roman" pitchFamily="18" charset="0"/>
                <a:cs typeface="Times New Roman" pitchFamily="18" charset="0"/>
              </a:rPr>
              <a:t>1766</a:t>
            </a:r>
          </a:p>
        </p:txBody>
      </p:sp>
      <p:sp>
        <p:nvSpPr>
          <p:cNvPr id="38" name="TextBox 37">
            <a:extLst>
              <a:ext uri="{FF2B5EF4-FFF2-40B4-BE49-F238E27FC236}">
                <a16:creationId xmlns:a16="http://schemas.microsoft.com/office/drawing/2014/main" xmlns="" id="{B81A20CB-4205-4F50-B494-A9D813618717}"/>
              </a:ext>
            </a:extLst>
          </p:cNvPr>
          <p:cNvSpPr txBox="1"/>
          <p:nvPr/>
        </p:nvSpPr>
        <p:spPr>
          <a:xfrm>
            <a:off x="9081724" y="4427333"/>
            <a:ext cx="1080120" cy="461665"/>
          </a:xfrm>
          <a:prstGeom prst="rect">
            <a:avLst/>
          </a:prstGeom>
          <a:noFill/>
        </p:spPr>
        <p:txBody>
          <a:bodyPr wrap="square" rtlCol="0" anchor="ctr">
            <a:spAutoFit/>
          </a:bodyPr>
          <a:lstStyle/>
          <a:p>
            <a:pPr algn="ctr"/>
            <a:r>
              <a:rPr lang="en-US" altLang="ko-KR" sz="2400" b="1" dirty="0">
                <a:solidFill>
                  <a:schemeClr val="accent1">
                    <a:lumMod val="40000"/>
                    <a:lumOff val="60000"/>
                  </a:schemeClr>
                </a:solidFill>
                <a:latin typeface="Times New Roman" pitchFamily="18" charset="0"/>
                <a:cs typeface="Times New Roman" pitchFamily="18" charset="0"/>
              </a:rPr>
              <a:t>1927</a:t>
            </a:r>
          </a:p>
        </p:txBody>
      </p:sp>
      <p:sp>
        <p:nvSpPr>
          <p:cNvPr id="44" name="TextBox 43">
            <a:extLst>
              <a:ext uri="{FF2B5EF4-FFF2-40B4-BE49-F238E27FC236}">
                <a16:creationId xmlns:a16="http://schemas.microsoft.com/office/drawing/2014/main" xmlns="" id="{8A63998F-CE81-44A9-BF11-74F5701F2B38}"/>
              </a:ext>
            </a:extLst>
          </p:cNvPr>
          <p:cNvSpPr txBox="1"/>
          <p:nvPr/>
        </p:nvSpPr>
        <p:spPr>
          <a:xfrm>
            <a:off x="1504477" y="4831458"/>
            <a:ext cx="15340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Times New Roman" pitchFamily="18" charset="0"/>
                <a:cs typeface="Times New Roman" pitchFamily="18" charset="0"/>
              </a:rPr>
              <a:t>John Graunt</a:t>
            </a:r>
          </a:p>
        </p:txBody>
      </p:sp>
      <p:sp>
        <p:nvSpPr>
          <p:cNvPr id="45" name="TextBox 44">
            <a:extLst>
              <a:ext uri="{FF2B5EF4-FFF2-40B4-BE49-F238E27FC236}">
                <a16:creationId xmlns:a16="http://schemas.microsoft.com/office/drawing/2014/main" xmlns="" id="{EC4A1CF1-3A56-4DB3-8863-BAC8426263DF}"/>
              </a:ext>
            </a:extLst>
          </p:cNvPr>
          <p:cNvSpPr txBox="1"/>
          <p:nvPr/>
        </p:nvSpPr>
        <p:spPr>
          <a:xfrm>
            <a:off x="8226974" y="2507672"/>
            <a:ext cx="26298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Times New Roman" pitchFamily="18" charset="0"/>
                <a:cs typeface="Times New Roman" pitchFamily="18" charset="0"/>
              </a:rPr>
              <a:t>Kermack &amp; Mckendrick</a:t>
            </a:r>
          </a:p>
        </p:txBody>
      </p:sp>
      <p:sp>
        <p:nvSpPr>
          <p:cNvPr id="46" name="TextBox 45">
            <a:extLst>
              <a:ext uri="{FF2B5EF4-FFF2-40B4-BE49-F238E27FC236}">
                <a16:creationId xmlns:a16="http://schemas.microsoft.com/office/drawing/2014/main" xmlns="" id="{3B8D9705-C107-4FFE-8D80-8AE9F632A77F}"/>
              </a:ext>
            </a:extLst>
          </p:cNvPr>
          <p:cNvSpPr txBox="1"/>
          <p:nvPr/>
        </p:nvSpPr>
        <p:spPr>
          <a:xfrm>
            <a:off x="6802581" y="4888135"/>
            <a:ext cx="18237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Times New Roman" pitchFamily="18" charset="0"/>
                <a:cs typeface="Times New Roman" pitchFamily="18" charset="0"/>
              </a:rPr>
              <a:t>Ronald Ross</a:t>
            </a:r>
          </a:p>
        </p:txBody>
      </p:sp>
      <p:sp>
        <p:nvSpPr>
          <p:cNvPr id="47" name="TextBox 46">
            <a:extLst>
              <a:ext uri="{FF2B5EF4-FFF2-40B4-BE49-F238E27FC236}">
                <a16:creationId xmlns:a16="http://schemas.microsoft.com/office/drawing/2014/main" xmlns="" id="{C6795144-7722-4960-85E5-6BDCBC7F5080}"/>
              </a:ext>
            </a:extLst>
          </p:cNvPr>
          <p:cNvSpPr txBox="1"/>
          <p:nvPr/>
        </p:nvSpPr>
        <p:spPr>
          <a:xfrm>
            <a:off x="3527870" y="2507672"/>
            <a:ext cx="18237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Times New Roman" pitchFamily="18" charset="0"/>
                <a:cs typeface="Times New Roman" pitchFamily="18" charset="0"/>
              </a:rPr>
              <a:t>Daniel Bernoulli</a:t>
            </a:r>
          </a:p>
        </p:txBody>
      </p:sp>
      <p:sp>
        <p:nvSpPr>
          <p:cNvPr id="28" name="Freeform 47">
            <a:extLst>
              <a:ext uri="{FF2B5EF4-FFF2-40B4-BE49-F238E27FC236}">
                <a16:creationId xmlns:a16="http://schemas.microsoft.com/office/drawing/2014/main" xmlns="" id="{CA7462CC-6796-4C97-A939-7BF1F8B23317}"/>
              </a:ext>
            </a:extLst>
          </p:cNvPr>
          <p:cNvSpPr>
            <a:spLocks noChangeAspect="1"/>
          </p:cNvSpPr>
          <p:nvPr/>
        </p:nvSpPr>
        <p:spPr>
          <a:xfrm>
            <a:off x="4231888" y="3693578"/>
            <a:ext cx="428363" cy="428103"/>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Times New Roman" pitchFamily="18" charset="0"/>
              <a:cs typeface="Times New Roman" pitchFamily="18" charset="0"/>
            </a:endParaRPr>
          </a:p>
        </p:txBody>
      </p:sp>
      <p:sp>
        <p:nvSpPr>
          <p:cNvPr id="29" name="Freeform 49">
            <a:extLst>
              <a:ext uri="{FF2B5EF4-FFF2-40B4-BE49-F238E27FC236}">
                <a16:creationId xmlns:a16="http://schemas.microsoft.com/office/drawing/2014/main" xmlns="" id="{1D643B96-17A9-4956-8334-F1DE8049F037}"/>
              </a:ext>
            </a:extLst>
          </p:cNvPr>
          <p:cNvSpPr>
            <a:spLocks noChangeAspect="1"/>
          </p:cNvSpPr>
          <p:nvPr/>
        </p:nvSpPr>
        <p:spPr>
          <a:xfrm>
            <a:off x="9418002" y="3675339"/>
            <a:ext cx="423738" cy="423738"/>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latin typeface="Times New Roman" pitchFamily="18" charset="0"/>
              <a:cs typeface="Times New Roman" pitchFamily="18" charset="0"/>
            </a:endParaRPr>
          </a:p>
        </p:txBody>
      </p:sp>
      <p:sp>
        <p:nvSpPr>
          <p:cNvPr id="30" name="Donut 22">
            <a:extLst>
              <a:ext uri="{FF2B5EF4-FFF2-40B4-BE49-F238E27FC236}">
                <a16:creationId xmlns:a16="http://schemas.microsoft.com/office/drawing/2014/main" xmlns="" id="{BE9FCD39-65EB-4BCB-AAF7-4DA489E2FE1E}"/>
              </a:ext>
            </a:extLst>
          </p:cNvPr>
          <p:cNvSpPr>
            <a:spLocks noChangeAspect="1"/>
          </p:cNvSpPr>
          <p:nvPr/>
        </p:nvSpPr>
        <p:spPr>
          <a:xfrm>
            <a:off x="1835822" y="3710992"/>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Times New Roman" pitchFamily="18" charset="0"/>
              <a:cs typeface="Times New Roman" pitchFamily="18" charset="0"/>
            </a:endParaRPr>
          </a:p>
        </p:txBody>
      </p:sp>
      <p:sp>
        <p:nvSpPr>
          <p:cNvPr id="31" name="Freeform 99">
            <a:extLst>
              <a:ext uri="{FF2B5EF4-FFF2-40B4-BE49-F238E27FC236}">
                <a16:creationId xmlns:a16="http://schemas.microsoft.com/office/drawing/2014/main" xmlns="" id="{3FD27E03-736A-456D-A78A-164393F1B2EA}"/>
              </a:ext>
            </a:extLst>
          </p:cNvPr>
          <p:cNvSpPr>
            <a:spLocks noChangeAspect="1"/>
          </p:cNvSpPr>
          <p:nvPr/>
        </p:nvSpPr>
        <p:spPr>
          <a:xfrm>
            <a:off x="7308180" y="3744907"/>
            <a:ext cx="312910" cy="391526"/>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2">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Times New Roman" pitchFamily="18" charset="0"/>
              <a:cs typeface="Times New Roman" pitchFamily="18" charset="0"/>
            </a:endParaRPr>
          </a:p>
        </p:txBody>
      </p:sp>
    </p:spTree>
    <p:extLst>
      <p:ext uri="{BB962C8B-B14F-4D97-AF65-F5344CB8AC3E}">
        <p14:creationId xmlns:p14="http://schemas.microsoft.com/office/powerpoint/2010/main" val="54568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1464F"/>
        </a:solidFill>
        <a:effectLst/>
      </p:bgPr>
    </p:bg>
    <p:spTree>
      <p:nvGrpSpPr>
        <p:cNvPr id="1" name=""/>
        <p:cNvGrpSpPr/>
        <p:nvPr/>
      </p:nvGrpSpPr>
      <p:grpSpPr>
        <a:xfrm>
          <a:off x="0" y="0"/>
          <a:ext cx="0" cy="0"/>
          <a:chOff x="0" y="0"/>
          <a:chExt cx="0" cy="0"/>
        </a:xfrm>
      </p:grpSpPr>
      <p:sp>
        <p:nvSpPr>
          <p:cNvPr id="209" name="Freeform: Shape 208">
            <a:extLst>
              <a:ext uri="{FF2B5EF4-FFF2-40B4-BE49-F238E27FC236}">
                <a16:creationId xmlns:a16="http://schemas.microsoft.com/office/drawing/2014/main" xmlns="" id="{97CA5B46-133D-43CD-9ED1-7D0B52315DDB}"/>
              </a:ext>
            </a:extLst>
          </p:cNvPr>
          <p:cNvSpPr/>
          <p:nvPr/>
        </p:nvSpPr>
        <p:spPr>
          <a:xfrm>
            <a:off x="477902" y="0"/>
            <a:ext cx="1428797" cy="6858000"/>
          </a:xfrm>
          <a:custGeom>
            <a:avLst/>
            <a:gdLst>
              <a:gd name="connsiteX0" fmla="*/ 349567 w 972505"/>
              <a:gd name="connsiteY0" fmla="*/ 3743325 h 4242435"/>
              <a:gd name="connsiteX1" fmla="*/ 429577 w 972505"/>
              <a:gd name="connsiteY1" fmla="*/ 3809047 h 4242435"/>
              <a:gd name="connsiteX2" fmla="*/ 459105 w 972505"/>
              <a:gd name="connsiteY2" fmla="*/ 3833812 h 4242435"/>
              <a:gd name="connsiteX3" fmla="*/ 149542 w 972505"/>
              <a:gd name="connsiteY3" fmla="*/ 4242435 h 4242435"/>
              <a:gd name="connsiteX4" fmla="*/ 0 w 972505"/>
              <a:gd name="connsiteY4" fmla="*/ 4242435 h 4242435"/>
              <a:gd name="connsiteX5" fmla="*/ 349567 w 972505"/>
              <a:gd name="connsiteY5" fmla="*/ 3743325 h 4242435"/>
              <a:gd name="connsiteX6" fmla="*/ 156210 w 972505"/>
              <a:gd name="connsiteY6" fmla="*/ 3237547 h 4242435"/>
              <a:gd name="connsiteX7" fmla="*/ 186690 w 972505"/>
              <a:gd name="connsiteY7" fmla="*/ 3317557 h 4242435"/>
              <a:gd name="connsiteX8" fmla="*/ 229552 w 972505"/>
              <a:gd name="connsiteY8" fmla="*/ 3384232 h 4242435"/>
              <a:gd name="connsiteX9" fmla="*/ 243840 w 972505"/>
              <a:gd name="connsiteY9" fmla="*/ 3401377 h 4242435"/>
              <a:gd name="connsiteX10" fmla="*/ 710565 w 972505"/>
              <a:gd name="connsiteY10" fmla="*/ 3401377 h 4242435"/>
              <a:gd name="connsiteX11" fmla="*/ 722947 w 972505"/>
              <a:gd name="connsiteY11" fmla="*/ 3384232 h 4242435"/>
              <a:gd name="connsiteX12" fmla="*/ 762952 w 972505"/>
              <a:gd name="connsiteY12" fmla="*/ 3317557 h 4242435"/>
              <a:gd name="connsiteX13" fmla="*/ 789622 w 972505"/>
              <a:gd name="connsiteY13" fmla="*/ 3237547 h 4242435"/>
              <a:gd name="connsiteX14" fmla="*/ 220027 w 972505"/>
              <a:gd name="connsiteY14" fmla="*/ 3004185 h 4242435"/>
              <a:gd name="connsiteX15" fmla="*/ 183832 w 972505"/>
              <a:gd name="connsiteY15" fmla="*/ 3060382 h 4242435"/>
              <a:gd name="connsiteX16" fmla="*/ 151447 w 972505"/>
              <a:gd name="connsiteY16" fmla="*/ 3155632 h 4242435"/>
              <a:gd name="connsiteX17" fmla="*/ 150495 w 972505"/>
              <a:gd name="connsiteY17" fmla="*/ 3167062 h 4242435"/>
              <a:gd name="connsiteX18" fmla="*/ 790575 w 972505"/>
              <a:gd name="connsiteY18" fmla="*/ 3167062 h 4242435"/>
              <a:gd name="connsiteX19" fmla="*/ 788670 w 972505"/>
              <a:gd name="connsiteY19" fmla="*/ 3155632 h 4242435"/>
              <a:gd name="connsiteX20" fmla="*/ 752475 w 972505"/>
              <a:gd name="connsiteY20" fmla="*/ 3060382 h 4242435"/>
              <a:gd name="connsiteX21" fmla="*/ 716280 w 972505"/>
              <a:gd name="connsiteY21" fmla="*/ 3004185 h 4242435"/>
              <a:gd name="connsiteX22" fmla="*/ 233362 w 972505"/>
              <a:gd name="connsiteY22" fmla="*/ 2179320 h 4242435"/>
              <a:gd name="connsiteX23" fmla="*/ 257175 w 972505"/>
              <a:gd name="connsiteY23" fmla="*/ 2253615 h 4242435"/>
              <a:gd name="connsiteX24" fmla="*/ 289560 w 972505"/>
              <a:gd name="connsiteY24" fmla="*/ 2320290 h 4242435"/>
              <a:gd name="connsiteX25" fmla="*/ 298132 w 972505"/>
              <a:gd name="connsiteY25" fmla="*/ 2333625 h 4242435"/>
              <a:gd name="connsiteX26" fmla="*/ 298132 w 972505"/>
              <a:gd name="connsiteY26" fmla="*/ 2334577 h 4242435"/>
              <a:gd name="connsiteX27" fmla="*/ 724852 w 972505"/>
              <a:gd name="connsiteY27" fmla="*/ 2334577 h 4242435"/>
              <a:gd name="connsiteX28" fmla="*/ 733425 w 972505"/>
              <a:gd name="connsiteY28" fmla="*/ 2321242 h 4242435"/>
              <a:gd name="connsiteX29" fmla="*/ 747712 w 972505"/>
              <a:gd name="connsiteY29" fmla="*/ 2296477 h 4242435"/>
              <a:gd name="connsiteX30" fmla="*/ 746760 w 972505"/>
              <a:gd name="connsiteY30" fmla="*/ 2296477 h 4242435"/>
              <a:gd name="connsiteX31" fmla="*/ 766762 w 972505"/>
              <a:gd name="connsiteY31" fmla="*/ 2253615 h 4242435"/>
              <a:gd name="connsiteX32" fmla="*/ 787717 w 972505"/>
              <a:gd name="connsiteY32" fmla="*/ 2179320 h 4242435"/>
              <a:gd name="connsiteX33" fmla="*/ 544830 w 972505"/>
              <a:gd name="connsiteY33" fmla="*/ 2179320 h 4242435"/>
              <a:gd name="connsiteX34" fmla="*/ 543877 w 972505"/>
              <a:gd name="connsiteY34" fmla="*/ 2179320 h 4242435"/>
              <a:gd name="connsiteX35" fmla="*/ 272415 w 972505"/>
              <a:gd name="connsiteY35" fmla="*/ 1956435 h 4242435"/>
              <a:gd name="connsiteX36" fmla="*/ 248602 w 972505"/>
              <a:gd name="connsiteY36" fmla="*/ 1995487 h 4242435"/>
              <a:gd name="connsiteX37" fmla="*/ 223837 w 972505"/>
              <a:gd name="connsiteY37" fmla="*/ 2090737 h 4242435"/>
              <a:gd name="connsiteX38" fmla="*/ 224790 w 972505"/>
              <a:gd name="connsiteY38" fmla="*/ 2111692 h 4242435"/>
              <a:gd name="connsiteX39" fmla="*/ 543877 w 972505"/>
              <a:gd name="connsiteY39" fmla="*/ 2111692 h 4242435"/>
              <a:gd name="connsiteX40" fmla="*/ 544830 w 972505"/>
              <a:gd name="connsiteY40" fmla="*/ 2111692 h 4242435"/>
              <a:gd name="connsiteX41" fmla="*/ 791527 w 972505"/>
              <a:gd name="connsiteY41" fmla="*/ 2111692 h 4242435"/>
              <a:gd name="connsiteX42" fmla="*/ 789622 w 972505"/>
              <a:gd name="connsiteY42" fmla="*/ 2090737 h 4242435"/>
              <a:gd name="connsiteX43" fmla="*/ 763905 w 972505"/>
              <a:gd name="connsiteY43" fmla="*/ 1995487 h 4242435"/>
              <a:gd name="connsiteX44" fmla="*/ 762000 w 972505"/>
              <a:gd name="connsiteY44" fmla="*/ 1990725 h 4242435"/>
              <a:gd name="connsiteX45" fmla="*/ 744855 w 972505"/>
              <a:gd name="connsiteY45" fmla="*/ 1956435 h 4242435"/>
              <a:gd name="connsiteX46" fmla="*/ 245745 w 972505"/>
              <a:gd name="connsiteY46" fmla="*/ 1160145 h 4242435"/>
              <a:gd name="connsiteX47" fmla="*/ 266700 w 972505"/>
              <a:gd name="connsiteY47" fmla="*/ 1245870 h 4242435"/>
              <a:gd name="connsiteX48" fmla="*/ 299085 w 972505"/>
              <a:gd name="connsiteY48" fmla="*/ 1312545 h 4242435"/>
              <a:gd name="connsiteX49" fmla="*/ 300990 w 972505"/>
              <a:gd name="connsiteY49" fmla="*/ 1314450 h 4242435"/>
              <a:gd name="connsiteX50" fmla="*/ 746760 w 972505"/>
              <a:gd name="connsiteY50" fmla="*/ 1314450 h 4242435"/>
              <a:gd name="connsiteX51" fmla="*/ 747712 w 972505"/>
              <a:gd name="connsiteY51" fmla="*/ 1312545 h 4242435"/>
              <a:gd name="connsiteX52" fmla="*/ 780097 w 972505"/>
              <a:gd name="connsiteY52" fmla="*/ 1245870 h 4242435"/>
              <a:gd name="connsiteX53" fmla="*/ 802005 w 972505"/>
              <a:gd name="connsiteY53" fmla="*/ 1160145 h 4242435"/>
              <a:gd name="connsiteX54" fmla="*/ 300037 w 972505"/>
              <a:gd name="connsiteY54" fmla="*/ 937260 h 4242435"/>
              <a:gd name="connsiteX55" fmla="*/ 278130 w 972505"/>
              <a:gd name="connsiteY55" fmla="*/ 978217 h 4242435"/>
              <a:gd name="connsiteX56" fmla="*/ 245745 w 972505"/>
              <a:gd name="connsiteY56" fmla="*/ 1073467 h 4242435"/>
              <a:gd name="connsiteX57" fmla="*/ 242887 w 972505"/>
              <a:gd name="connsiteY57" fmla="*/ 1092517 h 4242435"/>
              <a:gd name="connsiteX58" fmla="*/ 804862 w 972505"/>
              <a:gd name="connsiteY58" fmla="*/ 1092517 h 4242435"/>
              <a:gd name="connsiteX59" fmla="*/ 802957 w 972505"/>
              <a:gd name="connsiteY59" fmla="*/ 1073467 h 4242435"/>
              <a:gd name="connsiteX60" fmla="*/ 773430 w 972505"/>
              <a:gd name="connsiteY60" fmla="*/ 978217 h 4242435"/>
              <a:gd name="connsiteX61" fmla="*/ 752475 w 972505"/>
              <a:gd name="connsiteY61" fmla="*/ 937260 h 4242435"/>
              <a:gd name="connsiteX62" fmla="*/ 762000 w 972505"/>
              <a:gd name="connsiteY62" fmla="*/ 0 h 4242435"/>
              <a:gd name="connsiteX63" fmla="*/ 903922 w 972505"/>
              <a:gd name="connsiteY63" fmla="*/ 0 h 4242435"/>
              <a:gd name="connsiteX64" fmla="*/ 816292 w 972505"/>
              <a:gd name="connsiteY64" fmla="*/ 288607 h 4242435"/>
              <a:gd name="connsiteX65" fmla="*/ 624840 w 972505"/>
              <a:gd name="connsiteY65" fmla="*/ 535305 h 4242435"/>
              <a:gd name="connsiteX66" fmla="*/ 615315 w 972505"/>
              <a:gd name="connsiteY66" fmla="*/ 546735 h 4242435"/>
              <a:gd name="connsiteX67" fmla="*/ 605790 w 972505"/>
              <a:gd name="connsiteY67" fmla="*/ 558165 h 4242435"/>
              <a:gd name="connsiteX68" fmla="*/ 545782 w 972505"/>
              <a:gd name="connsiteY68" fmla="*/ 626745 h 4242435"/>
              <a:gd name="connsiteX69" fmla="*/ 512445 w 972505"/>
              <a:gd name="connsiteY69" fmla="*/ 663892 h 4242435"/>
              <a:gd name="connsiteX70" fmla="*/ 502920 w 972505"/>
              <a:gd name="connsiteY70" fmla="*/ 675322 h 4242435"/>
              <a:gd name="connsiteX71" fmla="*/ 493395 w 972505"/>
              <a:gd name="connsiteY71" fmla="*/ 686752 h 4242435"/>
              <a:gd name="connsiteX72" fmla="*/ 342900 w 972505"/>
              <a:gd name="connsiteY72" fmla="*/ 873442 h 4242435"/>
              <a:gd name="connsiteX73" fmla="*/ 708660 w 972505"/>
              <a:gd name="connsiteY73" fmla="*/ 873442 h 4242435"/>
              <a:gd name="connsiteX74" fmla="*/ 536257 w 972505"/>
              <a:gd name="connsiteY74" fmla="*/ 684847 h 4242435"/>
              <a:gd name="connsiteX75" fmla="*/ 572452 w 972505"/>
              <a:gd name="connsiteY75" fmla="*/ 643890 h 4242435"/>
              <a:gd name="connsiteX76" fmla="*/ 629602 w 972505"/>
              <a:gd name="connsiteY76" fmla="*/ 578167 h 4242435"/>
              <a:gd name="connsiteX77" fmla="*/ 955357 w 972505"/>
              <a:gd name="connsiteY77" fmla="*/ 1112520 h 4242435"/>
              <a:gd name="connsiteX78" fmla="*/ 662940 w 972505"/>
              <a:gd name="connsiteY78" fmla="*/ 1621155 h 4242435"/>
              <a:gd name="connsiteX79" fmla="*/ 598170 w 972505"/>
              <a:gd name="connsiteY79" fmla="*/ 1568767 h 4242435"/>
              <a:gd name="connsiteX80" fmla="*/ 551497 w 972505"/>
              <a:gd name="connsiteY80" fmla="*/ 1531620 h 4242435"/>
              <a:gd name="connsiteX81" fmla="*/ 701040 w 972505"/>
              <a:gd name="connsiteY81" fmla="*/ 1383030 h 4242435"/>
              <a:gd name="connsiteX82" fmla="*/ 349567 w 972505"/>
              <a:gd name="connsiteY82" fmla="*/ 1383030 h 4242435"/>
              <a:gd name="connsiteX83" fmla="*/ 504825 w 972505"/>
              <a:gd name="connsiteY83" fmla="*/ 1531620 h 4242435"/>
              <a:gd name="connsiteX84" fmla="*/ 516255 w 972505"/>
              <a:gd name="connsiteY84" fmla="*/ 1541145 h 4242435"/>
              <a:gd name="connsiteX85" fmla="*/ 527685 w 972505"/>
              <a:gd name="connsiteY85" fmla="*/ 1550670 h 4242435"/>
              <a:gd name="connsiteX86" fmla="*/ 576262 w 972505"/>
              <a:gd name="connsiteY86" fmla="*/ 1589722 h 4242435"/>
              <a:gd name="connsiteX87" fmla="*/ 639127 w 972505"/>
              <a:gd name="connsiteY87" fmla="*/ 1640205 h 4242435"/>
              <a:gd name="connsiteX88" fmla="*/ 650557 w 972505"/>
              <a:gd name="connsiteY88" fmla="*/ 1649730 h 4242435"/>
              <a:gd name="connsiteX89" fmla="*/ 661987 w 972505"/>
              <a:gd name="connsiteY89" fmla="*/ 1659255 h 4242435"/>
              <a:gd name="connsiteX90" fmla="*/ 920115 w 972505"/>
              <a:gd name="connsiteY90" fmla="*/ 1991677 h 4242435"/>
              <a:gd name="connsiteX91" fmla="*/ 919162 w 972505"/>
              <a:gd name="connsiteY91" fmla="*/ 1991677 h 4242435"/>
              <a:gd name="connsiteX92" fmla="*/ 940117 w 972505"/>
              <a:gd name="connsiteY92" fmla="*/ 2129790 h 4242435"/>
              <a:gd name="connsiteX93" fmla="*/ 906780 w 972505"/>
              <a:gd name="connsiteY93" fmla="*/ 2296477 h 4242435"/>
              <a:gd name="connsiteX94" fmla="*/ 907732 w 972505"/>
              <a:gd name="connsiteY94" fmla="*/ 2296477 h 4242435"/>
              <a:gd name="connsiteX95" fmla="*/ 617220 w 972505"/>
              <a:gd name="connsiteY95" fmla="*/ 2648902 h 4242435"/>
              <a:gd name="connsiteX96" fmla="*/ 605790 w 972505"/>
              <a:gd name="connsiteY96" fmla="*/ 2658427 h 4242435"/>
              <a:gd name="connsiteX97" fmla="*/ 594360 w 972505"/>
              <a:gd name="connsiteY97" fmla="*/ 2667952 h 4242435"/>
              <a:gd name="connsiteX98" fmla="*/ 501015 w 972505"/>
              <a:gd name="connsiteY98" fmla="*/ 2743200 h 4242435"/>
              <a:gd name="connsiteX99" fmla="*/ 482917 w 972505"/>
              <a:gd name="connsiteY99" fmla="*/ 2757487 h 4242435"/>
              <a:gd name="connsiteX100" fmla="*/ 470535 w 972505"/>
              <a:gd name="connsiteY100" fmla="*/ 2767012 h 4242435"/>
              <a:gd name="connsiteX101" fmla="*/ 459105 w 972505"/>
              <a:gd name="connsiteY101" fmla="*/ 2776537 h 4242435"/>
              <a:gd name="connsiteX102" fmla="*/ 280987 w 972505"/>
              <a:gd name="connsiteY102" fmla="*/ 2933700 h 4242435"/>
              <a:gd name="connsiteX103" fmla="*/ 661035 w 972505"/>
              <a:gd name="connsiteY103" fmla="*/ 2933700 h 4242435"/>
              <a:gd name="connsiteX104" fmla="*/ 507682 w 972505"/>
              <a:gd name="connsiteY104" fmla="*/ 2778442 h 4242435"/>
              <a:gd name="connsiteX105" fmla="*/ 524827 w 972505"/>
              <a:gd name="connsiteY105" fmla="*/ 2765107 h 4242435"/>
              <a:gd name="connsiteX106" fmla="*/ 618172 w 972505"/>
              <a:gd name="connsiteY106" fmla="*/ 2688907 h 4242435"/>
              <a:gd name="connsiteX107" fmla="*/ 942975 w 972505"/>
              <a:gd name="connsiteY107" fmla="*/ 3195637 h 4242435"/>
              <a:gd name="connsiteX108" fmla="*/ 615315 w 972505"/>
              <a:gd name="connsiteY108" fmla="*/ 3702367 h 4242435"/>
              <a:gd name="connsiteX109" fmla="*/ 575310 w 972505"/>
              <a:gd name="connsiteY109" fmla="*/ 3669030 h 4242435"/>
              <a:gd name="connsiteX110" fmla="*/ 505777 w 972505"/>
              <a:gd name="connsiteY110" fmla="*/ 3611880 h 4242435"/>
              <a:gd name="connsiteX111" fmla="*/ 651510 w 972505"/>
              <a:gd name="connsiteY111" fmla="*/ 3472815 h 4242435"/>
              <a:gd name="connsiteX112" fmla="*/ 306705 w 972505"/>
              <a:gd name="connsiteY112" fmla="*/ 3472815 h 4242435"/>
              <a:gd name="connsiteX113" fmla="*/ 459105 w 972505"/>
              <a:gd name="connsiteY113" fmla="*/ 3611880 h 4242435"/>
              <a:gd name="connsiteX114" fmla="*/ 470535 w 972505"/>
              <a:gd name="connsiteY114" fmla="*/ 3621405 h 4242435"/>
              <a:gd name="connsiteX115" fmla="*/ 481965 w 972505"/>
              <a:gd name="connsiteY115" fmla="*/ 3630930 h 4242435"/>
              <a:gd name="connsiteX116" fmla="*/ 552450 w 972505"/>
              <a:gd name="connsiteY116" fmla="*/ 3689985 h 4242435"/>
              <a:gd name="connsiteX117" fmla="*/ 591502 w 972505"/>
              <a:gd name="connsiteY117" fmla="*/ 3722370 h 4242435"/>
              <a:gd name="connsiteX118" fmla="*/ 602932 w 972505"/>
              <a:gd name="connsiteY118" fmla="*/ 3731895 h 4242435"/>
              <a:gd name="connsiteX119" fmla="*/ 614362 w 972505"/>
              <a:gd name="connsiteY119" fmla="*/ 3741420 h 4242435"/>
              <a:gd name="connsiteX120" fmla="*/ 972502 w 972505"/>
              <a:gd name="connsiteY120" fmla="*/ 4240530 h 4242435"/>
              <a:gd name="connsiteX121" fmla="*/ 822960 w 972505"/>
              <a:gd name="connsiteY121" fmla="*/ 4240530 h 4242435"/>
              <a:gd name="connsiteX122" fmla="*/ 503872 w 972505"/>
              <a:gd name="connsiteY122" fmla="*/ 3831907 h 4242435"/>
              <a:gd name="connsiteX123" fmla="*/ 492442 w 972505"/>
              <a:gd name="connsiteY123" fmla="*/ 3822382 h 4242435"/>
              <a:gd name="connsiteX124" fmla="*/ 481012 w 972505"/>
              <a:gd name="connsiteY124" fmla="*/ 3812857 h 4242435"/>
              <a:gd name="connsiteX125" fmla="*/ 449580 w 972505"/>
              <a:gd name="connsiteY125" fmla="*/ 3787140 h 4242435"/>
              <a:gd name="connsiteX126" fmla="*/ 371475 w 972505"/>
              <a:gd name="connsiteY126" fmla="*/ 3722370 h 4242435"/>
              <a:gd name="connsiteX127" fmla="*/ 360045 w 972505"/>
              <a:gd name="connsiteY127" fmla="*/ 3712845 h 4242435"/>
              <a:gd name="connsiteX128" fmla="*/ 348615 w 972505"/>
              <a:gd name="connsiteY128" fmla="*/ 3703320 h 4242435"/>
              <a:gd name="connsiteX129" fmla="*/ 0 w 972505"/>
              <a:gd name="connsiteY129" fmla="*/ 3185160 h 4242435"/>
              <a:gd name="connsiteX130" fmla="*/ 360045 w 972505"/>
              <a:gd name="connsiteY130" fmla="*/ 2674620 h 4242435"/>
              <a:gd name="connsiteX131" fmla="*/ 371475 w 972505"/>
              <a:gd name="connsiteY131" fmla="*/ 2665095 h 4242435"/>
              <a:gd name="connsiteX132" fmla="*/ 382905 w 972505"/>
              <a:gd name="connsiteY132" fmla="*/ 2655570 h 4242435"/>
              <a:gd name="connsiteX133" fmla="*/ 402907 w 972505"/>
              <a:gd name="connsiteY133" fmla="*/ 2639377 h 4242435"/>
              <a:gd name="connsiteX134" fmla="*/ 494347 w 972505"/>
              <a:gd name="connsiteY134" fmla="*/ 2566035 h 4242435"/>
              <a:gd name="connsiteX135" fmla="*/ 505777 w 972505"/>
              <a:gd name="connsiteY135" fmla="*/ 2556510 h 4242435"/>
              <a:gd name="connsiteX136" fmla="*/ 517207 w 972505"/>
              <a:gd name="connsiteY136" fmla="*/ 2546985 h 4242435"/>
              <a:gd name="connsiteX137" fmla="*/ 673417 w 972505"/>
              <a:gd name="connsiteY137" fmla="*/ 2397442 h 4242435"/>
              <a:gd name="connsiteX138" fmla="*/ 343852 w 972505"/>
              <a:gd name="connsiteY138" fmla="*/ 2397442 h 4242435"/>
              <a:gd name="connsiteX139" fmla="*/ 472440 w 972505"/>
              <a:gd name="connsiteY139" fmla="*/ 2545080 h 4242435"/>
              <a:gd name="connsiteX140" fmla="*/ 381000 w 972505"/>
              <a:gd name="connsiteY140" fmla="*/ 2618422 h 4242435"/>
              <a:gd name="connsiteX141" fmla="*/ 360997 w 972505"/>
              <a:gd name="connsiteY141" fmla="*/ 2634615 h 4242435"/>
              <a:gd name="connsiteX142" fmla="*/ 74295 w 972505"/>
              <a:gd name="connsiteY142" fmla="*/ 2087880 h 4242435"/>
              <a:gd name="connsiteX143" fmla="*/ 389572 w 972505"/>
              <a:gd name="connsiteY143" fmla="*/ 1653540 h 4242435"/>
              <a:gd name="connsiteX144" fmla="*/ 455295 w 972505"/>
              <a:gd name="connsiteY144" fmla="*/ 1706880 h 4242435"/>
              <a:gd name="connsiteX145" fmla="*/ 501967 w 972505"/>
              <a:gd name="connsiteY145" fmla="*/ 1744027 h 4242435"/>
              <a:gd name="connsiteX146" fmla="*/ 331470 w 972505"/>
              <a:gd name="connsiteY146" fmla="*/ 1886902 h 4242435"/>
              <a:gd name="connsiteX147" fmla="*/ 700087 w 972505"/>
              <a:gd name="connsiteY147" fmla="*/ 1886902 h 4242435"/>
              <a:gd name="connsiteX148" fmla="*/ 551497 w 972505"/>
              <a:gd name="connsiteY148" fmla="*/ 1744980 h 4242435"/>
              <a:gd name="connsiteX149" fmla="*/ 540067 w 972505"/>
              <a:gd name="connsiteY149" fmla="*/ 1735455 h 4242435"/>
              <a:gd name="connsiteX150" fmla="*/ 527685 w 972505"/>
              <a:gd name="connsiteY150" fmla="*/ 1725930 h 4242435"/>
              <a:gd name="connsiteX151" fmla="*/ 478155 w 972505"/>
              <a:gd name="connsiteY151" fmla="*/ 1685925 h 4242435"/>
              <a:gd name="connsiteX152" fmla="*/ 415290 w 972505"/>
              <a:gd name="connsiteY152" fmla="*/ 1635442 h 4242435"/>
              <a:gd name="connsiteX153" fmla="*/ 403860 w 972505"/>
              <a:gd name="connsiteY153" fmla="*/ 1625917 h 4242435"/>
              <a:gd name="connsiteX154" fmla="*/ 392430 w 972505"/>
              <a:gd name="connsiteY154" fmla="*/ 1616392 h 4242435"/>
              <a:gd name="connsiteX155" fmla="*/ 95250 w 972505"/>
              <a:gd name="connsiteY155" fmla="*/ 1108710 h 4242435"/>
              <a:gd name="connsiteX156" fmla="*/ 392430 w 972505"/>
              <a:gd name="connsiteY156" fmla="*/ 583882 h 4242435"/>
              <a:gd name="connsiteX157" fmla="*/ 401955 w 972505"/>
              <a:gd name="connsiteY157" fmla="*/ 572452 h 4242435"/>
              <a:gd name="connsiteX158" fmla="*/ 411480 w 972505"/>
              <a:gd name="connsiteY158" fmla="*/ 561022 h 4242435"/>
              <a:gd name="connsiteX159" fmla="*/ 430530 w 972505"/>
              <a:gd name="connsiteY159" fmla="*/ 540067 h 4242435"/>
              <a:gd name="connsiteX160" fmla="*/ 504825 w 972505"/>
              <a:gd name="connsiteY160" fmla="*/ 455295 h 4242435"/>
              <a:gd name="connsiteX161" fmla="*/ 514350 w 972505"/>
              <a:gd name="connsiteY161" fmla="*/ 443865 h 4242435"/>
              <a:gd name="connsiteX162" fmla="*/ 523875 w 972505"/>
              <a:gd name="connsiteY162" fmla="*/ 432435 h 4242435"/>
              <a:gd name="connsiteX163" fmla="*/ 689610 w 972505"/>
              <a:gd name="connsiteY163" fmla="*/ 217170 h 4242435"/>
              <a:gd name="connsiteX164" fmla="*/ 762000 w 972505"/>
              <a:gd name="connsiteY164" fmla="*/ 0 h 4242435"/>
              <a:gd name="connsiteX165" fmla="*/ 85725 w 972505"/>
              <a:gd name="connsiteY165" fmla="*/ 0 h 4242435"/>
              <a:gd name="connsiteX166" fmla="*/ 251460 w 972505"/>
              <a:gd name="connsiteY166" fmla="*/ 0 h 4242435"/>
              <a:gd name="connsiteX167" fmla="*/ 281940 w 972505"/>
              <a:gd name="connsiteY167" fmla="*/ 214312 h 4242435"/>
              <a:gd name="connsiteX168" fmla="*/ 481013 w 972505"/>
              <a:gd name="connsiteY168" fmla="*/ 434340 h 4242435"/>
              <a:gd name="connsiteX169" fmla="*/ 403860 w 972505"/>
              <a:gd name="connsiteY169" fmla="*/ 522922 h 4242435"/>
              <a:gd name="connsiteX170" fmla="*/ 388620 w 972505"/>
              <a:gd name="connsiteY170" fmla="*/ 541020 h 4242435"/>
              <a:gd name="connsiteX171" fmla="*/ 158115 w 972505"/>
              <a:gd name="connsiteY171" fmla="*/ 287655 h 4242435"/>
              <a:gd name="connsiteX172" fmla="*/ 85725 w 972505"/>
              <a:gd name="connsiteY172" fmla="*/ 0 h 424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972505" h="4242435">
                <a:moveTo>
                  <a:pt x="349567" y="3743325"/>
                </a:moveTo>
                <a:cubicBezTo>
                  <a:pt x="375285" y="3765232"/>
                  <a:pt x="401955" y="3787140"/>
                  <a:pt x="429577" y="3809047"/>
                </a:cubicBezTo>
                <a:cubicBezTo>
                  <a:pt x="439102" y="3817620"/>
                  <a:pt x="449580" y="3825240"/>
                  <a:pt x="459105" y="3833812"/>
                </a:cubicBezTo>
                <a:cubicBezTo>
                  <a:pt x="294322" y="3974782"/>
                  <a:pt x="149542" y="4109085"/>
                  <a:pt x="149542" y="4242435"/>
                </a:cubicBezTo>
                <a:lnTo>
                  <a:pt x="0" y="4242435"/>
                </a:lnTo>
                <a:cubicBezTo>
                  <a:pt x="0" y="4056697"/>
                  <a:pt x="169545" y="3896677"/>
                  <a:pt x="349567" y="3743325"/>
                </a:cubicBezTo>
                <a:close/>
                <a:moveTo>
                  <a:pt x="156210" y="3237547"/>
                </a:moveTo>
                <a:cubicBezTo>
                  <a:pt x="161925" y="3264217"/>
                  <a:pt x="172402" y="3290887"/>
                  <a:pt x="186690" y="3317557"/>
                </a:cubicBezTo>
                <a:cubicBezTo>
                  <a:pt x="198120" y="3339465"/>
                  <a:pt x="213360" y="3362325"/>
                  <a:pt x="229552" y="3384232"/>
                </a:cubicBezTo>
                <a:cubicBezTo>
                  <a:pt x="233362" y="3389947"/>
                  <a:pt x="238125" y="3395662"/>
                  <a:pt x="243840" y="3401377"/>
                </a:cubicBezTo>
                <a:lnTo>
                  <a:pt x="710565" y="3401377"/>
                </a:lnTo>
                <a:cubicBezTo>
                  <a:pt x="714375" y="3395662"/>
                  <a:pt x="719137" y="3389947"/>
                  <a:pt x="722947" y="3384232"/>
                </a:cubicBezTo>
                <a:cubicBezTo>
                  <a:pt x="739140" y="3362325"/>
                  <a:pt x="752475" y="3340417"/>
                  <a:pt x="762952" y="3317557"/>
                </a:cubicBezTo>
                <a:cubicBezTo>
                  <a:pt x="775335" y="3290887"/>
                  <a:pt x="784860" y="3264217"/>
                  <a:pt x="789622" y="3237547"/>
                </a:cubicBezTo>
                <a:close/>
                <a:moveTo>
                  <a:pt x="220027" y="3004185"/>
                </a:moveTo>
                <a:cubicBezTo>
                  <a:pt x="206692" y="3022282"/>
                  <a:pt x="194310" y="3041332"/>
                  <a:pt x="183832" y="3060382"/>
                </a:cubicBezTo>
                <a:cubicBezTo>
                  <a:pt x="166687" y="3090862"/>
                  <a:pt x="156210" y="3123247"/>
                  <a:pt x="151447" y="3155632"/>
                </a:cubicBezTo>
                <a:cubicBezTo>
                  <a:pt x="150495" y="3159442"/>
                  <a:pt x="150495" y="3163252"/>
                  <a:pt x="150495" y="3167062"/>
                </a:cubicBezTo>
                <a:lnTo>
                  <a:pt x="790575" y="3167062"/>
                </a:lnTo>
                <a:cubicBezTo>
                  <a:pt x="789622" y="3163252"/>
                  <a:pt x="789622" y="3159442"/>
                  <a:pt x="788670" y="3155632"/>
                </a:cubicBezTo>
                <a:cubicBezTo>
                  <a:pt x="782002" y="3124200"/>
                  <a:pt x="769620" y="3091815"/>
                  <a:pt x="752475" y="3060382"/>
                </a:cubicBezTo>
                <a:cubicBezTo>
                  <a:pt x="741997" y="3041332"/>
                  <a:pt x="729615" y="3023235"/>
                  <a:pt x="716280" y="3004185"/>
                </a:cubicBezTo>
                <a:close/>
                <a:moveTo>
                  <a:pt x="233362" y="2179320"/>
                </a:moveTo>
                <a:cubicBezTo>
                  <a:pt x="239077" y="2204085"/>
                  <a:pt x="247650" y="2228850"/>
                  <a:pt x="257175" y="2253615"/>
                </a:cubicBezTo>
                <a:cubicBezTo>
                  <a:pt x="265747" y="2276475"/>
                  <a:pt x="277177" y="2298382"/>
                  <a:pt x="289560" y="2320290"/>
                </a:cubicBezTo>
                <a:cubicBezTo>
                  <a:pt x="292417" y="2324100"/>
                  <a:pt x="295275" y="2328862"/>
                  <a:pt x="298132" y="2333625"/>
                </a:cubicBezTo>
                <a:lnTo>
                  <a:pt x="298132" y="2334577"/>
                </a:lnTo>
                <a:lnTo>
                  <a:pt x="724852" y="2334577"/>
                </a:lnTo>
                <a:cubicBezTo>
                  <a:pt x="727710" y="2330767"/>
                  <a:pt x="730567" y="2326005"/>
                  <a:pt x="733425" y="2321242"/>
                </a:cubicBezTo>
                <a:cubicBezTo>
                  <a:pt x="738187" y="2312670"/>
                  <a:pt x="742950" y="2305050"/>
                  <a:pt x="747712" y="2296477"/>
                </a:cubicBezTo>
                <a:lnTo>
                  <a:pt x="746760" y="2296477"/>
                </a:lnTo>
                <a:cubicBezTo>
                  <a:pt x="754380" y="2282190"/>
                  <a:pt x="761047" y="2267902"/>
                  <a:pt x="766762" y="2253615"/>
                </a:cubicBezTo>
                <a:cubicBezTo>
                  <a:pt x="776287" y="2229802"/>
                  <a:pt x="783907" y="2205037"/>
                  <a:pt x="787717" y="2179320"/>
                </a:cubicBezTo>
                <a:lnTo>
                  <a:pt x="544830" y="2179320"/>
                </a:lnTo>
                <a:lnTo>
                  <a:pt x="543877" y="2179320"/>
                </a:lnTo>
                <a:close/>
                <a:moveTo>
                  <a:pt x="272415" y="1956435"/>
                </a:moveTo>
                <a:cubicBezTo>
                  <a:pt x="263842" y="1969770"/>
                  <a:pt x="255270" y="1982152"/>
                  <a:pt x="248602" y="1995487"/>
                </a:cubicBezTo>
                <a:cubicBezTo>
                  <a:pt x="233362" y="2025967"/>
                  <a:pt x="223837" y="2057400"/>
                  <a:pt x="223837" y="2090737"/>
                </a:cubicBezTo>
                <a:cubicBezTo>
                  <a:pt x="223837" y="2097405"/>
                  <a:pt x="223837" y="2105025"/>
                  <a:pt x="224790" y="2111692"/>
                </a:cubicBezTo>
                <a:lnTo>
                  <a:pt x="543877" y="2111692"/>
                </a:lnTo>
                <a:lnTo>
                  <a:pt x="544830" y="2111692"/>
                </a:lnTo>
                <a:lnTo>
                  <a:pt x="791527" y="2111692"/>
                </a:lnTo>
                <a:cubicBezTo>
                  <a:pt x="790575" y="2104072"/>
                  <a:pt x="790575" y="2097405"/>
                  <a:pt x="789622" y="2090737"/>
                </a:cubicBezTo>
                <a:cubicBezTo>
                  <a:pt x="785812" y="2057400"/>
                  <a:pt x="777240" y="2025015"/>
                  <a:pt x="763905" y="1995487"/>
                </a:cubicBezTo>
                <a:cubicBezTo>
                  <a:pt x="763905" y="1993582"/>
                  <a:pt x="762952" y="1992630"/>
                  <a:pt x="762000" y="1990725"/>
                </a:cubicBezTo>
                <a:cubicBezTo>
                  <a:pt x="757237" y="1979295"/>
                  <a:pt x="751522" y="1967865"/>
                  <a:pt x="744855" y="1956435"/>
                </a:cubicBezTo>
                <a:close/>
                <a:moveTo>
                  <a:pt x="245745" y="1160145"/>
                </a:moveTo>
                <a:cubicBezTo>
                  <a:pt x="249555" y="1189672"/>
                  <a:pt x="256222" y="1218247"/>
                  <a:pt x="266700" y="1245870"/>
                </a:cubicBezTo>
                <a:cubicBezTo>
                  <a:pt x="275272" y="1268730"/>
                  <a:pt x="286702" y="1291590"/>
                  <a:pt x="299085" y="1312545"/>
                </a:cubicBezTo>
                <a:cubicBezTo>
                  <a:pt x="300037" y="1313497"/>
                  <a:pt x="300037" y="1313497"/>
                  <a:pt x="300990" y="1314450"/>
                </a:cubicBezTo>
                <a:lnTo>
                  <a:pt x="746760" y="1314450"/>
                </a:lnTo>
                <a:cubicBezTo>
                  <a:pt x="746760" y="1313497"/>
                  <a:pt x="747712" y="1313497"/>
                  <a:pt x="747712" y="1312545"/>
                </a:cubicBezTo>
                <a:cubicBezTo>
                  <a:pt x="760095" y="1291590"/>
                  <a:pt x="771525" y="1268730"/>
                  <a:pt x="780097" y="1245870"/>
                </a:cubicBezTo>
                <a:cubicBezTo>
                  <a:pt x="790575" y="1219200"/>
                  <a:pt x="798195" y="1189672"/>
                  <a:pt x="802005" y="1160145"/>
                </a:cubicBezTo>
                <a:close/>
                <a:moveTo>
                  <a:pt x="300037" y="937260"/>
                </a:moveTo>
                <a:cubicBezTo>
                  <a:pt x="292417" y="951547"/>
                  <a:pt x="284797" y="964882"/>
                  <a:pt x="278130" y="978217"/>
                </a:cubicBezTo>
                <a:cubicBezTo>
                  <a:pt x="261937" y="1010602"/>
                  <a:pt x="250507" y="1042987"/>
                  <a:pt x="245745" y="1073467"/>
                </a:cubicBezTo>
                <a:cubicBezTo>
                  <a:pt x="244792" y="1080135"/>
                  <a:pt x="243840" y="1086802"/>
                  <a:pt x="242887" y="1092517"/>
                </a:cubicBezTo>
                <a:lnTo>
                  <a:pt x="804862" y="1092517"/>
                </a:lnTo>
                <a:cubicBezTo>
                  <a:pt x="804862" y="1085850"/>
                  <a:pt x="803910" y="1080135"/>
                  <a:pt x="802957" y="1073467"/>
                </a:cubicBezTo>
                <a:cubicBezTo>
                  <a:pt x="798195" y="1042035"/>
                  <a:pt x="787717" y="1009650"/>
                  <a:pt x="773430" y="978217"/>
                </a:cubicBezTo>
                <a:cubicBezTo>
                  <a:pt x="767715" y="963930"/>
                  <a:pt x="760095" y="950595"/>
                  <a:pt x="752475" y="937260"/>
                </a:cubicBezTo>
                <a:close/>
                <a:moveTo>
                  <a:pt x="762000" y="0"/>
                </a:moveTo>
                <a:lnTo>
                  <a:pt x="903922" y="0"/>
                </a:lnTo>
                <a:cubicBezTo>
                  <a:pt x="898207" y="89535"/>
                  <a:pt x="872490" y="184785"/>
                  <a:pt x="816292" y="288607"/>
                </a:cubicBezTo>
                <a:cubicBezTo>
                  <a:pt x="766762" y="377190"/>
                  <a:pt x="693420" y="456247"/>
                  <a:pt x="624840" y="535305"/>
                </a:cubicBezTo>
                <a:cubicBezTo>
                  <a:pt x="621982" y="539115"/>
                  <a:pt x="618172" y="542925"/>
                  <a:pt x="615315" y="546735"/>
                </a:cubicBezTo>
                <a:cubicBezTo>
                  <a:pt x="612457" y="550545"/>
                  <a:pt x="608647" y="554355"/>
                  <a:pt x="605790" y="558165"/>
                </a:cubicBezTo>
                <a:cubicBezTo>
                  <a:pt x="585787" y="581025"/>
                  <a:pt x="565785" y="603885"/>
                  <a:pt x="545782" y="626745"/>
                </a:cubicBezTo>
                <a:cubicBezTo>
                  <a:pt x="534352" y="639127"/>
                  <a:pt x="522922" y="651510"/>
                  <a:pt x="512445" y="663892"/>
                </a:cubicBezTo>
                <a:cubicBezTo>
                  <a:pt x="509587" y="667702"/>
                  <a:pt x="505777" y="671512"/>
                  <a:pt x="502920" y="675322"/>
                </a:cubicBezTo>
                <a:cubicBezTo>
                  <a:pt x="500062" y="679132"/>
                  <a:pt x="496252" y="682942"/>
                  <a:pt x="493395" y="686752"/>
                </a:cubicBezTo>
                <a:cubicBezTo>
                  <a:pt x="437197" y="750570"/>
                  <a:pt x="385762" y="813435"/>
                  <a:pt x="342900" y="873442"/>
                </a:cubicBezTo>
                <a:lnTo>
                  <a:pt x="708660" y="873442"/>
                </a:lnTo>
                <a:cubicBezTo>
                  <a:pt x="661035" y="810577"/>
                  <a:pt x="601027" y="748665"/>
                  <a:pt x="536257" y="684847"/>
                </a:cubicBezTo>
                <a:cubicBezTo>
                  <a:pt x="548640" y="671512"/>
                  <a:pt x="560070" y="657225"/>
                  <a:pt x="572452" y="643890"/>
                </a:cubicBezTo>
                <a:cubicBezTo>
                  <a:pt x="591502" y="621982"/>
                  <a:pt x="610552" y="600075"/>
                  <a:pt x="629602" y="578167"/>
                </a:cubicBezTo>
                <a:cubicBezTo>
                  <a:pt x="803910" y="746760"/>
                  <a:pt x="955357" y="912495"/>
                  <a:pt x="955357" y="1112520"/>
                </a:cubicBezTo>
                <a:cubicBezTo>
                  <a:pt x="955357" y="1332547"/>
                  <a:pt x="819150" y="1488757"/>
                  <a:pt x="662940" y="1621155"/>
                </a:cubicBezTo>
                <a:cubicBezTo>
                  <a:pt x="641032" y="1603057"/>
                  <a:pt x="620077" y="1585912"/>
                  <a:pt x="598170" y="1568767"/>
                </a:cubicBezTo>
                <a:cubicBezTo>
                  <a:pt x="582930" y="1556385"/>
                  <a:pt x="566737" y="1544002"/>
                  <a:pt x="551497" y="1531620"/>
                </a:cubicBezTo>
                <a:cubicBezTo>
                  <a:pt x="606742" y="1484947"/>
                  <a:pt x="659130" y="1435417"/>
                  <a:pt x="701040" y="1383030"/>
                </a:cubicBezTo>
                <a:lnTo>
                  <a:pt x="349567" y="1383030"/>
                </a:lnTo>
                <a:cubicBezTo>
                  <a:pt x="393382" y="1435417"/>
                  <a:pt x="447675" y="1483995"/>
                  <a:pt x="504825" y="1531620"/>
                </a:cubicBezTo>
                <a:cubicBezTo>
                  <a:pt x="508635" y="1534477"/>
                  <a:pt x="512445" y="1538287"/>
                  <a:pt x="516255" y="1541145"/>
                </a:cubicBezTo>
                <a:cubicBezTo>
                  <a:pt x="520065" y="1544002"/>
                  <a:pt x="523875" y="1547812"/>
                  <a:pt x="527685" y="1550670"/>
                </a:cubicBezTo>
                <a:cubicBezTo>
                  <a:pt x="543877" y="1563052"/>
                  <a:pt x="560070" y="1576387"/>
                  <a:pt x="576262" y="1589722"/>
                </a:cubicBezTo>
                <a:cubicBezTo>
                  <a:pt x="597217" y="1606867"/>
                  <a:pt x="618172" y="1623060"/>
                  <a:pt x="639127" y="1640205"/>
                </a:cubicBezTo>
                <a:cubicBezTo>
                  <a:pt x="642937" y="1643062"/>
                  <a:pt x="646747" y="1646872"/>
                  <a:pt x="650557" y="1649730"/>
                </a:cubicBezTo>
                <a:cubicBezTo>
                  <a:pt x="654367" y="1652587"/>
                  <a:pt x="658177" y="1656397"/>
                  <a:pt x="661987" y="1659255"/>
                </a:cubicBezTo>
                <a:cubicBezTo>
                  <a:pt x="774382" y="1753552"/>
                  <a:pt x="877252" y="1856422"/>
                  <a:pt x="920115" y="1991677"/>
                </a:cubicBezTo>
                <a:lnTo>
                  <a:pt x="919162" y="1991677"/>
                </a:lnTo>
                <a:cubicBezTo>
                  <a:pt x="932497" y="2034540"/>
                  <a:pt x="940117" y="2080260"/>
                  <a:pt x="940117" y="2129790"/>
                </a:cubicBezTo>
                <a:cubicBezTo>
                  <a:pt x="940117" y="2188845"/>
                  <a:pt x="927735" y="2244090"/>
                  <a:pt x="906780" y="2296477"/>
                </a:cubicBezTo>
                <a:lnTo>
                  <a:pt x="907732" y="2296477"/>
                </a:lnTo>
                <a:cubicBezTo>
                  <a:pt x="853440" y="2431732"/>
                  <a:pt x="739140" y="2546032"/>
                  <a:pt x="617220" y="2648902"/>
                </a:cubicBezTo>
                <a:cubicBezTo>
                  <a:pt x="613410" y="2651760"/>
                  <a:pt x="609600" y="2655570"/>
                  <a:pt x="605790" y="2658427"/>
                </a:cubicBezTo>
                <a:cubicBezTo>
                  <a:pt x="601980" y="2661285"/>
                  <a:pt x="598170" y="2665095"/>
                  <a:pt x="594360" y="2667952"/>
                </a:cubicBezTo>
                <a:cubicBezTo>
                  <a:pt x="562927" y="2693670"/>
                  <a:pt x="531495" y="2718435"/>
                  <a:pt x="501015" y="2743200"/>
                </a:cubicBezTo>
                <a:cubicBezTo>
                  <a:pt x="494347" y="2747962"/>
                  <a:pt x="488632" y="2752725"/>
                  <a:pt x="482917" y="2757487"/>
                </a:cubicBezTo>
                <a:cubicBezTo>
                  <a:pt x="478155" y="2760345"/>
                  <a:pt x="474345" y="2764155"/>
                  <a:pt x="470535" y="2767012"/>
                </a:cubicBezTo>
                <a:cubicBezTo>
                  <a:pt x="466725" y="2769870"/>
                  <a:pt x="462915" y="2773680"/>
                  <a:pt x="459105" y="2776537"/>
                </a:cubicBezTo>
                <a:cubicBezTo>
                  <a:pt x="394335" y="2829877"/>
                  <a:pt x="332422" y="2881312"/>
                  <a:pt x="280987" y="2933700"/>
                </a:cubicBezTo>
                <a:lnTo>
                  <a:pt x="661035" y="2933700"/>
                </a:lnTo>
                <a:cubicBezTo>
                  <a:pt x="616267" y="2882265"/>
                  <a:pt x="562927" y="2830830"/>
                  <a:pt x="507682" y="2778442"/>
                </a:cubicBezTo>
                <a:cubicBezTo>
                  <a:pt x="513397" y="2774632"/>
                  <a:pt x="519112" y="2769870"/>
                  <a:pt x="524827" y="2765107"/>
                </a:cubicBezTo>
                <a:cubicBezTo>
                  <a:pt x="555307" y="2740342"/>
                  <a:pt x="586740" y="2714625"/>
                  <a:pt x="618172" y="2688907"/>
                </a:cubicBezTo>
                <a:cubicBezTo>
                  <a:pt x="787717" y="2850832"/>
                  <a:pt x="942975" y="3005137"/>
                  <a:pt x="942975" y="3195637"/>
                </a:cubicBezTo>
                <a:cubicBezTo>
                  <a:pt x="942975" y="3388042"/>
                  <a:pt x="789622" y="3549967"/>
                  <a:pt x="615315" y="3702367"/>
                </a:cubicBezTo>
                <a:cubicBezTo>
                  <a:pt x="601980" y="3690937"/>
                  <a:pt x="588645" y="3680460"/>
                  <a:pt x="575310" y="3669030"/>
                </a:cubicBezTo>
                <a:cubicBezTo>
                  <a:pt x="552450" y="3649980"/>
                  <a:pt x="528637" y="3630930"/>
                  <a:pt x="505777" y="3611880"/>
                </a:cubicBezTo>
                <a:cubicBezTo>
                  <a:pt x="558165" y="3566160"/>
                  <a:pt x="607695" y="3519487"/>
                  <a:pt x="651510" y="3472815"/>
                </a:cubicBezTo>
                <a:lnTo>
                  <a:pt x="306705" y="3472815"/>
                </a:lnTo>
                <a:cubicBezTo>
                  <a:pt x="352425" y="3519487"/>
                  <a:pt x="404812" y="3566160"/>
                  <a:pt x="459105" y="3611880"/>
                </a:cubicBezTo>
                <a:cubicBezTo>
                  <a:pt x="462915" y="3614737"/>
                  <a:pt x="466725" y="3618547"/>
                  <a:pt x="470535" y="3621405"/>
                </a:cubicBezTo>
                <a:cubicBezTo>
                  <a:pt x="474345" y="3624262"/>
                  <a:pt x="478155" y="3628072"/>
                  <a:pt x="481965" y="3630930"/>
                </a:cubicBezTo>
                <a:cubicBezTo>
                  <a:pt x="504825" y="3650932"/>
                  <a:pt x="528637" y="3670935"/>
                  <a:pt x="552450" y="3689985"/>
                </a:cubicBezTo>
                <a:cubicBezTo>
                  <a:pt x="565785" y="3700462"/>
                  <a:pt x="578167" y="3711892"/>
                  <a:pt x="591502" y="3722370"/>
                </a:cubicBezTo>
                <a:cubicBezTo>
                  <a:pt x="595312" y="3725227"/>
                  <a:pt x="599122" y="3729037"/>
                  <a:pt x="602932" y="3731895"/>
                </a:cubicBezTo>
                <a:cubicBezTo>
                  <a:pt x="606742" y="3734752"/>
                  <a:pt x="610552" y="3738562"/>
                  <a:pt x="614362" y="3741420"/>
                </a:cubicBezTo>
                <a:cubicBezTo>
                  <a:pt x="800100" y="3896677"/>
                  <a:pt x="973455" y="4057650"/>
                  <a:pt x="972502" y="4240530"/>
                </a:cubicBezTo>
                <a:lnTo>
                  <a:pt x="822960" y="4240530"/>
                </a:lnTo>
                <a:cubicBezTo>
                  <a:pt x="822960" y="4109085"/>
                  <a:pt x="668655" y="3969067"/>
                  <a:pt x="503872" y="3831907"/>
                </a:cubicBezTo>
                <a:cubicBezTo>
                  <a:pt x="500062" y="3829050"/>
                  <a:pt x="496252" y="3825240"/>
                  <a:pt x="492442" y="3822382"/>
                </a:cubicBezTo>
                <a:cubicBezTo>
                  <a:pt x="488632" y="3819525"/>
                  <a:pt x="484822" y="3815715"/>
                  <a:pt x="481012" y="3812857"/>
                </a:cubicBezTo>
                <a:cubicBezTo>
                  <a:pt x="470535" y="3804285"/>
                  <a:pt x="460057" y="3795712"/>
                  <a:pt x="449580" y="3787140"/>
                </a:cubicBezTo>
                <a:cubicBezTo>
                  <a:pt x="423862" y="3766185"/>
                  <a:pt x="397192" y="3744277"/>
                  <a:pt x="371475" y="3722370"/>
                </a:cubicBezTo>
                <a:cubicBezTo>
                  <a:pt x="367665" y="3719512"/>
                  <a:pt x="363855" y="3715702"/>
                  <a:pt x="360045" y="3712845"/>
                </a:cubicBezTo>
                <a:cubicBezTo>
                  <a:pt x="356235" y="3709987"/>
                  <a:pt x="352425" y="3706177"/>
                  <a:pt x="348615" y="3703320"/>
                </a:cubicBezTo>
                <a:cubicBezTo>
                  <a:pt x="163830" y="3546157"/>
                  <a:pt x="0" y="3381375"/>
                  <a:pt x="0" y="3185160"/>
                </a:cubicBezTo>
                <a:cubicBezTo>
                  <a:pt x="0" y="2981325"/>
                  <a:pt x="175260" y="2825115"/>
                  <a:pt x="360045" y="2674620"/>
                </a:cubicBezTo>
                <a:cubicBezTo>
                  <a:pt x="363855" y="2671762"/>
                  <a:pt x="367665" y="2667952"/>
                  <a:pt x="371475" y="2665095"/>
                </a:cubicBezTo>
                <a:cubicBezTo>
                  <a:pt x="375285" y="2662237"/>
                  <a:pt x="379095" y="2658427"/>
                  <a:pt x="382905" y="2655570"/>
                </a:cubicBezTo>
                <a:cubicBezTo>
                  <a:pt x="389572" y="2649855"/>
                  <a:pt x="396240" y="2645092"/>
                  <a:pt x="402907" y="2639377"/>
                </a:cubicBezTo>
                <a:cubicBezTo>
                  <a:pt x="433387" y="2615565"/>
                  <a:pt x="464820" y="2590800"/>
                  <a:pt x="494347" y="2566035"/>
                </a:cubicBezTo>
                <a:cubicBezTo>
                  <a:pt x="498157" y="2563177"/>
                  <a:pt x="501967" y="2559367"/>
                  <a:pt x="505777" y="2556510"/>
                </a:cubicBezTo>
                <a:cubicBezTo>
                  <a:pt x="509587" y="2553652"/>
                  <a:pt x="513397" y="2549842"/>
                  <a:pt x="517207" y="2546985"/>
                </a:cubicBezTo>
                <a:cubicBezTo>
                  <a:pt x="574357" y="2498407"/>
                  <a:pt x="628650" y="2448877"/>
                  <a:pt x="673417" y="2397442"/>
                </a:cubicBezTo>
                <a:lnTo>
                  <a:pt x="343852" y="2397442"/>
                </a:lnTo>
                <a:cubicBezTo>
                  <a:pt x="381000" y="2447925"/>
                  <a:pt x="425767" y="2497455"/>
                  <a:pt x="472440" y="2545080"/>
                </a:cubicBezTo>
                <a:cubicBezTo>
                  <a:pt x="441960" y="2569845"/>
                  <a:pt x="411480" y="2593657"/>
                  <a:pt x="381000" y="2618422"/>
                </a:cubicBezTo>
                <a:cubicBezTo>
                  <a:pt x="374332" y="2624137"/>
                  <a:pt x="367665" y="2628900"/>
                  <a:pt x="360997" y="2634615"/>
                </a:cubicBezTo>
                <a:cubicBezTo>
                  <a:pt x="209550" y="2480310"/>
                  <a:pt x="74295" y="2305050"/>
                  <a:pt x="74295" y="2087880"/>
                </a:cubicBezTo>
                <a:cubicBezTo>
                  <a:pt x="74295" y="1908810"/>
                  <a:pt x="222885" y="1783080"/>
                  <a:pt x="389572" y="1653540"/>
                </a:cubicBezTo>
                <a:cubicBezTo>
                  <a:pt x="411480" y="1671637"/>
                  <a:pt x="433387" y="1689735"/>
                  <a:pt x="455295" y="1706880"/>
                </a:cubicBezTo>
                <a:cubicBezTo>
                  <a:pt x="471487" y="1719262"/>
                  <a:pt x="486727" y="1731645"/>
                  <a:pt x="501967" y="1744027"/>
                </a:cubicBezTo>
                <a:cubicBezTo>
                  <a:pt x="438150" y="1793557"/>
                  <a:pt x="379095" y="1840230"/>
                  <a:pt x="331470" y="1886902"/>
                </a:cubicBezTo>
                <a:lnTo>
                  <a:pt x="700087" y="1886902"/>
                </a:lnTo>
                <a:cubicBezTo>
                  <a:pt x="659130" y="1838325"/>
                  <a:pt x="607695" y="1791652"/>
                  <a:pt x="551497" y="1744980"/>
                </a:cubicBezTo>
                <a:cubicBezTo>
                  <a:pt x="547687" y="1742122"/>
                  <a:pt x="543877" y="1738312"/>
                  <a:pt x="540067" y="1735455"/>
                </a:cubicBezTo>
                <a:cubicBezTo>
                  <a:pt x="535305" y="1732597"/>
                  <a:pt x="531495" y="1728787"/>
                  <a:pt x="527685" y="1725930"/>
                </a:cubicBezTo>
                <a:cubicBezTo>
                  <a:pt x="511492" y="1712595"/>
                  <a:pt x="495300" y="1699260"/>
                  <a:pt x="478155" y="1685925"/>
                </a:cubicBezTo>
                <a:cubicBezTo>
                  <a:pt x="457200" y="1669732"/>
                  <a:pt x="436245" y="1652587"/>
                  <a:pt x="415290" y="1635442"/>
                </a:cubicBezTo>
                <a:cubicBezTo>
                  <a:pt x="411480" y="1632585"/>
                  <a:pt x="407670" y="1628775"/>
                  <a:pt x="403860" y="1625917"/>
                </a:cubicBezTo>
                <a:cubicBezTo>
                  <a:pt x="400050" y="1623060"/>
                  <a:pt x="396240" y="1619250"/>
                  <a:pt x="392430" y="1616392"/>
                </a:cubicBezTo>
                <a:cubicBezTo>
                  <a:pt x="240030" y="1488757"/>
                  <a:pt x="95250" y="1337310"/>
                  <a:pt x="95250" y="1108710"/>
                </a:cubicBezTo>
                <a:cubicBezTo>
                  <a:pt x="95250" y="936307"/>
                  <a:pt x="235267" y="764857"/>
                  <a:pt x="392430" y="583882"/>
                </a:cubicBezTo>
                <a:cubicBezTo>
                  <a:pt x="395287" y="580072"/>
                  <a:pt x="398145" y="576262"/>
                  <a:pt x="401955" y="572452"/>
                </a:cubicBezTo>
                <a:cubicBezTo>
                  <a:pt x="404812" y="568642"/>
                  <a:pt x="407670" y="564832"/>
                  <a:pt x="411480" y="561022"/>
                </a:cubicBezTo>
                <a:cubicBezTo>
                  <a:pt x="418147" y="554355"/>
                  <a:pt x="423862" y="547687"/>
                  <a:pt x="430530" y="540067"/>
                </a:cubicBezTo>
                <a:cubicBezTo>
                  <a:pt x="455295" y="512445"/>
                  <a:pt x="480060" y="483870"/>
                  <a:pt x="504825" y="455295"/>
                </a:cubicBezTo>
                <a:cubicBezTo>
                  <a:pt x="507682" y="451485"/>
                  <a:pt x="511492" y="447675"/>
                  <a:pt x="514350" y="443865"/>
                </a:cubicBezTo>
                <a:cubicBezTo>
                  <a:pt x="517207" y="440055"/>
                  <a:pt x="521017" y="436245"/>
                  <a:pt x="523875" y="432435"/>
                </a:cubicBezTo>
                <a:cubicBezTo>
                  <a:pt x="583882" y="361950"/>
                  <a:pt x="641985" y="290512"/>
                  <a:pt x="689610" y="217170"/>
                </a:cubicBezTo>
                <a:cubicBezTo>
                  <a:pt x="731520" y="152400"/>
                  <a:pt x="755332" y="76200"/>
                  <a:pt x="762000" y="0"/>
                </a:cubicBezTo>
                <a:close/>
                <a:moveTo>
                  <a:pt x="85725" y="0"/>
                </a:moveTo>
                <a:lnTo>
                  <a:pt x="251460" y="0"/>
                </a:lnTo>
                <a:cubicBezTo>
                  <a:pt x="243840" y="72390"/>
                  <a:pt x="251460" y="144780"/>
                  <a:pt x="281940" y="214312"/>
                </a:cubicBezTo>
                <a:cubicBezTo>
                  <a:pt x="319088" y="299085"/>
                  <a:pt x="407670" y="362902"/>
                  <a:pt x="481013" y="434340"/>
                </a:cubicBezTo>
                <a:cubicBezTo>
                  <a:pt x="455295" y="463867"/>
                  <a:pt x="429578" y="493395"/>
                  <a:pt x="403860" y="522922"/>
                </a:cubicBezTo>
                <a:cubicBezTo>
                  <a:pt x="399098" y="528637"/>
                  <a:pt x="393383" y="535305"/>
                  <a:pt x="388620" y="541020"/>
                </a:cubicBezTo>
                <a:cubicBezTo>
                  <a:pt x="305753" y="461010"/>
                  <a:pt x="210503" y="384810"/>
                  <a:pt x="158115" y="287655"/>
                </a:cubicBezTo>
                <a:cubicBezTo>
                  <a:pt x="104775" y="188595"/>
                  <a:pt x="84773" y="91440"/>
                  <a:pt x="85725" y="0"/>
                </a:cubicBezTo>
                <a:close/>
              </a:path>
            </a:pathLst>
          </a:custGeom>
          <a:solidFill>
            <a:schemeClr val="accent2">
              <a:lumMod val="75000"/>
            </a:schemeClr>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21" name="막힌 원호 38">
            <a:extLst>
              <a:ext uri="{FF2B5EF4-FFF2-40B4-BE49-F238E27FC236}">
                <a16:creationId xmlns:a16="http://schemas.microsoft.com/office/drawing/2014/main" xmlns="" id="{2DB1BEE9-8154-400E-A00E-5CDC0DC74E01}"/>
              </a:ext>
            </a:extLst>
          </p:cNvPr>
          <p:cNvSpPr/>
          <p:nvPr/>
        </p:nvSpPr>
        <p:spPr>
          <a:xfrm rot="10800000">
            <a:off x="3140229" y="2618427"/>
            <a:ext cx="2016000" cy="2016000"/>
          </a:xfrm>
          <a:prstGeom prst="blockArc">
            <a:avLst>
              <a:gd name="adj1" fmla="val 10800000"/>
              <a:gd name="adj2" fmla="val 0"/>
              <a:gd name="adj3" fmla="val 26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Times New Roman" panose="02020603050405020304" pitchFamily="18" charset="0"/>
              <a:cs typeface="Times New Roman" panose="02020603050405020304" pitchFamily="18" charset="0"/>
            </a:endParaRPr>
          </a:p>
        </p:txBody>
      </p:sp>
      <p:sp>
        <p:nvSpPr>
          <p:cNvPr id="2" name="Text Placeholder 1"/>
          <p:cNvSpPr>
            <a:spLocks noGrp="1"/>
          </p:cNvSpPr>
          <p:nvPr>
            <p:ph type="body" sz="quarter" idx="10"/>
          </p:nvPr>
        </p:nvSpPr>
        <p:spPr>
          <a:xfrm>
            <a:off x="140901" y="337635"/>
            <a:ext cx="11573197" cy="724247"/>
          </a:xfrm>
        </p:spPr>
        <p:txBody>
          <a:bodyPr>
            <a:normAutofit fontScale="92500" lnSpcReduction="10000"/>
          </a:bodyPr>
          <a:lstStyle/>
          <a:p>
            <a:r>
              <a:rPr lang="en-US" dirty="0">
                <a:solidFill>
                  <a:schemeClr val="bg1"/>
                </a:solidFill>
                <a:latin typeface="Times New Roman" panose="02020603050405020304" pitchFamily="18" charset="0"/>
                <a:cs typeface="Times New Roman" panose="02020603050405020304" pitchFamily="18" charset="0"/>
              </a:rPr>
              <a:t>SIR Model</a:t>
            </a:r>
          </a:p>
        </p:txBody>
      </p:sp>
      <p:sp>
        <p:nvSpPr>
          <p:cNvPr id="5" name="Oval 4">
            <a:extLst>
              <a:ext uri="{FF2B5EF4-FFF2-40B4-BE49-F238E27FC236}">
                <a16:creationId xmlns:a16="http://schemas.microsoft.com/office/drawing/2014/main" xmlns="" id="{CD6A043E-D640-4CA5-9163-E3FCB60F376B}"/>
              </a:ext>
            </a:extLst>
          </p:cNvPr>
          <p:cNvSpPr/>
          <p:nvPr/>
        </p:nvSpPr>
        <p:spPr>
          <a:xfrm>
            <a:off x="3663998" y="3193459"/>
            <a:ext cx="866378" cy="8663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xmlns="" id="{BBE41D47-7471-4AD8-876E-1B5D9478CC91}"/>
              </a:ext>
            </a:extLst>
          </p:cNvPr>
          <p:cNvSpPr/>
          <p:nvPr/>
        </p:nvSpPr>
        <p:spPr>
          <a:xfrm>
            <a:off x="5671282" y="3194650"/>
            <a:ext cx="866378" cy="8663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xmlns="" id="{28DFD35C-355D-400A-8D67-9CBF7A7C5A02}"/>
              </a:ext>
            </a:extLst>
          </p:cNvPr>
          <p:cNvSpPr/>
          <p:nvPr/>
        </p:nvSpPr>
        <p:spPr>
          <a:xfrm>
            <a:off x="7651105" y="3194650"/>
            <a:ext cx="866378" cy="866378"/>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2" name="막힌 원호 39">
            <a:extLst>
              <a:ext uri="{FF2B5EF4-FFF2-40B4-BE49-F238E27FC236}">
                <a16:creationId xmlns:a16="http://schemas.microsoft.com/office/drawing/2014/main" xmlns="" id="{82DD56FA-74F1-4734-A321-C5568529127D}"/>
              </a:ext>
            </a:extLst>
          </p:cNvPr>
          <p:cNvSpPr/>
          <p:nvPr/>
        </p:nvSpPr>
        <p:spPr>
          <a:xfrm>
            <a:off x="5109103" y="2657943"/>
            <a:ext cx="2016002" cy="1935636"/>
          </a:xfrm>
          <a:prstGeom prst="blockArc">
            <a:avLst>
              <a:gd name="adj1" fmla="val 10800000"/>
              <a:gd name="adj2" fmla="val 0"/>
              <a:gd name="adj3" fmla="val 26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Times New Roman" panose="02020603050405020304" pitchFamily="18" charset="0"/>
              <a:cs typeface="Times New Roman" panose="02020603050405020304" pitchFamily="18" charset="0"/>
            </a:endParaRPr>
          </a:p>
        </p:txBody>
      </p:sp>
      <p:sp>
        <p:nvSpPr>
          <p:cNvPr id="23" name="막힌 원호 40">
            <a:extLst>
              <a:ext uri="{FF2B5EF4-FFF2-40B4-BE49-F238E27FC236}">
                <a16:creationId xmlns:a16="http://schemas.microsoft.com/office/drawing/2014/main" xmlns="" id="{594581A7-0D53-4187-9591-A629F8F9F725}"/>
              </a:ext>
            </a:extLst>
          </p:cNvPr>
          <p:cNvSpPr/>
          <p:nvPr/>
        </p:nvSpPr>
        <p:spPr>
          <a:xfrm rot="10800000">
            <a:off x="7073843" y="2591753"/>
            <a:ext cx="2029728" cy="2002271"/>
          </a:xfrm>
          <a:prstGeom prst="blockArc">
            <a:avLst>
              <a:gd name="adj1" fmla="val 10800000"/>
              <a:gd name="adj2" fmla="val 0"/>
              <a:gd name="adj3" fmla="val 2676"/>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Times New Roman" panose="02020603050405020304" pitchFamily="18" charset="0"/>
              <a:cs typeface="Times New Roman" panose="02020603050405020304" pitchFamily="18" charset="0"/>
            </a:endParaRPr>
          </a:p>
        </p:txBody>
      </p:sp>
      <p:grpSp>
        <p:nvGrpSpPr>
          <p:cNvPr id="24" name="Group 23">
            <a:extLst>
              <a:ext uri="{FF2B5EF4-FFF2-40B4-BE49-F238E27FC236}">
                <a16:creationId xmlns:a16="http://schemas.microsoft.com/office/drawing/2014/main" xmlns="" id="{64B8BA1C-7283-4C3B-A13B-88CDA3C75843}"/>
              </a:ext>
            </a:extLst>
          </p:cNvPr>
          <p:cNvGrpSpPr/>
          <p:nvPr/>
        </p:nvGrpSpPr>
        <p:grpSpPr>
          <a:xfrm>
            <a:off x="8025941" y="4432389"/>
            <a:ext cx="288032" cy="288032"/>
            <a:chOff x="1475656" y="1654935"/>
            <a:chExt cx="288032" cy="288032"/>
          </a:xfrm>
        </p:grpSpPr>
        <p:sp>
          <p:nvSpPr>
            <p:cNvPr id="25" name="Oval 24">
              <a:extLst>
                <a:ext uri="{FF2B5EF4-FFF2-40B4-BE49-F238E27FC236}">
                  <a16:creationId xmlns:a16="http://schemas.microsoft.com/office/drawing/2014/main" xmlns="" id="{CF43F7DE-2B66-48CA-8BCA-64764AED910E}"/>
                </a:ext>
              </a:extLst>
            </p:cNvPr>
            <p:cNvSpPr/>
            <p:nvPr/>
          </p:nvSpPr>
          <p:spPr>
            <a:xfrm>
              <a:off x="1475656" y="1654935"/>
              <a:ext cx="288032" cy="288032"/>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6" name="Flowchart: Extract 25">
              <a:extLst>
                <a:ext uri="{FF2B5EF4-FFF2-40B4-BE49-F238E27FC236}">
                  <a16:creationId xmlns:a16="http://schemas.microsoft.com/office/drawing/2014/main" xmlns="" id="{91FD99CE-1834-4A24-B9D5-971083F1CC04}"/>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latin typeface="Times New Roman" panose="02020603050405020304" pitchFamily="18" charset="0"/>
                <a:cs typeface="Times New Roman" panose="02020603050405020304" pitchFamily="18" charset="0"/>
              </a:endParaRPr>
            </a:p>
          </p:txBody>
        </p:sp>
      </p:grpSp>
      <p:grpSp>
        <p:nvGrpSpPr>
          <p:cNvPr id="30" name="Group 29">
            <a:extLst>
              <a:ext uri="{FF2B5EF4-FFF2-40B4-BE49-F238E27FC236}">
                <a16:creationId xmlns:a16="http://schemas.microsoft.com/office/drawing/2014/main" xmlns="" id="{399A8222-DD7A-4331-B6CB-61D0ECCB019F}"/>
              </a:ext>
            </a:extLst>
          </p:cNvPr>
          <p:cNvGrpSpPr/>
          <p:nvPr/>
        </p:nvGrpSpPr>
        <p:grpSpPr>
          <a:xfrm>
            <a:off x="4002173" y="4438346"/>
            <a:ext cx="288032" cy="288032"/>
            <a:chOff x="1475656" y="1654935"/>
            <a:chExt cx="288032" cy="288032"/>
          </a:xfrm>
        </p:grpSpPr>
        <p:sp>
          <p:nvSpPr>
            <p:cNvPr id="31" name="Oval 30">
              <a:extLst>
                <a:ext uri="{FF2B5EF4-FFF2-40B4-BE49-F238E27FC236}">
                  <a16:creationId xmlns:a16="http://schemas.microsoft.com/office/drawing/2014/main" xmlns="" id="{3B183DCB-8464-4BA0-A319-9143DE6D7C7F}"/>
                </a:ext>
              </a:extLst>
            </p:cNvPr>
            <p:cNvSpPr/>
            <p:nvPr/>
          </p:nvSpPr>
          <p:spPr>
            <a:xfrm>
              <a:off x="1475656" y="1654935"/>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32" name="Flowchart: Extract 31">
              <a:extLst>
                <a:ext uri="{FF2B5EF4-FFF2-40B4-BE49-F238E27FC236}">
                  <a16:creationId xmlns:a16="http://schemas.microsoft.com/office/drawing/2014/main" xmlns="" id="{201A4961-41B3-470B-B139-03CD386099CD}"/>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xmlns="" id="{BB96EAAF-A1B8-4E8F-A89B-3D7A9D775808}"/>
              </a:ext>
            </a:extLst>
          </p:cNvPr>
          <p:cNvGrpSpPr/>
          <p:nvPr/>
        </p:nvGrpSpPr>
        <p:grpSpPr>
          <a:xfrm>
            <a:off x="5962790" y="2526241"/>
            <a:ext cx="288032" cy="288032"/>
            <a:chOff x="1475656" y="1654935"/>
            <a:chExt cx="288032" cy="288032"/>
          </a:xfrm>
        </p:grpSpPr>
        <p:sp>
          <p:nvSpPr>
            <p:cNvPr id="34" name="Oval 33">
              <a:extLst>
                <a:ext uri="{FF2B5EF4-FFF2-40B4-BE49-F238E27FC236}">
                  <a16:creationId xmlns:a16="http://schemas.microsoft.com/office/drawing/2014/main" xmlns="" id="{D0C290DD-E5A1-4053-90C4-119AD2A747BD}"/>
                </a:ext>
              </a:extLst>
            </p:cNvPr>
            <p:cNvSpPr/>
            <p:nvPr/>
          </p:nvSpPr>
          <p:spPr>
            <a:xfrm>
              <a:off x="1475656" y="1654935"/>
              <a:ext cx="288032"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35" name="Flowchart: Extract 34">
              <a:extLst>
                <a:ext uri="{FF2B5EF4-FFF2-40B4-BE49-F238E27FC236}">
                  <a16:creationId xmlns:a16="http://schemas.microsoft.com/office/drawing/2014/main" xmlns="" id="{BCBDB0FD-4A65-4BBD-9124-96945B1926C9}"/>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latin typeface="Times New Roman" panose="02020603050405020304" pitchFamily="18" charset="0"/>
                <a:cs typeface="Times New Roman" panose="02020603050405020304" pitchFamily="18" charset="0"/>
              </a:endParaRPr>
            </a:p>
          </p:txBody>
        </p:sp>
      </p:grpSp>
      <p:sp>
        <p:nvSpPr>
          <p:cNvPr id="4" name="TextBox 3">
            <a:extLst>
              <a:ext uri="{FF2B5EF4-FFF2-40B4-BE49-F238E27FC236}">
                <a16:creationId xmlns:a16="http://schemas.microsoft.com/office/drawing/2014/main" xmlns="" id="{004E085E-07EE-4CC9-91CC-5286B8FF7F85}"/>
              </a:ext>
            </a:extLst>
          </p:cNvPr>
          <p:cNvSpPr txBox="1"/>
          <p:nvPr/>
        </p:nvSpPr>
        <p:spPr>
          <a:xfrm>
            <a:off x="3919451" y="3398517"/>
            <a:ext cx="3627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chemeClr val="bg1"/>
                </a:solidFill>
                <a:latin typeface="Times New Roman" panose="02020603050405020304" pitchFamily="18" charset="0"/>
                <a:cs typeface="Times New Roman" panose="02020603050405020304" pitchFamily="18" charset="0"/>
              </a:rPr>
              <a:t>S</a:t>
            </a:r>
          </a:p>
        </p:txBody>
      </p:sp>
      <p:sp>
        <p:nvSpPr>
          <p:cNvPr id="40" name="TextBox 39">
            <a:extLst>
              <a:ext uri="{FF2B5EF4-FFF2-40B4-BE49-F238E27FC236}">
                <a16:creationId xmlns:a16="http://schemas.microsoft.com/office/drawing/2014/main" xmlns="" id="{FF6ED8FF-8E8E-4460-A314-2501B24143C2}"/>
              </a:ext>
            </a:extLst>
          </p:cNvPr>
          <p:cNvSpPr txBox="1"/>
          <p:nvPr/>
        </p:nvSpPr>
        <p:spPr>
          <a:xfrm>
            <a:off x="7902888" y="3410301"/>
            <a:ext cx="3627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chemeClr val="bg1"/>
                </a:solidFill>
                <a:latin typeface="Times New Roman" panose="02020603050405020304" pitchFamily="18" charset="0"/>
                <a:cs typeface="Times New Roman" panose="02020603050405020304" pitchFamily="18" charset="0"/>
              </a:rPr>
              <a:t>R</a:t>
            </a:r>
          </a:p>
        </p:txBody>
      </p:sp>
      <p:sp>
        <p:nvSpPr>
          <p:cNvPr id="41" name="TextBox 40">
            <a:extLst>
              <a:ext uri="{FF2B5EF4-FFF2-40B4-BE49-F238E27FC236}">
                <a16:creationId xmlns:a16="http://schemas.microsoft.com/office/drawing/2014/main" xmlns="" id="{4F5117F1-E4B6-4892-8ED8-24204EC01821}"/>
              </a:ext>
            </a:extLst>
          </p:cNvPr>
          <p:cNvSpPr txBox="1"/>
          <p:nvPr/>
        </p:nvSpPr>
        <p:spPr>
          <a:xfrm>
            <a:off x="5954684" y="3390054"/>
            <a:ext cx="3627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chemeClr val="bg1"/>
                </a:solidFill>
                <a:latin typeface="Times New Roman" panose="02020603050405020304" pitchFamily="18" charset="0"/>
                <a:cs typeface="Times New Roman" panose="02020603050405020304" pitchFamily="18" charset="0"/>
              </a:rPr>
              <a:t>I</a:t>
            </a:r>
          </a:p>
        </p:txBody>
      </p:sp>
      <p:sp>
        <p:nvSpPr>
          <p:cNvPr id="20" name="TextBox 19">
            <a:extLst>
              <a:ext uri="{FF2B5EF4-FFF2-40B4-BE49-F238E27FC236}">
                <a16:creationId xmlns:a16="http://schemas.microsoft.com/office/drawing/2014/main" xmlns="" id="{98F66FC5-7394-4940-9CF4-57024B319418}"/>
              </a:ext>
            </a:extLst>
          </p:cNvPr>
          <p:cNvSpPr txBox="1"/>
          <p:nvPr/>
        </p:nvSpPr>
        <p:spPr>
          <a:xfrm>
            <a:off x="5155543" y="4759253"/>
            <a:ext cx="1899333"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accent1"/>
                </a:solidFill>
                <a:latin typeface="Times New Roman" panose="02020603050405020304" pitchFamily="18" charset="0"/>
                <a:cs typeface="Times New Roman" panose="02020603050405020304" pitchFamily="18" charset="0"/>
              </a:rPr>
              <a:t>Infected</a:t>
            </a:r>
          </a:p>
          <a:p>
            <a:pPr algn="ctr"/>
            <a:r>
              <a:rPr lang="en-US" sz="1600" dirty="0">
                <a:solidFill>
                  <a:schemeClr val="bg1"/>
                </a:solidFill>
                <a:latin typeface="Times New Roman" panose="02020603050405020304" pitchFamily="18" charset="0"/>
                <a:ea typeface="+mn-lt"/>
                <a:cs typeface="Times New Roman" panose="02020603050405020304" pitchFamily="18" charset="0"/>
              </a:rPr>
              <a:t>Caught the disease and can infect others</a:t>
            </a:r>
            <a:endParaRPr lang="en-US" dirty="0">
              <a:solidFill>
                <a:schemeClr val="bg1"/>
              </a:solidFill>
              <a:latin typeface="Times New Roman" panose="02020603050405020304" pitchFamily="18" charset="0"/>
              <a:ea typeface="+mn-lt"/>
              <a:cs typeface="Times New Roman" panose="02020603050405020304" pitchFamily="18" charset="0"/>
            </a:endParaRPr>
          </a:p>
        </p:txBody>
      </p:sp>
      <p:sp>
        <p:nvSpPr>
          <p:cNvPr id="27" name="TextBox 26">
            <a:extLst>
              <a:ext uri="{FF2B5EF4-FFF2-40B4-BE49-F238E27FC236}">
                <a16:creationId xmlns:a16="http://schemas.microsoft.com/office/drawing/2014/main" xmlns="" id="{86397C21-2AFC-4146-BDAF-2548912FAF96}"/>
              </a:ext>
            </a:extLst>
          </p:cNvPr>
          <p:cNvSpPr txBox="1"/>
          <p:nvPr/>
        </p:nvSpPr>
        <p:spPr>
          <a:xfrm>
            <a:off x="3021551" y="4758421"/>
            <a:ext cx="2074301"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accent2">
                    <a:lumMod val="75000"/>
                  </a:schemeClr>
                </a:solidFill>
                <a:latin typeface="Times New Roman" panose="02020603050405020304" pitchFamily="18" charset="0"/>
                <a:cs typeface="Times New Roman" panose="02020603050405020304" pitchFamily="18" charset="0"/>
              </a:rPr>
              <a:t>Susceptible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sz="1600" dirty="0">
                <a:solidFill>
                  <a:schemeClr val="bg1"/>
                </a:solidFill>
                <a:latin typeface="Times New Roman" panose="02020603050405020304" pitchFamily="18" charset="0"/>
                <a:ea typeface="+mn-lt"/>
                <a:cs typeface="Times New Roman" panose="02020603050405020304" pitchFamily="18" charset="0"/>
              </a:rPr>
              <a:t>Still prone to catching the disease</a:t>
            </a:r>
            <a:endParaRPr lang="en-US" dirty="0">
              <a:solidFill>
                <a:schemeClr val="bg1"/>
              </a:solidFill>
              <a:latin typeface="Times New Roman" panose="02020603050405020304" pitchFamily="18" charset="0"/>
              <a:ea typeface="+mn-lt"/>
              <a:cs typeface="Times New Roman" panose="02020603050405020304" pitchFamily="18" charset="0"/>
            </a:endParaRPr>
          </a:p>
        </p:txBody>
      </p:sp>
      <p:sp>
        <p:nvSpPr>
          <p:cNvPr id="49" name="TextBox 48">
            <a:extLst>
              <a:ext uri="{FF2B5EF4-FFF2-40B4-BE49-F238E27FC236}">
                <a16:creationId xmlns:a16="http://schemas.microsoft.com/office/drawing/2014/main" xmlns="" id="{114E7A09-C0F8-49E8-9AFE-23472B1662B6}"/>
              </a:ext>
            </a:extLst>
          </p:cNvPr>
          <p:cNvSpPr txBox="1"/>
          <p:nvPr/>
        </p:nvSpPr>
        <p:spPr>
          <a:xfrm>
            <a:off x="7307309" y="4719198"/>
            <a:ext cx="1899333"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accent4">
                    <a:lumMod val="75000"/>
                  </a:schemeClr>
                </a:solidFill>
                <a:latin typeface="Times New Roman" panose="02020603050405020304" pitchFamily="18" charset="0"/>
                <a:cs typeface="Times New Roman" panose="02020603050405020304" pitchFamily="18" charset="0"/>
              </a:rPr>
              <a:t>Recovered</a:t>
            </a:r>
          </a:p>
          <a:p>
            <a:pPr algn="ctr"/>
            <a:r>
              <a:rPr lang="en-US" sz="1600" dirty="0">
                <a:solidFill>
                  <a:schemeClr val="bg1"/>
                </a:solidFill>
                <a:latin typeface="Times New Roman" panose="02020603050405020304" pitchFamily="18" charset="0"/>
                <a:ea typeface="+mn-lt"/>
                <a:cs typeface="Times New Roman" panose="02020603050405020304" pitchFamily="18" charset="0"/>
              </a:rPr>
              <a:t>Recovered and immune from the disease</a:t>
            </a:r>
          </a:p>
        </p:txBody>
      </p:sp>
      <p:sp>
        <p:nvSpPr>
          <p:cNvPr id="28" name="TextBox 27">
            <a:extLst>
              <a:ext uri="{FF2B5EF4-FFF2-40B4-BE49-F238E27FC236}">
                <a16:creationId xmlns:a16="http://schemas.microsoft.com/office/drawing/2014/main" xmlns="" id="{179DCA3A-B847-4BDC-BE11-1986B6800199}"/>
              </a:ext>
            </a:extLst>
          </p:cNvPr>
          <p:cNvSpPr txBox="1"/>
          <p:nvPr/>
        </p:nvSpPr>
        <p:spPr>
          <a:xfrm>
            <a:off x="981343" y="1391371"/>
            <a:ext cx="105389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US" sz="3200" dirty="0">
                <a:solidFill>
                  <a:schemeClr val="bg1"/>
                </a:solidFill>
                <a:latin typeface="Times New Roman" panose="02020603050405020304" pitchFamily="18" charset="0"/>
                <a:ea typeface="+mn-lt"/>
                <a:cs typeface="Times New Roman" panose="02020603050405020304" pitchFamily="18" charset="0"/>
              </a:rPr>
              <a:t>The Kermack-McKendrick Epidemiological Model. </a:t>
            </a:r>
            <a:r>
              <a:rPr lang="en-US" sz="2000" dirty="0">
                <a:solidFill>
                  <a:schemeClr val="bg1"/>
                </a:solidFill>
                <a:latin typeface="Times New Roman" panose="02020603050405020304" pitchFamily="18" charset="0"/>
                <a:ea typeface="+mn-lt"/>
                <a:cs typeface="Times New Roman" panose="02020603050405020304" pitchFamily="18" charset="0"/>
              </a:rPr>
              <a:t> </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545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apezoid 100">
            <a:extLst>
              <a:ext uri="{FF2B5EF4-FFF2-40B4-BE49-F238E27FC236}">
                <a16:creationId xmlns:a16="http://schemas.microsoft.com/office/drawing/2014/main" xmlns="" id="{A0BC9194-F5A2-423F-A629-AAD2955C05B0}"/>
              </a:ext>
            </a:extLst>
          </p:cNvPr>
          <p:cNvSpPr/>
          <p:nvPr/>
        </p:nvSpPr>
        <p:spPr>
          <a:xfrm rot="10800000">
            <a:off x="3851316" y="1"/>
            <a:ext cx="4489373" cy="2801354"/>
          </a:xfrm>
          <a:custGeom>
            <a:avLst/>
            <a:gdLst>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9372" h="2965169">
                <a:moveTo>
                  <a:pt x="0" y="2965169"/>
                </a:moveTo>
                <a:cubicBezTo>
                  <a:pt x="718474" y="2561571"/>
                  <a:pt x="1256196" y="1137245"/>
                  <a:pt x="1836448" y="0"/>
                </a:cubicBezTo>
                <a:lnTo>
                  <a:pt x="2652924" y="0"/>
                </a:lnTo>
                <a:cubicBezTo>
                  <a:pt x="3233175" y="1030921"/>
                  <a:pt x="3781530" y="2646630"/>
                  <a:pt x="4489372" y="2965169"/>
                </a:cubicBezTo>
                <a:lnTo>
                  <a:pt x="0" y="296516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4" name="Rectangle 39">
            <a:extLst>
              <a:ext uri="{FF2B5EF4-FFF2-40B4-BE49-F238E27FC236}">
                <a16:creationId xmlns:a16="http://schemas.microsoft.com/office/drawing/2014/main" xmlns="" id="{D42BA0F9-A7B9-464E-89B2-EF95984E98AD}"/>
              </a:ext>
            </a:extLst>
          </p:cNvPr>
          <p:cNvSpPr/>
          <p:nvPr/>
        </p:nvSpPr>
        <p:spPr>
          <a:xfrm rot="10800000">
            <a:off x="5319833" y="4032874"/>
            <a:ext cx="536501" cy="957165"/>
          </a:xfrm>
          <a:custGeom>
            <a:avLst/>
            <a:gdLst>
              <a:gd name="connsiteX0" fmla="*/ 0 w 546754"/>
              <a:gd name="connsiteY0" fmla="*/ 0 h 961225"/>
              <a:gd name="connsiteX1" fmla="*/ 546754 w 546754"/>
              <a:gd name="connsiteY1" fmla="*/ 0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53450"/>
              <a:gd name="connsiteY0" fmla="*/ 0 h 961225"/>
              <a:gd name="connsiteX1" fmla="*/ 475997 w 553450"/>
              <a:gd name="connsiteY1" fmla="*/ 46264 h 961225"/>
              <a:gd name="connsiteX2" fmla="*/ 546754 w 553450"/>
              <a:gd name="connsiteY2" fmla="*/ 961225 h 961225"/>
              <a:gd name="connsiteX3" fmla="*/ 0 w 553450"/>
              <a:gd name="connsiteY3" fmla="*/ 961225 h 961225"/>
              <a:gd name="connsiteX4" fmla="*/ 0 w 553450"/>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0 h 961225"/>
              <a:gd name="connsiteX1" fmla="*/ 463832 w 546754"/>
              <a:gd name="connsiteY1" fmla="*/ 1911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5758 h 966983"/>
              <a:gd name="connsiteX1" fmla="*/ 463832 w 546754"/>
              <a:gd name="connsiteY1" fmla="*/ 4841 h 966983"/>
              <a:gd name="connsiteX2" fmla="*/ 546754 w 546754"/>
              <a:gd name="connsiteY2" fmla="*/ 966983 h 966983"/>
              <a:gd name="connsiteX3" fmla="*/ 0 w 546754"/>
              <a:gd name="connsiteY3" fmla="*/ 966983 h 966983"/>
              <a:gd name="connsiteX4" fmla="*/ 0 w 546754"/>
              <a:gd name="connsiteY4" fmla="*/ 5758 h 966983"/>
              <a:gd name="connsiteX0" fmla="*/ 0 w 546754"/>
              <a:gd name="connsiteY0" fmla="*/ 917 h 962142"/>
              <a:gd name="connsiteX1" fmla="*/ 463832 w 546754"/>
              <a:gd name="connsiteY1" fmla="*/ 0 h 962142"/>
              <a:gd name="connsiteX2" fmla="*/ 546754 w 546754"/>
              <a:gd name="connsiteY2" fmla="*/ 962142 h 962142"/>
              <a:gd name="connsiteX3" fmla="*/ 0 w 546754"/>
              <a:gd name="connsiteY3" fmla="*/ 962142 h 962142"/>
              <a:gd name="connsiteX4" fmla="*/ 0 w 546754"/>
              <a:gd name="connsiteY4" fmla="*/ 917 h 962142"/>
              <a:gd name="connsiteX0" fmla="*/ 0 w 546754"/>
              <a:gd name="connsiteY0" fmla="*/ 3249 h 964474"/>
              <a:gd name="connsiteX1" fmla="*/ 463832 w 546754"/>
              <a:gd name="connsiteY1" fmla="*/ 2332 h 964474"/>
              <a:gd name="connsiteX2" fmla="*/ 546754 w 546754"/>
              <a:gd name="connsiteY2" fmla="*/ 964474 h 964474"/>
              <a:gd name="connsiteX3" fmla="*/ 0 w 546754"/>
              <a:gd name="connsiteY3" fmla="*/ 964474 h 964474"/>
              <a:gd name="connsiteX4" fmla="*/ 0 w 546754"/>
              <a:gd name="connsiteY4" fmla="*/ 3249 h 964474"/>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69 h 961894"/>
              <a:gd name="connsiteX1" fmla="*/ 463832 w 546754"/>
              <a:gd name="connsiteY1" fmla="*/ 26460 h 961894"/>
              <a:gd name="connsiteX2" fmla="*/ 546754 w 546754"/>
              <a:gd name="connsiteY2" fmla="*/ 961894 h 961894"/>
              <a:gd name="connsiteX3" fmla="*/ 0 w 546754"/>
              <a:gd name="connsiteY3" fmla="*/ 961894 h 961894"/>
              <a:gd name="connsiteX4" fmla="*/ 0 w 546754"/>
              <a:gd name="connsiteY4" fmla="*/ 669 h 961894"/>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20846 h 982071"/>
              <a:gd name="connsiteX1" fmla="*/ 463832 w 546754"/>
              <a:gd name="connsiteY1" fmla="*/ 46637 h 982071"/>
              <a:gd name="connsiteX2" fmla="*/ 546754 w 546754"/>
              <a:gd name="connsiteY2" fmla="*/ 982071 h 982071"/>
              <a:gd name="connsiteX3" fmla="*/ 0 w 546754"/>
              <a:gd name="connsiteY3" fmla="*/ 982071 h 982071"/>
              <a:gd name="connsiteX4" fmla="*/ 0 w 546754"/>
              <a:gd name="connsiteY4" fmla="*/ 20846 h 98207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124"/>
              <a:gd name="connsiteY0" fmla="*/ 7566 h 968791"/>
              <a:gd name="connsiteX1" fmla="*/ 480278 w 555124"/>
              <a:gd name="connsiteY1" fmla="*/ 60065 h 968791"/>
              <a:gd name="connsiteX2" fmla="*/ 543465 w 555124"/>
              <a:gd name="connsiteY2" fmla="*/ 915375 h 968791"/>
              <a:gd name="connsiteX3" fmla="*/ 0 w 555124"/>
              <a:gd name="connsiteY3" fmla="*/ 968791 h 968791"/>
              <a:gd name="connsiteX4" fmla="*/ 0 w 55512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428"/>
              <a:gd name="connsiteY0" fmla="*/ 10291 h 971516"/>
              <a:gd name="connsiteX1" fmla="*/ 509880 w 555428"/>
              <a:gd name="connsiteY1" fmla="*/ 56113 h 971516"/>
              <a:gd name="connsiteX2" fmla="*/ 543465 w 555428"/>
              <a:gd name="connsiteY2" fmla="*/ 918100 h 971516"/>
              <a:gd name="connsiteX3" fmla="*/ 0 w 555428"/>
              <a:gd name="connsiteY3" fmla="*/ 971516 h 971516"/>
              <a:gd name="connsiteX4" fmla="*/ 0 w 555428"/>
              <a:gd name="connsiteY4" fmla="*/ 10291 h 971516"/>
              <a:gd name="connsiteX0" fmla="*/ 0 w 543465"/>
              <a:gd name="connsiteY0" fmla="*/ 10291 h 971516"/>
              <a:gd name="connsiteX1" fmla="*/ 509880 w 543465"/>
              <a:gd name="connsiteY1" fmla="*/ 56113 h 971516"/>
              <a:gd name="connsiteX2" fmla="*/ 543465 w 543465"/>
              <a:gd name="connsiteY2" fmla="*/ 918100 h 971516"/>
              <a:gd name="connsiteX3" fmla="*/ 0 w 543465"/>
              <a:gd name="connsiteY3" fmla="*/ 971516 h 971516"/>
              <a:gd name="connsiteX4" fmla="*/ 0 w 543465"/>
              <a:gd name="connsiteY4" fmla="*/ 10291 h 971516"/>
              <a:gd name="connsiteX0" fmla="*/ 0 w 530031"/>
              <a:gd name="connsiteY0" fmla="*/ 10291 h 971516"/>
              <a:gd name="connsiteX1" fmla="*/ 509880 w 530031"/>
              <a:gd name="connsiteY1" fmla="*/ 56113 h 971516"/>
              <a:gd name="connsiteX2" fmla="*/ 513862 w 530031"/>
              <a:gd name="connsiteY2" fmla="*/ 908085 h 971516"/>
              <a:gd name="connsiteX3" fmla="*/ 0 w 530031"/>
              <a:gd name="connsiteY3" fmla="*/ 971516 h 971516"/>
              <a:gd name="connsiteX4" fmla="*/ 0 w 530031"/>
              <a:gd name="connsiteY4" fmla="*/ 10291 h 971516"/>
              <a:gd name="connsiteX0" fmla="*/ 0 w 536501"/>
              <a:gd name="connsiteY0" fmla="*/ 10291 h 971516"/>
              <a:gd name="connsiteX1" fmla="*/ 509880 w 536501"/>
              <a:gd name="connsiteY1" fmla="*/ 56113 h 971516"/>
              <a:gd name="connsiteX2" fmla="*/ 513862 w 536501"/>
              <a:gd name="connsiteY2" fmla="*/ 908085 h 971516"/>
              <a:gd name="connsiteX3" fmla="*/ 0 w 536501"/>
              <a:gd name="connsiteY3" fmla="*/ 971516 h 971516"/>
              <a:gd name="connsiteX4" fmla="*/ 0 w 536501"/>
              <a:gd name="connsiteY4" fmla="*/ 10291 h 97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01" h="971516">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gradFill>
            <a:gsLst>
              <a:gs pos="0">
                <a:schemeClr val="accent2">
                  <a:lumMod val="10000"/>
                </a:schemeClr>
              </a:gs>
              <a:gs pos="100000">
                <a:schemeClr val="accent2">
                  <a:lumMod val="1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5" name="Rectangle 39">
            <a:extLst>
              <a:ext uri="{FF2B5EF4-FFF2-40B4-BE49-F238E27FC236}">
                <a16:creationId xmlns:a16="http://schemas.microsoft.com/office/drawing/2014/main" xmlns="" id="{9D135E83-80A6-4210-AF35-9A49EE762AEE}"/>
              </a:ext>
            </a:extLst>
          </p:cNvPr>
          <p:cNvSpPr/>
          <p:nvPr/>
        </p:nvSpPr>
        <p:spPr>
          <a:xfrm>
            <a:off x="6376057" y="2893479"/>
            <a:ext cx="536501" cy="957165"/>
          </a:xfrm>
          <a:custGeom>
            <a:avLst/>
            <a:gdLst>
              <a:gd name="connsiteX0" fmla="*/ 0 w 546754"/>
              <a:gd name="connsiteY0" fmla="*/ 0 h 961225"/>
              <a:gd name="connsiteX1" fmla="*/ 546754 w 546754"/>
              <a:gd name="connsiteY1" fmla="*/ 0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53450"/>
              <a:gd name="connsiteY0" fmla="*/ 0 h 961225"/>
              <a:gd name="connsiteX1" fmla="*/ 475997 w 553450"/>
              <a:gd name="connsiteY1" fmla="*/ 46264 h 961225"/>
              <a:gd name="connsiteX2" fmla="*/ 546754 w 553450"/>
              <a:gd name="connsiteY2" fmla="*/ 961225 h 961225"/>
              <a:gd name="connsiteX3" fmla="*/ 0 w 553450"/>
              <a:gd name="connsiteY3" fmla="*/ 961225 h 961225"/>
              <a:gd name="connsiteX4" fmla="*/ 0 w 553450"/>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0 h 961225"/>
              <a:gd name="connsiteX1" fmla="*/ 463832 w 546754"/>
              <a:gd name="connsiteY1" fmla="*/ 1911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5758 h 966983"/>
              <a:gd name="connsiteX1" fmla="*/ 463832 w 546754"/>
              <a:gd name="connsiteY1" fmla="*/ 4841 h 966983"/>
              <a:gd name="connsiteX2" fmla="*/ 546754 w 546754"/>
              <a:gd name="connsiteY2" fmla="*/ 966983 h 966983"/>
              <a:gd name="connsiteX3" fmla="*/ 0 w 546754"/>
              <a:gd name="connsiteY3" fmla="*/ 966983 h 966983"/>
              <a:gd name="connsiteX4" fmla="*/ 0 w 546754"/>
              <a:gd name="connsiteY4" fmla="*/ 5758 h 966983"/>
              <a:gd name="connsiteX0" fmla="*/ 0 w 546754"/>
              <a:gd name="connsiteY0" fmla="*/ 917 h 962142"/>
              <a:gd name="connsiteX1" fmla="*/ 463832 w 546754"/>
              <a:gd name="connsiteY1" fmla="*/ 0 h 962142"/>
              <a:gd name="connsiteX2" fmla="*/ 546754 w 546754"/>
              <a:gd name="connsiteY2" fmla="*/ 962142 h 962142"/>
              <a:gd name="connsiteX3" fmla="*/ 0 w 546754"/>
              <a:gd name="connsiteY3" fmla="*/ 962142 h 962142"/>
              <a:gd name="connsiteX4" fmla="*/ 0 w 546754"/>
              <a:gd name="connsiteY4" fmla="*/ 917 h 962142"/>
              <a:gd name="connsiteX0" fmla="*/ 0 w 546754"/>
              <a:gd name="connsiteY0" fmla="*/ 3249 h 964474"/>
              <a:gd name="connsiteX1" fmla="*/ 463832 w 546754"/>
              <a:gd name="connsiteY1" fmla="*/ 2332 h 964474"/>
              <a:gd name="connsiteX2" fmla="*/ 546754 w 546754"/>
              <a:gd name="connsiteY2" fmla="*/ 964474 h 964474"/>
              <a:gd name="connsiteX3" fmla="*/ 0 w 546754"/>
              <a:gd name="connsiteY3" fmla="*/ 964474 h 964474"/>
              <a:gd name="connsiteX4" fmla="*/ 0 w 546754"/>
              <a:gd name="connsiteY4" fmla="*/ 3249 h 964474"/>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69 h 961894"/>
              <a:gd name="connsiteX1" fmla="*/ 463832 w 546754"/>
              <a:gd name="connsiteY1" fmla="*/ 26460 h 961894"/>
              <a:gd name="connsiteX2" fmla="*/ 546754 w 546754"/>
              <a:gd name="connsiteY2" fmla="*/ 961894 h 961894"/>
              <a:gd name="connsiteX3" fmla="*/ 0 w 546754"/>
              <a:gd name="connsiteY3" fmla="*/ 961894 h 961894"/>
              <a:gd name="connsiteX4" fmla="*/ 0 w 546754"/>
              <a:gd name="connsiteY4" fmla="*/ 669 h 961894"/>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20846 h 982071"/>
              <a:gd name="connsiteX1" fmla="*/ 463832 w 546754"/>
              <a:gd name="connsiteY1" fmla="*/ 46637 h 982071"/>
              <a:gd name="connsiteX2" fmla="*/ 546754 w 546754"/>
              <a:gd name="connsiteY2" fmla="*/ 982071 h 982071"/>
              <a:gd name="connsiteX3" fmla="*/ 0 w 546754"/>
              <a:gd name="connsiteY3" fmla="*/ 982071 h 982071"/>
              <a:gd name="connsiteX4" fmla="*/ 0 w 546754"/>
              <a:gd name="connsiteY4" fmla="*/ 20846 h 98207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124"/>
              <a:gd name="connsiteY0" fmla="*/ 7566 h 968791"/>
              <a:gd name="connsiteX1" fmla="*/ 480278 w 555124"/>
              <a:gd name="connsiteY1" fmla="*/ 60065 h 968791"/>
              <a:gd name="connsiteX2" fmla="*/ 543465 w 555124"/>
              <a:gd name="connsiteY2" fmla="*/ 915375 h 968791"/>
              <a:gd name="connsiteX3" fmla="*/ 0 w 555124"/>
              <a:gd name="connsiteY3" fmla="*/ 968791 h 968791"/>
              <a:gd name="connsiteX4" fmla="*/ 0 w 55512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428"/>
              <a:gd name="connsiteY0" fmla="*/ 10291 h 971516"/>
              <a:gd name="connsiteX1" fmla="*/ 509880 w 555428"/>
              <a:gd name="connsiteY1" fmla="*/ 56113 h 971516"/>
              <a:gd name="connsiteX2" fmla="*/ 543465 w 555428"/>
              <a:gd name="connsiteY2" fmla="*/ 918100 h 971516"/>
              <a:gd name="connsiteX3" fmla="*/ 0 w 555428"/>
              <a:gd name="connsiteY3" fmla="*/ 971516 h 971516"/>
              <a:gd name="connsiteX4" fmla="*/ 0 w 555428"/>
              <a:gd name="connsiteY4" fmla="*/ 10291 h 971516"/>
              <a:gd name="connsiteX0" fmla="*/ 0 w 543465"/>
              <a:gd name="connsiteY0" fmla="*/ 10291 h 971516"/>
              <a:gd name="connsiteX1" fmla="*/ 509880 w 543465"/>
              <a:gd name="connsiteY1" fmla="*/ 56113 h 971516"/>
              <a:gd name="connsiteX2" fmla="*/ 543465 w 543465"/>
              <a:gd name="connsiteY2" fmla="*/ 918100 h 971516"/>
              <a:gd name="connsiteX3" fmla="*/ 0 w 543465"/>
              <a:gd name="connsiteY3" fmla="*/ 971516 h 971516"/>
              <a:gd name="connsiteX4" fmla="*/ 0 w 543465"/>
              <a:gd name="connsiteY4" fmla="*/ 10291 h 971516"/>
              <a:gd name="connsiteX0" fmla="*/ 0 w 530031"/>
              <a:gd name="connsiteY0" fmla="*/ 10291 h 971516"/>
              <a:gd name="connsiteX1" fmla="*/ 509880 w 530031"/>
              <a:gd name="connsiteY1" fmla="*/ 56113 h 971516"/>
              <a:gd name="connsiteX2" fmla="*/ 513862 w 530031"/>
              <a:gd name="connsiteY2" fmla="*/ 908085 h 971516"/>
              <a:gd name="connsiteX3" fmla="*/ 0 w 530031"/>
              <a:gd name="connsiteY3" fmla="*/ 971516 h 971516"/>
              <a:gd name="connsiteX4" fmla="*/ 0 w 530031"/>
              <a:gd name="connsiteY4" fmla="*/ 10291 h 971516"/>
              <a:gd name="connsiteX0" fmla="*/ 0 w 536501"/>
              <a:gd name="connsiteY0" fmla="*/ 10291 h 971516"/>
              <a:gd name="connsiteX1" fmla="*/ 509880 w 536501"/>
              <a:gd name="connsiteY1" fmla="*/ 56113 h 971516"/>
              <a:gd name="connsiteX2" fmla="*/ 513862 w 536501"/>
              <a:gd name="connsiteY2" fmla="*/ 908085 h 971516"/>
              <a:gd name="connsiteX3" fmla="*/ 0 w 536501"/>
              <a:gd name="connsiteY3" fmla="*/ 971516 h 971516"/>
              <a:gd name="connsiteX4" fmla="*/ 0 w 536501"/>
              <a:gd name="connsiteY4" fmla="*/ 10291 h 97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01" h="971516">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gradFill>
            <a:gsLst>
              <a:gs pos="0">
                <a:schemeClr val="accent3">
                  <a:lumMod val="10000"/>
                </a:schemeClr>
              </a:gs>
              <a:gs pos="100000">
                <a:schemeClr val="accent2">
                  <a:lumMod val="1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xmlns="" id="{AF0EFFBE-B2A5-4CC9-B4CF-D9FB2ACA2882}"/>
              </a:ext>
            </a:extLst>
          </p:cNvPr>
          <p:cNvSpPr/>
          <p:nvPr/>
        </p:nvSpPr>
        <p:spPr>
          <a:xfrm>
            <a:off x="2807227" y="2896740"/>
            <a:ext cx="2927603" cy="961226"/>
          </a:xfrm>
          <a:prstGeom prst="rect">
            <a:avLst/>
          </a:prstGeom>
          <a:gradFill>
            <a:gsLst>
              <a:gs pos="0">
                <a:schemeClr val="accent3">
                  <a:lumMod val="50000"/>
                </a:schemeClr>
              </a:gs>
              <a:gs pos="30000">
                <a:schemeClr val="accent3"/>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xmlns="" id="{092464E2-0308-45AA-B3A1-C48FE904C623}"/>
              </a:ext>
            </a:extLst>
          </p:cNvPr>
          <p:cNvSpPr/>
          <p:nvPr/>
        </p:nvSpPr>
        <p:spPr>
          <a:xfrm>
            <a:off x="6391362" y="4032874"/>
            <a:ext cx="3296402" cy="961226"/>
          </a:xfrm>
          <a:prstGeom prst="rect">
            <a:avLst/>
          </a:prstGeom>
          <a:gradFill>
            <a:gsLst>
              <a:gs pos="0">
                <a:schemeClr val="accent2">
                  <a:lumMod val="75000"/>
                </a:schemeClr>
              </a:gs>
              <a:gs pos="19000">
                <a:schemeClr val="accent2"/>
              </a:gs>
              <a:gs pos="100000">
                <a:schemeClr val="accent2"/>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8" name="Title 1">
            <a:extLst>
              <a:ext uri="{FF2B5EF4-FFF2-40B4-BE49-F238E27FC236}">
                <a16:creationId xmlns:a16="http://schemas.microsoft.com/office/drawing/2014/main" xmlns="" id="{A1DFA3B5-ED86-40FF-8546-2D2B4757EFB7}"/>
              </a:ext>
            </a:extLst>
          </p:cNvPr>
          <p:cNvSpPr txBox="1">
            <a:spLocks/>
          </p:cNvSpPr>
          <p:nvPr/>
        </p:nvSpPr>
        <p:spPr>
          <a:xfrm>
            <a:off x="198736" y="731678"/>
            <a:ext cx="4803230" cy="1727200"/>
          </a:xfrm>
          <a:prstGeom prst="rect">
            <a:avLst/>
          </a:prstGeom>
        </p:spPr>
        <p:txBody>
          <a:bodyPr anchor="ctr">
            <a:no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3600" dirty="0">
                <a:solidFill>
                  <a:schemeClr val="accent3">
                    <a:lumMod val="50000"/>
                  </a:schemeClr>
                </a:solidFill>
                <a:latin typeface="Times New Roman" pitchFamily="18" charset="0"/>
                <a:cs typeface="Times New Roman" pitchFamily="18" charset="0"/>
              </a:rPr>
              <a:t>Reproduction number &amp; herd immunity</a:t>
            </a:r>
          </a:p>
        </p:txBody>
      </p:sp>
      <p:grpSp>
        <p:nvGrpSpPr>
          <p:cNvPr id="9" name="Group 8">
            <a:extLst>
              <a:ext uri="{FF2B5EF4-FFF2-40B4-BE49-F238E27FC236}">
                <a16:creationId xmlns:a16="http://schemas.microsoft.com/office/drawing/2014/main" xmlns="" id="{41668D8F-0560-40B8-B1AF-3633EC8ACD56}"/>
              </a:ext>
            </a:extLst>
          </p:cNvPr>
          <p:cNvGrpSpPr/>
          <p:nvPr/>
        </p:nvGrpSpPr>
        <p:grpSpPr>
          <a:xfrm>
            <a:off x="5548894" y="2547865"/>
            <a:ext cx="1064571" cy="3610621"/>
            <a:chOff x="4097420" y="3177044"/>
            <a:chExt cx="900000" cy="3052457"/>
          </a:xfrm>
        </p:grpSpPr>
        <p:sp>
          <p:nvSpPr>
            <p:cNvPr id="10" name="Diagonal Stripe 9">
              <a:extLst>
                <a:ext uri="{FF2B5EF4-FFF2-40B4-BE49-F238E27FC236}">
                  <a16:creationId xmlns:a16="http://schemas.microsoft.com/office/drawing/2014/main" xmlns="" id="{9C5F4E2F-25AC-4AAB-8AF2-A07F3A7DEEEF}"/>
                </a:ext>
              </a:extLst>
            </p:cNvPr>
            <p:cNvSpPr/>
            <p:nvPr/>
          </p:nvSpPr>
          <p:spPr>
            <a:xfrm rot="19197366">
              <a:off x="4325723" y="5592977"/>
              <a:ext cx="526053" cy="636524"/>
            </a:xfrm>
            <a:prstGeom prst="diagStripe">
              <a:avLst>
                <a:gd name="adj" fmla="val 86326"/>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latin typeface="Times New Roman" pitchFamily="18" charset="0"/>
                <a:cs typeface="Times New Roman" pitchFamily="18" charset="0"/>
              </a:endParaRPr>
            </a:p>
          </p:txBody>
        </p:sp>
        <p:sp>
          <p:nvSpPr>
            <p:cNvPr id="11" name="Rectangle 7">
              <a:extLst>
                <a:ext uri="{FF2B5EF4-FFF2-40B4-BE49-F238E27FC236}">
                  <a16:creationId xmlns:a16="http://schemas.microsoft.com/office/drawing/2014/main" xmlns="" id="{B84BE568-B580-4B4B-8DF0-8D9D50A582C0}"/>
                </a:ext>
              </a:extLst>
            </p:cNvPr>
            <p:cNvSpPr/>
            <p:nvPr/>
          </p:nvSpPr>
          <p:spPr>
            <a:xfrm>
              <a:off x="4234528" y="3424483"/>
              <a:ext cx="648000" cy="201600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12" name="Rectangle 11">
              <a:extLst>
                <a:ext uri="{FF2B5EF4-FFF2-40B4-BE49-F238E27FC236}">
                  <a16:creationId xmlns:a16="http://schemas.microsoft.com/office/drawing/2014/main" xmlns="" id="{3776B4CF-2E11-44FD-A8A5-6F52BF5C2298}"/>
                </a:ext>
              </a:extLst>
            </p:cNvPr>
            <p:cNvSpPr/>
            <p:nvPr/>
          </p:nvSpPr>
          <p:spPr>
            <a:xfrm>
              <a:off x="4488765" y="5407109"/>
              <a:ext cx="139525" cy="135060"/>
            </a:xfrm>
            <a:prstGeom prst="rect">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13" name="Trapezoid 12">
              <a:extLst>
                <a:ext uri="{FF2B5EF4-FFF2-40B4-BE49-F238E27FC236}">
                  <a16:creationId xmlns:a16="http://schemas.microsoft.com/office/drawing/2014/main" xmlns="" id="{2B67AE5A-D6E0-4A5B-A37B-B80EEB030155}"/>
                </a:ext>
              </a:extLst>
            </p:cNvPr>
            <p:cNvSpPr/>
            <p:nvPr/>
          </p:nvSpPr>
          <p:spPr>
            <a:xfrm rot="10800000">
              <a:off x="4488766" y="5541154"/>
              <a:ext cx="139525" cy="168826"/>
            </a:xfrm>
            <a:prstGeom prst="trapezoid">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14" name="Rectangle 20">
              <a:extLst>
                <a:ext uri="{FF2B5EF4-FFF2-40B4-BE49-F238E27FC236}">
                  <a16:creationId xmlns:a16="http://schemas.microsoft.com/office/drawing/2014/main" xmlns="" id="{E2161933-B841-487E-8E49-9DEA8B45C275}"/>
                </a:ext>
              </a:extLst>
            </p:cNvPr>
            <p:cNvSpPr/>
            <p:nvPr/>
          </p:nvSpPr>
          <p:spPr>
            <a:xfrm>
              <a:off x="4299234" y="3424483"/>
              <a:ext cx="518588" cy="1873624"/>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15" name="Rectangle 14">
              <a:extLst>
                <a:ext uri="{FF2B5EF4-FFF2-40B4-BE49-F238E27FC236}">
                  <a16:creationId xmlns:a16="http://schemas.microsoft.com/office/drawing/2014/main" xmlns="" id="{6E86EDF7-D48B-4BA0-9C45-24F357FCFDAB}"/>
                </a:ext>
              </a:extLst>
            </p:cNvPr>
            <p:cNvSpPr/>
            <p:nvPr/>
          </p:nvSpPr>
          <p:spPr>
            <a:xfrm>
              <a:off x="4530604" y="3471987"/>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16" name="Rectangle 15">
              <a:extLst>
                <a:ext uri="{FF2B5EF4-FFF2-40B4-BE49-F238E27FC236}">
                  <a16:creationId xmlns:a16="http://schemas.microsoft.com/office/drawing/2014/main" xmlns="" id="{8F93D22D-5ADE-482B-8BAC-30F3A95DDB6F}"/>
                </a:ext>
              </a:extLst>
            </p:cNvPr>
            <p:cNvSpPr/>
            <p:nvPr/>
          </p:nvSpPr>
          <p:spPr>
            <a:xfrm>
              <a:off x="4530604" y="4955923"/>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17" name="Rectangle 16">
              <a:extLst>
                <a:ext uri="{FF2B5EF4-FFF2-40B4-BE49-F238E27FC236}">
                  <a16:creationId xmlns:a16="http://schemas.microsoft.com/office/drawing/2014/main" xmlns="" id="{36644AFD-CEA7-4701-9C58-0CF7EF5C493D}"/>
                </a:ext>
              </a:extLst>
            </p:cNvPr>
            <p:cNvSpPr/>
            <p:nvPr/>
          </p:nvSpPr>
          <p:spPr>
            <a:xfrm>
              <a:off x="4530604" y="4213955"/>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18" name="Rectangle 17">
              <a:extLst>
                <a:ext uri="{FF2B5EF4-FFF2-40B4-BE49-F238E27FC236}">
                  <a16:creationId xmlns:a16="http://schemas.microsoft.com/office/drawing/2014/main" xmlns="" id="{0D983552-4F04-49B6-A4DE-228F41FB5C98}"/>
                </a:ext>
              </a:extLst>
            </p:cNvPr>
            <p:cNvSpPr/>
            <p:nvPr/>
          </p:nvSpPr>
          <p:spPr>
            <a:xfrm>
              <a:off x="4642225" y="4028463"/>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19" name="Rectangle 18">
              <a:extLst>
                <a:ext uri="{FF2B5EF4-FFF2-40B4-BE49-F238E27FC236}">
                  <a16:creationId xmlns:a16="http://schemas.microsoft.com/office/drawing/2014/main" xmlns="" id="{0E0816AF-FF95-44E1-BA9A-C458EDF577CC}"/>
                </a:ext>
              </a:extLst>
            </p:cNvPr>
            <p:cNvSpPr/>
            <p:nvPr/>
          </p:nvSpPr>
          <p:spPr>
            <a:xfrm>
              <a:off x="4642225" y="4399447"/>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20" name="Rectangle 19">
              <a:extLst>
                <a:ext uri="{FF2B5EF4-FFF2-40B4-BE49-F238E27FC236}">
                  <a16:creationId xmlns:a16="http://schemas.microsoft.com/office/drawing/2014/main" xmlns="" id="{A1841FDA-E6C8-4163-BDEC-1A8B81B20D30}"/>
                </a:ext>
              </a:extLst>
            </p:cNvPr>
            <p:cNvSpPr/>
            <p:nvPr/>
          </p:nvSpPr>
          <p:spPr>
            <a:xfrm>
              <a:off x="4642225" y="4770431"/>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21" name="Rectangle 20">
              <a:extLst>
                <a:ext uri="{FF2B5EF4-FFF2-40B4-BE49-F238E27FC236}">
                  <a16:creationId xmlns:a16="http://schemas.microsoft.com/office/drawing/2014/main" xmlns="" id="{86DA351C-04B6-4B4C-8FD7-1303CDCF3B40}"/>
                </a:ext>
              </a:extLst>
            </p:cNvPr>
            <p:cNvSpPr/>
            <p:nvPr/>
          </p:nvSpPr>
          <p:spPr>
            <a:xfrm>
              <a:off x="4530604" y="4584939"/>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22" name="Rectangle 21">
              <a:extLst>
                <a:ext uri="{FF2B5EF4-FFF2-40B4-BE49-F238E27FC236}">
                  <a16:creationId xmlns:a16="http://schemas.microsoft.com/office/drawing/2014/main" xmlns="" id="{DA92028B-9145-4936-906D-A7C54AFCC0B0}"/>
                </a:ext>
              </a:extLst>
            </p:cNvPr>
            <p:cNvSpPr/>
            <p:nvPr/>
          </p:nvSpPr>
          <p:spPr>
            <a:xfrm>
              <a:off x="4642225" y="3657479"/>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23" name="Rectangle 22">
              <a:extLst>
                <a:ext uri="{FF2B5EF4-FFF2-40B4-BE49-F238E27FC236}">
                  <a16:creationId xmlns:a16="http://schemas.microsoft.com/office/drawing/2014/main" xmlns="" id="{6C9F0001-810A-42AB-9CEB-69EB4C18A82D}"/>
                </a:ext>
              </a:extLst>
            </p:cNvPr>
            <p:cNvSpPr/>
            <p:nvPr/>
          </p:nvSpPr>
          <p:spPr>
            <a:xfrm>
              <a:off x="4530604" y="3842971"/>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24" name="Rectangle 23">
              <a:extLst>
                <a:ext uri="{FF2B5EF4-FFF2-40B4-BE49-F238E27FC236}">
                  <a16:creationId xmlns:a16="http://schemas.microsoft.com/office/drawing/2014/main" xmlns="" id="{1DBE383E-B967-49E4-9722-F6737644134D}"/>
                </a:ext>
              </a:extLst>
            </p:cNvPr>
            <p:cNvSpPr/>
            <p:nvPr/>
          </p:nvSpPr>
          <p:spPr>
            <a:xfrm>
              <a:off x="4642225" y="5141417"/>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25" name="Rounded Rectangle 17">
              <a:extLst>
                <a:ext uri="{FF2B5EF4-FFF2-40B4-BE49-F238E27FC236}">
                  <a16:creationId xmlns:a16="http://schemas.microsoft.com/office/drawing/2014/main" xmlns="" id="{AC835023-B576-4BDC-BFE1-49292984E8B4}"/>
                </a:ext>
              </a:extLst>
            </p:cNvPr>
            <p:cNvSpPr/>
            <p:nvPr/>
          </p:nvSpPr>
          <p:spPr>
            <a:xfrm>
              <a:off x="4097420" y="3177044"/>
              <a:ext cx="900000" cy="216000"/>
            </a:xfrm>
            <a:prstGeom prst="roundRect">
              <a:avLst>
                <a:gd name="adj" fmla="val 50000"/>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grpSp>
      <p:sp>
        <p:nvSpPr>
          <p:cNvPr id="26" name="Parallelogram 31">
            <a:extLst>
              <a:ext uri="{FF2B5EF4-FFF2-40B4-BE49-F238E27FC236}">
                <a16:creationId xmlns:a16="http://schemas.microsoft.com/office/drawing/2014/main" xmlns="" id="{4BF9B406-1863-41A9-B72A-B8431EFDFD26}"/>
              </a:ext>
            </a:extLst>
          </p:cNvPr>
          <p:cNvSpPr/>
          <p:nvPr/>
        </p:nvSpPr>
        <p:spPr>
          <a:xfrm rot="16200000" flipH="1">
            <a:off x="5089175" y="3143918"/>
            <a:ext cx="2074198" cy="1611075"/>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3">
                  <a:lumMod val="30000"/>
                </a:schemeClr>
              </a:gs>
              <a:gs pos="50418">
                <a:schemeClr val="accent3"/>
              </a:gs>
              <a:gs pos="100000">
                <a:schemeClr val="accent2">
                  <a:lumMod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27" name="Isosceles Triangle 26">
            <a:extLst>
              <a:ext uri="{FF2B5EF4-FFF2-40B4-BE49-F238E27FC236}">
                <a16:creationId xmlns:a16="http://schemas.microsoft.com/office/drawing/2014/main" xmlns="" id="{2E79603C-AB8A-4C0F-9CF0-983AE71F530B}"/>
              </a:ext>
            </a:extLst>
          </p:cNvPr>
          <p:cNvSpPr/>
          <p:nvPr/>
        </p:nvSpPr>
        <p:spPr>
          <a:xfrm rot="5400000">
            <a:off x="9185515" y="4162268"/>
            <a:ext cx="1372450" cy="67190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28" name="Isosceles Triangle 27">
            <a:extLst>
              <a:ext uri="{FF2B5EF4-FFF2-40B4-BE49-F238E27FC236}">
                <a16:creationId xmlns:a16="http://schemas.microsoft.com/office/drawing/2014/main" xmlns="" id="{194D154E-AD7F-45AA-9E39-F394803CB65A}"/>
              </a:ext>
            </a:extLst>
          </p:cNvPr>
          <p:cNvSpPr/>
          <p:nvPr/>
        </p:nvSpPr>
        <p:spPr>
          <a:xfrm rot="16200000">
            <a:off x="1785049" y="3041396"/>
            <a:ext cx="1372450" cy="67190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29" name="TextBox 28">
            <a:extLst>
              <a:ext uri="{FF2B5EF4-FFF2-40B4-BE49-F238E27FC236}">
                <a16:creationId xmlns:a16="http://schemas.microsoft.com/office/drawing/2014/main" xmlns="" id="{7A4D5A21-B0EC-4221-9220-51D1B77710A9}"/>
              </a:ext>
            </a:extLst>
          </p:cNvPr>
          <p:cNvSpPr txBox="1"/>
          <p:nvPr/>
        </p:nvSpPr>
        <p:spPr>
          <a:xfrm>
            <a:off x="2640540" y="2937019"/>
            <a:ext cx="2942339" cy="861774"/>
          </a:xfrm>
          <a:prstGeom prst="rect">
            <a:avLst/>
          </a:prstGeom>
          <a:noFill/>
        </p:spPr>
        <p:txBody>
          <a:bodyPr wrap="square" rtlCol="0" anchor="ctr">
            <a:spAutoFit/>
          </a:bodyPr>
          <a:lstStyle/>
          <a:p>
            <a:pPr algn="ctr"/>
            <a:r>
              <a:rPr lang="en-US" altLang="ko-KR" sz="2500" b="1" dirty="0">
                <a:solidFill>
                  <a:schemeClr val="bg1"/>
                </a:solidFill>
                <a:latin typeface="Times New Roman" pitchFamily="18" charset="0"/>
                <a:cs typeface="Times New Roman" pitchFamily="18" charset="0"/>
              </a:rPr>
              <a:t>01  Reproduction number</a:t>
            </a:r>
            <a:endParaRPr lang="ko-KR" altLang="en-US" sz="2500" b="1" dirty="0">
              <a:solidFill>
                <a:schemeClr val="bg1"/>
              </a:solidFill>
              <a:latin typeface="Times New Roman" pitchFamily="18" charset="0"/>
              <a:cs typeface="Times New Roman" pitchFamily="18" charset="0"/>
            </a:endParaRPr>
          </a:p>
        </p:txBody>
      </p:sp>
      <p:sp>
        <p:nvSpPr>
          <p:cNvPr id="30" name="TextBox 29">
            <a:extLst>
              <a:ext uri="{FF2B5EF4-FFF2-40B4-BE49-F238E27FC236}">
                <a16:creationId xmlns:a16="http://schemas.microsoft.com/office/drawing/2014/main" xmlns="" id="{39218F12-9E6F-4C08-A431-4B1A27A2BC35}"/>
              </a:ext>
            </a:extLst>
          </p:cNvPr>
          <p:cNvSpPr txBox="1"/>
          <p:nvPr/>
        </p:nvSpPr>
        <p:spPr>
          <a:xfrm>
            <a:off x="6717706" y="4259698"/>
            <a:ext cx="2986422" cy="477054"/>
          </a:xfrm>
          <a:prstGeom prst="rect">
            <a:avLst/>
          </a:prstGeom>
          <a:noFill/>
        </p:spPr>
        <p:txBody>
          <a:bodyPr wrap="square" rtlCol="0" anchor="ctr">
            <a:spAutoFit/>
          </a:bodyPr>
          <a:lstStyle/>
          <a:p>
            <a:pPr algn="ctr"/>
            <a:r>
              <a:rPr lang="en-US" altLang="ko-KR" sz="2500" b="1" dirty="0">
                <a:solidFill>
                  <a:schemeClr val="bg1"/>
                </a:solidFill>
                <a:latin typeface="Times New Roman" pitchFamily="18" charset="0"/>
                <a:cs typeface="Times New Roman" pitchFamily="18" charset="0"/>
              </a:rPr>
              <a:t>02  Herd immunity</a:t>
            </a:r>
            <a:endParaRPr lang="ko-KR" altLang="en-US" sz="2500" b="1" dirty="0">
              <a:solidFill>
                <a:schemeClr val="bg1"/>
              </a:solidFill>
              <a:latin typeface="Times New Roman" pitchFamily="18" charset="0"/>
              <a:cs typeface="Times New Roman" pitchFamily="18" charset="0"/>
            </a:endParaRPr>
          </a:p>
        </p:txBody>
      </p:sp>
      <p:grpSp>
        <p:nvGrpSpPr>
          <p:cNvPr id="37" name="그룹 2">
            <a:extLst>
              <a:ext uri="{FF2B5EF4-FFF2-40B4-BE49-F238E27FC236}">
                <a16:creationId xmlns:a16="http://schemas.microsoft.com/office/drawing/2014/main" xmlns="" id="{C24047EA-E038-4D86-BC5E-45F1311F7DDF}"/>
              </a:ext>
            </a:extLst>
          </p:cNvPr>
          <p:cNvGrpSpPr/>
          <p:nvPr/>
        </p:nvGrpSpPr>
        <p:grpSpPr>
          <a:xfrm>
            <a:off x="4428856" y="2363"/>
            <a:ext cx="3391874" cy="2488435"/>
            <a:chOff x="2794115" y="2362"/>
            <a:chExt cx="3618584" cy="2488435"/>
          </a:xfrm>
          <a:solidFill>
            <a:schemeClr val="accent6"/>
          </a:solidFill>
        </p:grpSpPr>
        <p:sp>
          <p:nvSpPr>
            <p:cNvPr id="38" name="Freeform 9">
              <a:extLst>
                <a:ext uri="{FF2B5EF4-FFF2-40B4-BE49-F238E27FC236}">
                  <a16:creationId xmlns:a16="http://schemas.microsoft.com/office/drawing/2014/main" xmlns="" id="{1A915666-14A7-4022-B57E-241B48BF05AD}"/>
                </a:ext>
              </a:extLst>
            </p:cNvPr>
            <p:cNvSpPr>
              <a:spLocks/>
            </p:cNvSpPr>
            <p:nvPr/>
          </p:nvSpPr>
          <p:spPr bwMode="auto">
            <a:xfrm>
              <a:off x="3925124" y="2176247"/>
              <a:ext cx="286470" cy="291957"/>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39" name="Freeform 9">
              <a:extLst>
                <a:ext uri="{FF2B5EF4-FFF2-40B4-BE49-F238E27FC236}">
                  <a16:creationId xmlns:a16="http://schemas.microsoft.com/office/drawing/2014/main" xmlns="" id="{DA9B50B7-4E3C-4D7D-AFF3-3C2EBEF9861F}"/>
                </a:ext>
              </a:extLst>
            </p:cNvPr>
            <p:cNvSpPr>
              <a:spLocks noEditPoints="1"/>
            </p:cNvSpPr>
            <p:nvPr/>
          </p:nvSpPr>
          <p:spPr bwMode="auto">
            <a:xfrm>
              <a:off x="3771793" y="1896737"/>
              <a:ext cx="346432" cy="256088"/>
            </a:xfrm>
            <a:custGeom>
              <a:avLst/>
              <a:gdLst>
                <a:gd name="T0" fmla="*/ 1251 w 3501"/>
                <a:gd name="T1" fmla="*/ 1386 h 2588"/>
                <a:gd name="T2" fmla="*/ 1383 w 3501"/>
                <a:gd name="T3" fmla="*/ 1398 h 2588"/>
                <a:gd name="T4" fmla="*/ 1496 w 3501"/>
                <a:gd name="T5" fmla="*/ 1304 h 2588"/>
                <a:gd name="T6" fmla="*/ 1696 w 3501"/>
                <a:gd name="T7" fmla="*/ 104 h 2588"/>
                <a:gd name="T8" fmla="*/ 1696 w 3501"/>
                <a:gd name="T9" fmla="*/ 340 h 2588"/>
                <a:gd name="T10" fmla="*/ 1892 w 3501"/>
                <a:gd name="T11" fmla="*/ 1404 h 2588"/>
                <a:gd name="T12" fmla="*/ 2240 w 3501"/>
                <a:gd name="T13" fmla="*/ 1448 h 2588"/>
                <a:gd name="T14" fmla="*/ 2185 w 3501"/>
                <a:gd name="T15" fmla="*/ 1282 h 2588"/>
                <a:gd name="T16" fmla="*/ 2003 w 3501"/>
                <a:gd name="T17" fmla="*/ 1302 h 2588"/>
                <a:gd name="T18" fmla="*/ 1841 w 3501"/>
                <a:gd name="T19" fmla="*/ 1258 h 2588"/>
                <a:gd name="T20" fmla="*/ 1807 w 3501"/>
                <a:gd name="T21" fmla="*/ 284 h 2588"/>
                <a:gd name="T22" fmla="*/ 1809 w 3501"/>
                <a:gd name="T23" fmla="*/ 77 h 2588"/>
                <a:gd name="T24" fmla="*/ 1925 w 3501"/>
                <a:gd name="T25" fmla="*/ 6 h 2588"/>
                <a:gd name="T26" fmla="*/ 2012 w 3501"/>
                <a:gd name="T27" fmla="*/ 140 h 2588"/>
                <a:gd name="T28" fmla="*/ 2009 w 3501"/>
                <a:gd name="T29" fmla="*/ 1124 h 2588"/>
                <a:gd name="T30" fmla="*/ 2303 w 3501"/>
                <a:gd name="T31" fmla="*/ 1157 h 2588"/>
                <a:gd name="T32" fmla="*/ 2261 w 3501"/>
                <a:gd name="T33" fmla="*/ 1071 h 2588"/>
                <a:gd name="T34" fmla="*/ 2096 w 3501"/>
                <a:gd name="T35" fmla="*/ 911 h 2588"/>
                <a:gd name="T36" fmla="*/ 2061 w 3501"/>
                <a:gd name="T37" fmla="*/ 557 h 2588"/>
                <a:gd name="T38" fmla="*/ 2309 w 3501"/>
                <a:gd name="T39" fmla="*/ 284 h 2588"/>
                <a:gd name="T40" fmla="*/ 2731 w 3501"/>
                <a:gd name="T41" fmla="*/ 273 h 2588"/>
                <a:gd name="T42" fmla="*/ 3158 w 3501"/>
                <a:gd name="T43" fmla="*/ 571 h 2588"/>
                <a:gd name="T44" fmla="*/ 3412 w 3501"/>
                <a:gd name="T45" fmla="*/ 1057 h 2588"/>
                <a:gd name="T46" fmla="*/ 3494 w 3501"/>
                <a:gd name="T47" fmla="*/ 1635 h 2588"/>
                <a:gd name="T48" fmla="*/ 3278 w 3501"/>
                <a:gd name="T49" fmla="*/ 2138 h 2588"/>
                <a:gd name="T50" fmla="*/ 2883 w 3501"/>
                <a:gd name="T51" fmla="*/ 2404 h 2588"/>
                <a:gd name="T52" fmla="*/ 2527 w 3501"/>
                <a:gd name="T53" fmla="*/ 2368 h 2588"/>
                <a:gd name="T54" fmla="*/ 2311 w 3501"/>
                <a:gd name="T55" fmla="*/ 2128 h 2588"/>
                <a:gd name="T56" fmla="*/ 2349 w 3501"/>
                <a:gd name="T57" fmla="*/ 1829 h 2588"/>
                <a:gd name="T58" fmla="*/ 2320 w 3501"/>
                <a:gd name="T59" fmla="*/ 1637 h 2588"/>
                <a:gd name="T60" fmla="*/ 2003 w 3501"/>
                <a:gd name="T61" fmla="*/ 1548 h 2588"/>
                <a:gd name="T62" fmla="*/ 1894 w 3501"/>
                <a:gd name="T63" fmla="*/ 2588 h 2588"/>
                <a:gd name="T64" fmla="*/ 1803 w 3501"/>
                <a:gd name="T65" fmla="*/ 2415 h 2588"/>
                <a:gd name="T66" fmla="*/ 1789 w 3501"/>
                <a:gd name="T67" fmla="*/ 1497 h 2588"/>
                <a:gd name="T68" fmla="*/ 1694 w 3501"/>
                <a:gd name="T69" fmla="*/ 1906 h 2588"/>
                <a:gd name="T70" fmla="*/ 1607 w 3501"/>
                <a:gd name="T71" fmla="*/ 2586 h 2588"/>
                <a:gd name="T72" fmla="*/ 1512 w 3501"/>
                <a:gd name="T73" fmla="*/ 2248 h 2588"/>
                <a:gd name="T74" fmla="*/ 1503 w 3501"/>
                <a:gd name="T75" fmla="*/ 1797 h 2588"/>
                <a:gd name="T76" fmla="*/ 1458 w 3501"/>
                <a:gd name="T77" fmla="*/ 1495 h 2588"/>
                <a:gd name="T78" fmla="*/ 1252 w 3501"/>
                <a:gd name="T79" fmla="*/ 1551 h 2588"/>
                <a:gd name="T80" fmla="*/ 1123 w 3501"/>
                <a:gd name="T81" fmla="*/ 1664 h 2588"/>
                <a:gd name="T82" fmla="*/ 1123 w 3501"/>
                <a:gd name="T83" fmla="*/ 1786 h 2588"/>
                <a:gd name="T84" fmla="*/ 1198 w 3501"/>
                <a:gd name="T85" fmla="*/ 2093 h 2588"/>
                <a:gd name="T86" fmla="*/ 1001 w 3501"/>
                <a:gd name="T87" fmla="*/ 2357 h 2588"/>
                <a:gd name="T88" fmla="*/ 594 w 3501"/>
                <a:gd name="T89" fmla="*/ 2393 h 2588"/>
                <a:gd name="T90" fmla="*/ 183 w 3501"/>
                <a:gd name="T91" fmla="*/ 2086 h 2588"/>
                <a:gd name="T92" fmla="*/ 0 w 3501"/>
                <a:gd name="T93" fmla="*/ 1544 h 2588"/>
                <a:gd name="T94" fmla="*/ 143 w 3501"/>
                <a:gd name="T95" fmla="*/ 909 h 2588"/>
                <a:gd name="T96" fmla="*/ 496 w 3501"/>
                <a:gd name="T97" fmla="*/ 426 h 2588"/>
                <a:gd name="T98" fmla="*/ 823 w 3501"/>
                <a:gd name="T99" fmla="*/ 249 h 2588"/>
                <a:gd name="T100" fmla="*/ 1176 w 3501"/>
                <a:gd name="T101" fmla="*/ 289 h 2588"/>
                <a:gd name="T102" fmla="*/ 1414 w 3501"/>
                <a:gd name="T103" fmla="*/ 493 h 2588"/>
                <a:gd name="T104" fmla="*/ 1441 w 3501"/>
                <a:gd name="T105" fmla="*/ 822 h 2588"/>
                <a:gd name="T106" fmla="*/ 1252 w 3501"/>
                <a:gd name="T107" fmla="*/ 1071 h 2588"/>
                <a:gd name="T108" fmla="*/ 1191 w 3501"/>
                <a:gd name="T109" fmla="*/ 1184 h 2588"/>
                <a:gd name="T110" fmla="*/ 1327 w 3501"/>
                <a:gd name="T111" fmla="*/ 1226 h 2588"/>
                <a:gd name="T112" fmla="*/ 1501 w 3501"/>
                <a:gd name="T113" fmla="*/ 826 h 2588"/>
                <a:gd name="T114" fmla="*/ 1498 w 3501"/>
                <a:gd name="T115" fmla="*/ 184 h 2588"/>
                <a:gd name="T116" fmla="*/ 1600 w 3501"/>
                <a:gd name="T117" fmla="*/ 0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1" h="2588">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40" name="Freeform 18">
              <a:extLst>
                <a:ext uri="{FF2B5EF4-FFF2-40B4-BE49-F238E27FC236}">
                  <a16:creationId xmlns:a16="http://schemas.microsoft.com/office/drawing/2014/main" xmlns="" id="{9AAE368D-B1E2-4358-A7E3-48CE6A339705}"/>
                </a:ext>
              </a:extLst>
            </p:cNvPr>
            <p:cNvSpPr>
              <a:spLocks/>
            </p:cNvSpPr>
            <p:nvPr/>
          </p:nvSpPr>
          <p:spPr bwMode="auto">
            <a:xfrm>
              <a:off x="4006545" y="1566097"/>
              <a:ext cx="277876" cy="31680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41" name="Freeform 18">
              <a:extLst>
                <a:ext uri="{FF2B5EF4-FFF2-40B4-BE49-F238E27FC236}">
                  <a16:creationId xmlns:a16="http://schemas.microsoft.com/office/drawing/2014/main" xmlns="" id="{464F0177-40F8-4A41-9926-785183066C4A}"/>
                </a:ext>
              </a:extLst>
            </p:cNvPr>
            <p:cNvSpPr>
              <a:spLocks/>
            </p:cNvSpPr>
            <p:nvPr/>
          </p:nvSpPr>
          <p:spPr bwMode="auto">
            <a:xfrm>
              <a:off x="5087393" y="242967"/>
              <a:ext cx="279395" cy="318533"/>
            </a:xfrm>
            <a:custGeom>
              <a:avLst/>
              <a:gdLst/>
              <a:ahLst/>
              <a:cxnLst/>
              <a:rect l="l" t="t" r="r" b="b"/>
              <a:pathLst>
                <a:path w="3384376" h="3858469">
                  <a:moveTo>
                    <a:pt x="1740934" y="236685"/>
                  </a:moveTo>
                  <a:lnTo>
                    <a:pt x="1571200" y="249050"/>
                  </a:lnTo>
                  <a:lnTo>
                    <a:pt x="1377859" y="294013"/>
                  </a:lnTo>
                  <a:lnTo>
                    <a:pt x="1316035" y="316494"/>
                  </a:lnTo>
                  <a:lnTo>
                    <a:pt x="1250839" y="341224"/>
                  </a:lnTo>
                  <a:lnTo>
                    <a:pt x="1187891" y="369326"/>
                  </a:lnTo>
                  <a:lnTo>
                    <a:pt x="1123819" y="403048"/>
                  </a:lnTo>
                  <a:lnTo>
                    <a:pt x="1063119" y="439018"/>
                  </a:lnTo>
                  <a:lnTo>
                    <a:pt x="1003544" y="478360"/>
                  </a:lnTo>
                  <a:lnTo>
                    <a:pt x="948464" y="523323"/>
                  </a:lnTo>
                  <a:lnTo>
                    <a:pt x="896757" y="571658"/>
                  </a:lnTo>
                  <a:lnTo>
                    <a:pt x="850670" y="625614"/>
                  </a:lnTo>
                  <a:lnTo>
                    <a:pt x="809079" y="680693"/>
                  </a:lnTo>
                  <a:lnTo>
                    <a:pt x="776481" y="741393"/>
                  </a:lnTo>
                  <a:lnTo>
                    <a:pt x="749504" y="807713"/>
                  </a:lnTo>
                  <a:lnTo>
                    <a:pt x="733767" y="876282"/>
                  </a:lnTo>
                  <a:lnTo>
                    <a:pt x="725898" y="952718"/>
                  </a:lnTo>
                  <a:lnTo>
                    <a:pt x="729270" y="1005550"/>
                  </a:lnTo>
                  <a:lnTo>
                    <a:pt x="743883" y="1055009"/>
                  </a:lnTo>
                  <a:lnTo>
                    <a:pt x="764117" y="1099972"/>
                  </a:lnTo>
                  <a:lnTo>
                    <a:pt x="793342" y="1140438"/>
                  </a:lnTo>
                  <a:lnTo>
                    <a:pt x="823692" y="1178657"/>
                  </a:lnTo>
                  <a:lnTo>
                    <a:pt x="858539" y="1212379"/>
                  </a:lnTo>
                  <a:lnTo>
                    <a:pt x="893385" y="1238232"/>
                  </a:lnTo>
                  <a:lnTo>
                    <a:pt x="929355" y="1262962"/>
                  </a:lnTo>
                  <a:lnTo>
                    <a:pt x="976566" y="1280947"/>
                  </a:lnTo>
                  <a:lnTo>
                    <a:pt x="1028273" y="1293312"/>
                  </a:lnTo>
                  <a:lnTo>
                    <a:pt x="1085601" y="1302304"/>
                  </a:lnTo>
                  <a:lnTo>
                    <a:pt x="1146301" y="1307925"/>
                  </a:lnTo>
                  <a:lnTo>
                    <a:pt x="1210373" y="1312421"/>
                  </a:lnTo>
                  <a:lnTo>
                    <a:pt x="1273321" y="1313545"/>
                  </a:lnTo>
                  <a:lnTo>
                    <a:pt x="1338517" y="1313545"/>
                  </a:lnTo>
                  <a:lnTo>
                    <a:pt x="1403713" y="1315793"/>
                  </a:lnTo>
                  <a:lnTo>
                    <a:pt x="1465537" y="1320290"/>
                  </a:lnTo>
                  <a:lnTo>
                    <a:pt x="1522865" y="1324786"/>
                  </a:lnTo>
                  <a:lnTo>
                    <a:pt x="1575696" y="1332654"/>
                  </a:lnTo>
                  <a:lnTo>
                    <a:pt x="1625155" y="1345019"/>
                  </a:lnTo>
                  <a:lnTo>
                    <a:pt x="1665622" y="1360756"/>
                  </a:lnTo>
                  <a:lnTo>
                    <a:pt x="1695971" y="1383238"/>
                  </a:lnTo>
                  <a:lnTo>
                    <a:pt x="1720701" y="1407967"/>
                  </a:lnTo>
                  <a:lnTo>
                    <a:pt x="1743182" y="1437193"/>
                  </a:lnTo>
                  <a:lnTo>
                    <a:pt x="1760043" y="1465295"/>
                  </a:lnTo>
                  <a:lnTo>
                    <a:pt x="1775780" y="1497893"/>
                  </a:lnTo>
                  <a:lnTo>
                    <a:pt x="1788145" y="1528243"/>
                  </a:lnTo>
                  <a:lnTo>
                    <a:pt x="1800510" y="1560841"/>
                  </a:lnTo>
                  <a:lnTo>
                    <a:pt x="1812875" y="1594563"/>
                  </a:lnTo>
                  <a:lnTo>
                    <a:pt x="1827488" y="1624913"/>
                  </a:lnTo>
                  <a:lnTo>
                    <a:pt x="1840977" y="1655263"/>
                  </a:lnTo>
                  <a:lnTo>
                    <a:pt x="1857838" y="1684489"/>
                  </a:lnTo>
                  <a:lnTo>
                    <a:pt x="1875823" y="1710342"/>
                  </a:lnTo>
                  <a:lnTo>
                    <a:pt x="1898304" y="1735072"/>
                  </a:lnTo>
                  <a:lnTo>
                    <a:pt x="1925282" y="1755305"/>
                  </a:lnTo>
                  <a:lnTo>
                    <a:pt x="1957880" y="1772166"/>
                  </a:lnTo>
                  <a:lnTo>
                    <a:pt x="1997222" y="1785655"/>
                  </a:lnTo>
                  <a:lnTo>
                    <a:pt x="2039937" y="1794647"/>
                  </a:lnTo>
                  <a:lnTo>
                    <a:pt x="2090520" y="1798020"/>
                  </a:lnTo>
                  <a:lnTo>
                    <a:pt x="2152344" y="1796896"/>
                  </a:lnTo>
                  <a:lnTo>
                    <a:pt x="2178198" y="1837362"/>
                  </a:lnTo>
                  <a:lnTo>
                    <a:pt x="2209672" y="1880077"/>
                  </a:lnTo>
                  <a:lnTo>
                    <a:pt x="2245642" y="1925040"/>
                  </a:lnTo>
                  <a:lnTo>
                    <a:pt x="2287233" y="1967754"/>
                  </a:lnTo>
                  <a:lnTo>
                    <a:pt x="2329947" y="2009345"/>
                  </a:lnTo>
                  <a:lnTo>
                    <a:pt x="2372662" y="2039695"/>
                  </a:lnTo>
                  <a:lnTo>
                    <a:pt x="2415377" y="2062176"/>
                  </a:lnTo>
                  <a:lnTo>
                    <a:pt x="2452471" y="2072293"/>
                  </a:lnTo>
                  <a:lnTo>
                    <a:pt x="2495186" y="2074541"/>
                  </a:lnTo>
                  <a:lnTo>
                    <a:pt x="2542397" y="2072293"/>
                  </a:lnTo>
                  <a:lnTo>
                    <a:pt x="2591856" y="2067797"/>
                  </a:lnTo>
                  <a:lnTo>
                    <a:pt x="2642439" y="2057680"/>
                  </a:lnTo>
                  <a:lnTo>
                    <a:pt x="2691898" y="2045315"/>
                  </a:lnTo>
                  <a:lnTo>
                    <a:pt x="2740233" y="2031826"/>
                  </a:lnTo>
                  <a:lnTo>
                    <a:pt x="2784072" y="2014965"/>
                  </a:lnTo>
                  <a:lnTo>
                    <a:pt x="2824539" y="1999228"/>
                  </a:lnTo>
                  <a:lnTo>
                    <a:pt x="2854888" y="1982367"/>
                  </a:lnTo>
                  <a:lnTo>
                    <a:pt x="2879618" y="1967754"/>
                  </a:lnTo>
                  <a:lnTo>
                    <a:pt x="2916712" y="1939653"/>
                  </a:lnTo>
                  <a:lnTo>
                    <a:pt x="2952683" y="1907055"/>
                  </a:lnTo>
                  <a:lnTo>
                    <a:pt x="2987529" y="1872208"/>
                  </a:lnTo>
                  <a:lnTo>
                    <a:pt x="3022375" y="1835114"/>
                  </a:lnTo>
                  <a:lnTo>
                    <a:pt x="3054973" y="1792399"/>
                  </a:lnTo>
                  <a:lnTo>
                    <a:pt x="3084199" y="1747437"/>
                  </a:lnTo>
                  <a:lnTo>
                    <a:pt x="3110053" y="1697977"/>
                  </a:lnTo>
                  <a:lnTo>
                    <a:pt x="3132534" y="1642898"/>
                  </a:lnTo>
                  <a:lnTo>
                    <a:pt x="3149395" y="1585570"/>
                  </a:lnTo>
                  <a:lnTo>
                    <a:pt x="3161760" y="1520374"/>
                  </a:lnTo>
                  <a:lnTo>
                    <a:pt x="3166256" y="1452930"/>
                  </a:lnTo>
                  <a:lnTo>
                    <a:pt x="3164008" y="1377617"/>
                  </a:lnTo>
                  <a:lnTo>
                    <a:pt x="3153891" y="1297808"/>
                  </a:lnTo>
                  <a:lnTo>
                    <a:pt x="3129162" y="1178657"/>
                  </a:lnTo>
                  <a:lnTo>
                    <a:pt x="3098812" y="1068498"/>
                  </a:lnTo>
                  <a:lnTo>
                    <a:pt x="3059469" y="962835"/>
                  </a:lnTo>
                  <a:lnTo>
                    <a:pt x="3012258" y="863917"/>
                  </a:lnTo>
                  <a:lnTo>
                    <a:pt x="2959427" y="772867"/>
                  </a:lnTo>
                  <a:lnTo>
                    <a:pt x="2896479" y="686314"/>
                  </a:lnTo>
                  <a:lnTo>
                    <a:pt x="2829035" y="608753"/>
                  </a:lnTo>
                  <a:lnTo>
                    <a:pt x="2750350" y="539060"/>
                  </a:lnTo>
                  <a:lnTo>
                    <a:pt x="2669417" y="473864"/>
                  </a:lnTo>
                  <a:lnTo>
                    <a:pt x="2577243" y="418785"/>
                  </a:lnTo>
                  <a:lnTo>
                    <a:pt x="2479449" y="369326"/>
                  </a:lnTo>
                  <a:lnTo>
                    <a:pt x="2374910" y="326611"/>
                  </a:lnTo>
                  <a:lnTo>
                    <a:pt x="2262503" y="294013"/>
                  </a:lnTo>
                  <a:lnTo>
                    <a:pt x="2142228" y="268159"/>
                  </a:lnTo>
                  <a:lnTo>
                    <a:pt x="2017456" y="249050"/>
                  </a:lnTo>
                  <a:lnTo>
                    <a:pt x="1882567" y="238933"/>
                  </a:lnTo>
                  <a:close/>
                  <a:moveTo>
                    <a:pt x="1743955" y="0"/>
                  </a:moveTo>
                  <a:lnTo>
                    <a:pt x="1891201" y="1188"/>
                  </a:lnTo>
                  <a:lnTo>
                    <a:pt x="2029245" y="11883"/>
                  </a:lnTo>
                  <a:lnTo>
                    <a:pt x="2160387" y="29708"/>
                  </a:lnTo>
                  <a:lnTo>
                    <a:pt x="2285777" y="55851"/>
                  </a:lnTo>
                  <a:lnTo>
                    <a:pt x="2405415" y="87936"/>
                  </a:lnTo>
                  <a:lnTo>
                    <a:pt x="2515850" y="129527"/>
                  </a:lnTo>
                  <a:lnTo>
                    <a:pt x="2622834" y="174683"/>
                  </a:lnTo>
                  <a:lnTo>
                    <a:pt x="2720615" y="228157"/>
                  </a:lnTo>
                  <a:lnTo>
                    <a:pt x="2812644" y="288761"/>
                  </a:lnTo>
                  <a:lnTo>
                    <a:pt x="2901222" y="356496"/>
                  </a:lnTo>
                  <a:lnTo>
                    <a:pt x="2980598" y="428983"/>
                  </a:lnTo>
                  <a:lnTo>
                    <a:pt x="3053071" y="509789"/>
                  </a:lnTo>
                  <a:lnTo>
                    <a:pt x="3120942" y="594159"/>
                  </a:lnTo>
                  <a:lnTo>
                    <a:pt x="3180761" y="684471"/>
                  </a:lnTo>
                  <a:lnTo>
                    <a:pt x="3235979" y="779537"/>
                  </a:lnTo>
                  <a:lnTo>
                    <a:pt x="3272791" y="859154"/>
                  </a:lnTo>
                  <a:lnTo>
                    <a:pt x="3305001" y="948278"/>
                  </a:lnTo>
                  <a:lnTo>
                    <a:pt x="3333760" y="1045720"/>
                  </a:lnTo>
                  <a:lnTo>
                    <a:pt x="3356767" y="1151480"/>
                  </a:lnTo>
                  <a:lnTo>
                    <a:pt x="3374023" y="1259617"/>
                  </a:lnTo>
                  <a:lnTo>
                    <a:pt x="3382075" y="1371319"/>
                  </a:lnTo>
                  <a:lnTo>
                    <a:pt x="3384376" y="1485398"/>
                  </a:lnTo>
                  <a:lnTo>
                    <a:pt x="3377474" y="1598288"/>
                  </a:lnTo>
                  <a:lnTo>
                    <a:pt x="3363669" y="1708802"/>
                  </a:lnTo>
                  <a:lnTo>
                    <a:pt x="3338361" y="1816939"/>
                  </a:lnTo>
                  <a:lnTo>
                    <a:pt x="3305001" y="1909627"/>
                  </a:lnTo>
                  <a:lnTo>
                    <a:pt x="3264738" y="1996375"/>
                  </a:lnTo>
                  <a:lnTo>
                    <a:pt x="3216423" y="2075992"/>
                  </a:lnTo>
                  <a:lnTo>
                    <a:pt x="3166957" y="2153233"/>
                  </a:lnTo>
                  <a:lnTo>
                    <a:pt x="3111739" y="2229285"/>
                  </a:lnTo>
                  <a:lnTo>
                    <a:pt x="3057672" y="2300584"/>
                  </a:lnTo>
                  <a:lnTo>
                    <a:pt x="3003605" y="2374260"/>
                  </a:lnTo>
                  <a:lnTo>
                    <a:pt x="2950688" y="2447935"/>
                  </a:lnTo>
                  <a:lnTo>
                    <a:pt x="2915027" y="2507351"/>
                  </a:lnTo>
                  <a:lnTo>
                    <a:pt x="2886268" y="2575085"/>
                  </a:lnTo>
                  <a:lnTo>
                    <a:pt x="2863260" y="2646385"/>
                  </a:lnTo>
                  <a:lnTo>
                    <a:pt x="2844855" y="2723625"/>
                  </a:lnTo>
                  <a:lnTo>
                    <a:pt x="2842554" y="2760463"/>
                  </a:lnTo>
                  <a:lnTo>
                    <a:pt x="2844855" y="2804431"/>
                  </a:lnTo>
                  <a:lnTo>
                    <a:pt x="2850606" y="2857905"/>
                  </a:lnTo>
                  <a:lnTo>
                    <a:pt x="2858659" y="2913756"/>
                  </a:lnTo>
                  <a:lnTo>
                    <a:pt x="2871313" y="2974360"/>
                  </a:lnTo>
                  <a:lnTo>
                    <a:pt x="2886268" y="3034965"/>
                  </a:lnTo>
                  <a:lnTo>
                    <a:pt x="2901222" y="3093192"/>
                  </a:lnTo>
                  <a:lnTo>
                    <a:pt x="2917328" y="3149043"/>
                  </a:lnTo>
                  <a:lnTo>
                    <a:pt x="2932282" y="3198952"/>
                  </a:lnTo>
                  <a:lnTo>
                    <a:pt x="2947237" y="3242920"/>
                  </a:lnTo>
                  <a:lnTo>
                    <a:pt x="2959891" y="3275005"/>
                  </a:lnTo>
                  <a:lnTo>
                    <a:pt x="2978297" y="3322538"/>
                  </a:lnTo>
                  <a:lnTo>
                    <a:pt x="2995552" y="3380765"/>
                  </a:lnTo>
                  <a:lnTo>
                    <a:pt x="3013958" y="3446123"/>
                  </a:lnTo>
                  <a:lnTo>
                    <a:pt x="3032364" y="3512668"/>
                  </a:lnTo>
                  <a:lnTo>
                    <a:pt x="3053071" y="3573273"/>
                  </a:lnTo>
                  <a:lnTo>
                    <a:pt x="3074928" y="3626747"/>
                  </a:lnTo>
                  <a:lnTo>
                    <a:pt x="2878215" y="3692105"/>
                  </a:lnTo>
                  <a:lnTo>
                    <a:pt x="2687254" y="3747955"/>
                  </a:lnTo>
                  <a:lnTo>
                    <a:pt x="2505497" y="3793112"/>
                  </a:lnTo>
                  <a:lnTo>
                    <a:pt x="2328340" y="3826384"/>
                  </a:lnTo>
                  <a:lnTo>
                    <a:pt x="2155785" y="3850151"/>
                  </a:lnTo>
                  <a:lnTo>
                    <a:pt x="1988983" y="3858469"/>
                  </a:lnTo>
                  <a:lnTo>
                    <a:pt x="1825631" y="3856092"/>
                  </a:lnTo>
                  <a:lnTo>
                    <a:pt x="1666880" y="3840644"/>
                  </a:lnTo>
                  <a:lnTo>
                    <a:pt x="1510430" y="3813313"/>
                  </a:lnTo>
                  <a:lnTo>
                    <a:pt x="1503528" y="3774098"/>
                  </a:lnTo>
                  <a:lnTo>
                    <a:pt x="1495476" y="3728942"/>
                  </a:lnTo>
                  <a:lnTo>
                    <a:pt x="1485122" y="3674280"/>
                  </a:lnTo>
                  <a:lnTo>
                    <a:pt x="1477070" y="3616052"/>
                  </a:lnTo>
                  <a:lnTo>
                    <a:pt x="1465566" y="3553071"/>
                  </a:lnTo>
                  <a:lnTo>
                    <a:pt x="1454062" y="3488902"/>
                  </a:lnTo>
                  <a:lnTo>
                    <a:pt x="1441408" y="3425921"/>
                  </a:lnTo>
                  <a:lnTo>
                    <a:pt x="1426454" y="3365317"/>
                  </a:lnTo>
                  <a:lnTo>
                    <a:pt x="1411499" y="3307089"/>
                  </a:lnTo>
                  <a:lnTo>
                    <a:pt x="1393093" y="3255992"/>
                  </a:lnTo>
                  <a:lnTo>
                    <a:pt x="1373537" y="3212024"/>
                  </a:lnTo>
                  <a:lnTo>
                    <a:pt x="1352830" y="3177563"/>
                  </a:lnTo>
                  <a:lnTo>
                    <a:pt x="1329823" y="3156173"/>
                  </a:lnTo>
                  <a:lnTo>
                    <a:pt x="1304515" y="3145478"/>
                  </a:lnTo>
                  <a:lnTo>
                    <a:pt x="1275756" y="3140725"/>
                  </a:lnTo>
                  <a:lnTo>
                    <a:pt x="1242395" y="3143102"/>
                  </a:lnTo>
                  <a:lnTo>
                    <a:pt x="1209035" y="3147855"/>
                  </a:lnTo>
                  <a:lnTo>
                    <a:pt x="1177975" y="3156173"/>
                  </a:lnTo>
                  <a:lnTo>
                    <a:pt x="1148065" y="3164491"/>
                  </a:lnTo>
                  <a:lnTo>
                    <a:pt x="1120456" y="3172809"/>
                  </a:lnTo>
                  <a:lnTo>
                    <a:pt x="1099750" y="3179939"/>
                  </a:lnTo>
                  <a:lnTo>
                    <a:pt x="1050284" y="3196576"/>
                  </a:lnTo>
                  <a:lnTo>
                    <a:pt x="993916" y="3212024"/>
                  </a:lnTo>
                  <a:lnTo>
                    <a:pt x="930646" y="3225095"/>
                  </a:lnTo>
                  <a:lnTo>
                    <a:pt x="863925" y="3233414"/>
                  </a:lnTo>
                  <a:lnTo>
                    <a:pt x="797204" y="3240544"/>
                  </a:lnTo>
                  <a:lnTo>
                    <a:pt x="729332" y="3242920"/>
                  </a:lnTo>
                  <a:lnTo>
                    <a:pt x="664912" y="3238167"/>
                  </a:lnTo>
                  <a:lnTo>
                    <a:pt x="603942" y="3227472"/>
                  </a:lnTo>
                  <a:lnTo>
                    <a:pt x="570582" y="3219154"/>
                  </a:lnTo>
                  <a:lnTo>
                    <a:pt x="537221" y="3203706"/>
                  </a:lnTo>
                  <a:lnTo>
                    <a:pt x="503860" y="3185881"/>
                  </a:lnTo>
                  <a:lnTo>
                    <a:pt x="475101" y="3164491"/>
                  </a:lnTo>
                  <a:lnTo>
                    <a:pt x="445192" y="3138348"/>
                  </a:lnTo>
                  <a:lnTo>
                    <a:pt x="422184" y="3111017"/>
                  </a:lnTo>
                  <a:lnTo>
                    <a:pt x="406079" y="3076556"/>
                  </a:lnTo>
                  <a:lnTo>
                    <a:pt x="393425" y="3037341"/>
                  </a:lnTo>
                  <a:lnTo>
                    <a:pt x="388824" y="2994562"/>
                  </a:lnTo>
                  <a:lnTo>
                    <a:pt x="393425" y="2947029"/>
                  </a:lnTo>
                  <a:lnTo>
                    <a:pt x="399177" y="2913756"/>
                  </a:lnTo>
                  <a:lnTo>
                    <a:pt x="407230" y="2876918"/>
                  </a:lnTo>
                  <a:lnTo>
                    <a:pt x="416433" y="2838892"/>
                  </a:lnTo>
                  <a:lnTo>
                    <a:pt x="419884" y="2802054"/>
                  </a:lnTo>
                  <a:lnTo>
                    <a:pt x="419884" y="2762840"/>
                  </a:lnTo>
                  <a:lnTo>
                    <a:pt x="409530" y="2728379"/>
                  </a:lnTo>
                  <a:lnTo>
                    <a:pt x="399177" y="2709365"/>
                  </a:lnTo>
                  <a:lnTo>
                    <a:pt x="380771" y="2691541"/>
                  </a:lnTo>
                  <a:lnTo>
                    <a:pt x="361215" y="2678469"/>
                  </a:lnTo>
                  <a:lnTo>
                    <a:pt x="340508" y="2667774"/>
                  </a:lnTo>
                  <a:lnTo>
                    <a:pt x="319802" y="2652326"/>
                  </a:lnTo>
                  <a:lnTo>
                    <a:pt x="303697" y="2635690"/>
                  </a:lnTo>
                  <a:lnTo>
                    <a:pt x="291043" y="2614300"/>
                  </a:lnTo>
                  <a:lnTo>
                    <a:pt x="286441" y="2590534"/>
                  </a:lnTo>
                  <a:lnTo>
                    <a:pt x="288742" y="2566767"/>
                  </a:lnTo>
                  <a:lnTo>
                    <a:pt x="296794" y="2544189"/>
                  </a:lnTo>
                  <a:lnTo>
                    <a:pt x="307148" y="2525176"/>
                  </a:lnTo>
                  <a:lnTo>
                    <a:pt x="314050" y="2506163"/>
                  </a:lnTo>
                  <a:lnTo>
                    <a:pt x="280689" y="2482397"/>
                  </a:lnTo>
                  <a:lnTo>
                    <a:pt x="257682" y="2458630"/>
                  </a:lnTo>
                  <a:lnTo>
                    <a:pt x="245028" y="2434864"/>
                  </a:lnTo>
                  <a:lnTo>
                    <a:pt x="242727" y="2408721"/>
                  </a:lnTo>
                  <a:lnTo>
                    <a:pt x="246178" y="2384955"/>
                  </a:lnTo>
                  <a:lnTo>
                    <a:pt x="255381" y="2358812"/>
                  </a:lnTo>
                  <a:lnTo>
                    <a:pt x="268035" y="2332669"/>
                  </a:lnTo>
                  <a:lnTo>
                    <a:pt x="281840" y="2306526"/>
                  </a:lnTo>
                  <a:lnTo>
                    <a:pt x="294494" y="2279194"/>
                  </a:lnTo>
                  <a:lnTo>
                    <a:pt x="307148" y="2253051"/>
                  </a:lnTo>
                  <a:lnTo>
                    <a:pt x="314050" y="2224532"/>
                  </a:lnTo>
                  <a:lnTo>
                    <a:pt x="291043" y="2203142"/>
                  </a:lnTo>
                  <a:lnTo>
                    <a:pt x="258832" y="2186505"/>
                  </a:lnTo>
                  <a:lnTo>
                    <a:pt x="223171" y="2171057"/>
                  </a:lnTo>
                  <a:lnTo>
                    <a:pt x="186359" y="2157986"/>
                  </a:lnTo>
                  <a:lnTo>
                    <a:pt x="148397" y="2144914"/>
                  </a:lnTo>
                  <a:lnTo>
                    <a:pt x="110435" y="2131843"/>
                  </a:lnTo>
                  <a:lnTo>
                    <a:pt x="74774" y="2116395"/>
                  </a:lnTo>
                  <a:lnTo>
                    <a:pt x="46015" y="2099758"/>
                  </a:lnTo>
                  <a:lnTo>
                    <a:pt x="20707" y="2075992"/>
                  </a:lnTo>
                  <a:lnTo>
                    <a:pt x="5752" y="2047472"/>
                  </a:lnTo>
                  <a:lnTo>
                    <a:pt x="0" y="2017764"/>
                  </a:lnTo>
                  <a:lnTo>
                    <a:pt x="4602" y="1989245"/>
                  </a:lnTo>
                  <a:lnTo>
                    <a:pt x="14955" y="1963102"/>
                  </a:lnTo>
                  <a:lnTo>
                    <a:pt x="31060" y="1941712"/>
                  </a:lnTo>
                  <a:lnTo>
                    <a:pt x="50616" y="1920322"/>
                  </a:lnTo>
                  <a:lnTo>
                    <a:pt x="69022" y="1902497"/>
                  </a:lnTo>
                  <a:lnTo>
                    <a:pt x="83977" y="1888238"/>
                  </a:lnTo>
                  <a:lnTo>
                    <a:pt x="127691" y="1835952"/>
                  </a:lnTo>
                  <a:lnTo>
                    <a:pt x="173705" y="1788419"/>
                  </a:lnTo>
                  <a:lnTo>
                    <a:pt x="219720" y="1740886"/>
                  </a:lnTo>
                  <a:lnTo>
                    <a:pt x="263434" y="1688600"/>
                  </a:lnTo>
                  <a:lnTo>
                    <a:pt x="304847" y="1637503"/>
                  </a:lnTo>
                  <a:lnTo>
                    <a:pt x="342809" y="1579275"/>
                  </a:lnTo>
                  <a:lnTo>
                    <a:pt x="373869" y="1516294"/>
                  </a:lnTo>
                  <a:lnTo>
                    <a:pt x="391124" y="1464008"/>
                  </a:lnTo>
                  <a:lnTo>
                    <a:pt x="396876" y="1412910"/>
                  </a:lnTo>
                  <a:lnTo>
                    <a:pt x="396876" y="1358248"/>
                  </a:lnTo>
                  <a:lnTo>
                    <a:pt x="395726" y="1300020"/>
                  </a:lnTo>
                  <a:lnTo>
                    <a:pt x="393425" y="1241793"/>
                  </a:lnTo>
                  <a:lnTo>
                    <a:pt x="395726" y="1178812"/>
                  </a:lnTo>
                  <a:lnTo>
                    <a:pt x="401478" y="1112266"/>
                  </a:lnTo>
                  <a:lnTo>
                    <a:pt x="465898" y="837764"/>
                  </a:lnTo>
                  <a:lnTo>
                    <a:pt x="506161" y="737946"/>
                  </a:lnTo>
                  <a:lnTo>
                    <a:pt x="554476" y="645257"/>
                  </a:lnTo>
                  <a:lnTo>
                    <a:pt x="610844" y="558510"/>
                  </a:lnTo>
                  <a:lnTo>
                    <a:pt x="675265" y="476516"/>
                  </a:lnTo>
                  <a:lnTo>
                    <a:pt x="746588" y="401652"/>
                  </a:lnTo>
                  <a:lnTo>
                    <a:pt x="823662" y="332729"/>
                  </a:lnTo>
                  <a:lnTo>
                    <a:pt x="907639" y="269748"/>
                  </a:lnTo>
                  <a:lnTo>
                    <a:pt x="995067" y="213897"/>
                  </a:lnTo>
                  <a:lnTo>
                    <a:pt x="1089397" y="163988"/>
                  </a:lnTo>
                  <a:lnTo>
                    <a:pt x="1186027" y="122397"/>
                  </a:lnTo>
                  <a:lnTo>
                    <a:pt x="1283808" y="85559"/>
                  </a:lnTo>
                  <a:lnTo>
                    <a:pt x="1612813" y="10695"/>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42" name="Freeform 9">
              <a:extLst>
                <a:ext uri="{FF2B5EF4-FFF2-40B4-BE49-F238E27FC236}">
                  <a16:creationId xmlns:a16="http://schemas.microsoft.com/office/drawing/2014/main" xmlns="" id="{2C15E9BE-F628-4F9D-B8FC-D6F6B562C623}"/>
                </a:ext>
              </a:extLst>
            </p:cNvPr>
            <p:cNvSpPr>
              <a:spLocks noEditPoints="1"/>
            </p:cNvSpPr>
            <p:nvPr/>
          </p:nvSpPr>
          <p:spPr bwMode="auto">
            <a:xfrm>
              <a:off x="4367146" y="1451291"/>
              <a:ext cx="213534" cy="300406"/>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43" name="Freeform 9">
              <a:extLst>
                <a:ext uri="{FF2B5EF4-FFF2-40B4-BE49-F238E27FC236}">
                  <a16:creationId xmlns:a16="http://schemas.microsoft.com/office/drawing/2014/main" xmlns="" id="{F8A9F68D-7961-4790-BD5F-A843AE71DC45}"/>
                </a:ext>
              </a:extLst>
            </p:cNvPr>
            <p:cNvSpPr>
              <a:spLocks noEditPoints="1"/>
            </p:cNvSpPr>
            <p:nvPr/>
          </p:nvSpPr>
          <p:spPr bwMode="auto">
            <a:xfrm>
              <a:off x="3419872" y="1175323"/>
              <a:ext cx="388063" cy="272151"/>
            </a:xfrm>
            <a:custGeom>
              <a:avLst/>
              <a:gdLst>
                <a:gd name="T0" fmla="*/ 1182 w 4436"/>
                <a:gd name="T1" fmla="*/ 1064 h 3111"/>
                <a:gd name="T2" fmla="*/ 1302 w 4436"/>
                <a:gd name="T3" fmla="*/ 1351 h 3111"/>
                <a:gd name="T4" fmla="*/ 1236 w 4436"/>
                <a:gd name="T5" fmla="*/ 1649 h 3111"/>
                <a:gd name="T6" fmla="*/ 976 w 4436"/>
                <a:gd name="T7" fmla="*/ 1793 h 3111"/>
                <a:gd name="T8" fmla="*/ 702 w 4436"/>
                <a:gd name="T9" fmla="*/ 1633 h 3111"/>
                <a:gd name="T10" fmla="*/ 611 w 4436"/>
                <a:gd name="T11" fmla="*/ 1300 h 3111"/>
                <a:gd name="T12" fmla="*/ 744 w 4436"/>
                <a:gd name="T13" fmla="*/ 1027 h 3111"/>
                <a:gd name="T14" fmla="*/ 3564 w 4436"/>
                <a:gd name="T15" fmla="*/ 958 h 3111"/>
                <a:gd name="T16" fmla="*/ 3798 w 4436"/>
                <a:gd name="T17" fmla="*/ 1113 h 3111"/>
                <a:gd name="T18" fmla="*/ 3851 w 4436"/>
                <a:gd name="T19" fmla="*/ 1396 h 3111"/>
                <a:gd name="T20" fmla="*/ 3749 w 4436"/>
                <a:gd name="T21" fmla="*/ 1671 h 3111"/>
                <a:gd name="T22" fmla="*/ 3520 w 4436"/>
                <a:gd name="T23" fmla="*/ 1795 h 3111"/>
                <a:gd name="T24" fmla="*/ 3235 w 4436"/>
                <a:gd name="T25" fmla="*/ 1644 h 3111"/>
                <a:gd name="T26" fmla="*/ 3167 w 4436"/>
                <a:gd name="T27" fmla="*/ 1302 h 3111"/>
                <a:gd name="T28" fmla="*/ 3325 w 4436"/>
                <a:gd name="T29" fmla="*/ 1027 h 3111"/>
                <a:gd name="T30" fmla="*/ 2318 w 4436"/>
                <a:gd name="T31" fmla="*/ 2 h 3111"/>
                <a:gd name="T32" fmla="*/ 2613 w 4436"/>
                <a:gd name="T33" fmla="*/ 102 h 3111"/>
                <a:gd name="T34" fmla="*/ 2871 w 4436"/>
                <a:gd name="T35" fmla="*/ 233 h 3111"/>
                <a:gd name="T36" fmla="*/ 3215 w 4436"/>
                <a:gd name="T37" fmla="*/ 218 h 3111"/>
                <a:gd name="T38" fmla="*/ 3642 w 4436"/>
                <a:gd name="T39" fmla="*/ 153 h 3111"/>
                <a:gd name="T40" fmla="*/ 4082 w 4436"/>
                <a:gd name="T41" fmla="*/ 240 h 3111"/>
                <a:gd name="T42" fmla="*/ 4364 w 4436"/>
                <a:gd name="T43" fmla="*/ 467 h 3111"/>
                <a:gd name="T44" fmla="*/ 4418 w 4436"/>
                <a:gd name="T45" fmla="*/ 884 h 3111"/>
                <a:gd name="T46" fmla="*/ 4222 w 4436"/>
                <a:gd name="T47" fmla="*/ 1284 h 3111"/>
                <a:gd name="T48" fmla="*/ 3955 w 4436"/>
                <a:gd name="T49" fmla="*/ 1565 h 3111"/>
                <a:gd name="T50" fmla="*/ 3944 w 4436"/>
                <a:gd name="T51" fmla="*/ 1400 h 3111"/>
                <a:gd name="T52" fmla="*/ 3880 w 4436"/>
                <a:gd name="T53" fmla="*/ 1027 h 3111"/>
                <a:gd name="T54" fmla="*/ 4071 w 4436"/>
                <a:gd name="T55" fmla="*/ 1022 h 3111"/>
                <a:gd name="T56" fmla="*/ 4236 w 4436"/>
                <a:gd name="T57" fmla="*/ 831 h 3111"/>
                <a:gd name="T58" fmla="*/ 4167 w 4436"/>
                <a:gd name="T59" fmla="*/ 562 h 3111"/>
                <a:gd name="T60" fmla="*/ 3938 w 4436"/>
                <a:gd name="T61" fmla="*/ 438 h 3111"/>
                <a:gd name="T62" fmla="*/ 3584 w 4436"/>
                <a:gd name="T63" fmla="*/ 431 h 3111"/>
                <a:gd name="T64" fmla="*/ 3165 w 4436"/>
                <a:gd name="T65" fmla="*/ 582 h 3111"/>
                <a:gd name="T66" fmla="*/ 2933 w 4436"/>
                <a:gd name="T67" fmla="*/ 918 h 3111"/>
                <a:gd name="T68" fmla="*/ 2865 w 4436"/>
                <a:gd name="T69" fmla="*/ 1396 h 3111"/>
                <a:gd name="T70" fmla="*/ 2738 w 4436"/>
                <a:gd name="T71" fmla="*/ 1847 h 3111"/>
                <a:gd name="T72" fmla="*/ 2513 w 4436"/>
                <a:gd name="T73" fmla="*/ 2264 h 3111"/>
                <a:gd name="T74" fmla="*/ 2347 w 4436"/>
                <a:gd name="T75" fmla="*/ 2738 h 3111"/>
                <a:gd name="T76" fmla="*/ 2309 w 4436"/>
                <a:gd name="T77" fmla="*/ 3084 h 3111"/>
                <a:gd name="T78" fmla="*/ 2198 w 4436"/>
                <a:gd name="T79" fmla="*/ 3104 h 3111"/>
                <a:gd name="T80" fmla="*/ 2155 w 4436"/>
                <a:gd name="T81" fmla="*/ 2942 h 3111"/>
                <a:gd name="T82" fmla="*/ 2029 w 4436"/>
                <a:gd name="T83" fmla="*/ 2424 h 3111"/>
                <a:gd name="T84" fmla="*/ 1798 w 4436"/>
                <a:gd name="T85" fmla="*/ 2005 h 3111"/>
                <a:gd name="T86" fmla="*/ 1615 w 4436"/>
                <a:gd name="T87" fmla="*/ 1584 h 3111"/>
                <a:gd name="T88" fmla="*/ 1542 w 4436"/>
                <a:gd name="T89" fmla="*/ 1105 h 3111"/>
                <a:gd name="T90" fmla="*/ 1407 w 4436"/>
                <a:gd name="T91" fmla="*/ 691 h 3111"/>
                <a:gd name="T92" fmla="*/ 1093 w 4436"/>
                <a:gd name="T93" fmla="*/ 475 h 3111"/>
                <a:gd name="T94" fmla="*/ 640 w 4436"/>
                <a:gd name="T95" fmla="*/ 424 h 3111"/>
                <a:gd name="T96" fmla="*/ 360 w 4436"/>
                <a:gd name="T97" fmla="*/ 509 h 3111"/>
                <a:gd name="T98" fmla="*/ 191 w 4436"/>
                <a:gd name="T99" fmla="*/ 715 h 3111"/>
                <a:gd name="T100" fmla="*/ 260 w 4436"/>
                <a:gd name="T101" fmla="*/ 965 h 3111"/>
                <a:gd name="T102" fmla="*/ 451 w 4436"/>
                <a:gd name="T103" fmla="*/ 1044 h 3111"/>
                <a:gd name="T104" fmla="*/ 513 w 4436"/>
                <a:gd name="T105" fmla="*/ 1213 h 3111"/>
                <a:gd name="T106" fmla="*/ 547 w 4436"/>
                <a:gd name="T107" fmla="*/ 1607 h 3111"/>
                <a:gd name="T108" fmla="*/ 204 w 4436"/>
                <a:gd name="T109" fmla="*/ 1264 h 3111"/>
                <a:gd name="T110" fmla="*/ 16 w 4436"/>
                <a:gd name="T111" fmla="*/ 889 h 3111"/>
                <a:gd name="T112" fmla="*/ 69 w 4436"/>
                <a:gd name="T113" fmla="*/ 493 h 3111"/>
                <a:gd name="T114" fmla="*/ 371 w 4436"/>
                <a:gd name="T115" fmla="*/ 240 h 3111"/>
                <a:gd name="T116" fmla="*/ 815 w 4436"/>
                <a:gd name="T117" fmla="*/ 145 h 3111"/>
                <a:gd name="T118" fmla="*/ 1333 w 4436"/>
                <a:gd name="T119" fmla="*/ 215 h 3111"/>
                <a:gd name="T120" fmla="*/ 1669 w 4436"/>
                <a:gd name="T121" fmla="*/ 235 h 3111"/>
                <a:gd name="T122" fmla="*/ 1876 w 4436"/>
                <a:gd name="T123" fmla="*/ 115 h 3111"/>
                <a:gd name="T124" fmla="*/ 2125 w 4436"/>
                <a:gd name="T125" fmla="*/ 9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36" h="3111">
                  <a:moveTo>
                    <a:pt x="951" y="956"/>
                  </a:moveTo>
                  <a:lnTo>
                    <a:pt x="1005" y="964"/>
                  </a:lnTo>
                  <a:lnTo>
                    <a:pt x="1056" y="978"/>
                  </a:lnTo>
                  <a:lnTo>
                    <a:pt x="1104" y="1002"/>
                  </a:lnTo>
                  <a:lnTo>
                    <a:pt x="1144" y="1029"/>
                  </a:lnTo>
                  <a:lnTo>
                    <a:pt x="1182" y="1064"/>
                  </a:lnTo>
                  <a:lnTo>
                    <a:pt x="1213" y="1104"/>
                  </a:lnTo>
                  <a:lnTo>
                    <a:pt x="1240" y="1147"/>
                  </a:lnTo>
                  <a:lnTo>
                    <a:pt x="1264" y="1196"/>
                  </a:lnTo>
                  <a:lnTo>
                    <a:pt x="1282" y="1245"/>
                  </a:lnTo>
                  <a:lnTo>
                    <a:pt x="1295" y="1298"/>
                  </a:lnTo>
                  <a:lnTo>
                    <a:pt x="1302" y="1351"/>
                  </a:lnTo>
                  <a:lnTo>
                    <a:pt x="1304" y="1404"/>
                  </a:lnTo>
                  <a:lnTo>
                    <a:pt x="1302" y="1458"/>
                  </a:lnTo>
                  <a:lnTo>
                    <a:pt x="1293" y="1509"/>
                  </a:lnTo>
                  <a:lnTo>
                    <a:pt x="1280" y="1560"/>
                  </a:lnTo>
                  <a:lnTo>
                    <a:pt x="1262" y="1605"/>
                  </a:lnTo>
                  <a:lnTo>
                    <a:pt x="1236" y="1649"/>
                  </a:lnTo>
                  <a:lnTo>
                    <a:pt x="1207" y="1689"/>
                  </a:lnTo>
                  <a:lnTo>
                    <a:pt x="1173" y="1724"/>
                  </a:lnTo>
                  <a:lnTo>
                    <a:pt x="1131" y="1751"/>
                  </a:lnTo>
                  <a:lnTo>
                    <a:pt x="1084" y="1773"/>
                  </a:lnTo>
                  <a:lnTo>
                    <a:pt x="1033" y="1787"/>
                  </a:lnTo>
                  <a:lnTo>
                    <a:pt x="976" y="1793"/>
                  </a:lnTo>
                  <a:lnTo>
                    <a:pt x="922" y="1785"/>
                  </a:lnTo>
                  <a:lnTo>
                    <a:pt x="871" y="1771"/>
                  </a:lnTo>
                  <a:lnTo>
                    <a:pt x="822" y="1747"/>
                  </a:lnTo>
                  <a:lnTo>
                    <a:pt x="778" y="1715"/>
                  </a:lnTo>
                  <a:lnTo>
                    <a:pt x="738" y="1676"/>
                  </a:lnTo>
                  <a:lnTo>
                    <a:pt x="702" y="1633"/>
                  </a:lnTo>
                  <a:lnTo>
                    <a:pt x="671" y="1584"/>
                  </a:lnTo>
                  <a:lnTo>
                    <a:pt x="645" y="1531"/>
                  </a:lnTo>
                  <a:lnTo>
                    <a:pt x="627" y="1475"/>
                  </a:lnTo>
                  <a:lnTo>
                    <a:pt x="615" y="1418"/>
                  </a:lnTo>
                  <a:lnTo>
                    <a:pt x="609" y="1360"/>
                  </a:lnTo>
                  <a:lnTo>
                    <a:pt x="611" y="1300"/>
                  </a:lnTo>
                  <a:lnTo>
                    <a:pt x="620" y="1244"/>
                  </a:lnTo>
                  <a:lnTo>
                    <a:pt x="636" y="1185"/>
                  </a:lnTo>
                  <a:lnTo>
                    <a:pt x="656" y="1135"/>
                  </a:lnTo>
                  <a:lnTo>
                    <a:pt x="680" y="1093"/>
                  </a:lnTo>
                  <a:lnTo>
                    <a:pt x="709" y="1056"/>
                  </a:lnTo>
                  <a:lnTo>
                    <a:pt x="744" y="1027"/>
                  </a:lnTo>
                  <a:lnTo>
                    <a:pt x="785" y="1002"/>
                  </a:lnTo>
                  <a:lnTo>
                    <a:pt x="835" y="978"/>
                  </a:lnTo>
                  <a:lnTo>
                    <a:pt x="893" y="960"/>
                  </a:lnTo>
                  <a:lnTo>
                    <a:pt x="951" y="956"/>
                  </a:lnTo>
                  <a:close/>
                  <a:moveTo>
                    <a:pt x="3504" y="955"/>
                  </a:moveTo>
                  <a:lnTo>
                    <a:pt x="3564" y="958"/>
                  </a:lnTo>
                  <a:lnTo>
                    <a:pt x="3616" y="969"/>
                  </a:lnTo>
                  <a:lnTo>
                    <a:pt x="3664" y="987"/>
                  </a:lnTo>
                  <a:lnTo>
                    <a:pt x="3705" y="1011"/>
                  </a:lnTo>
                  <a:lnTo>
                    <a:pt x="3742" y="1040"/>
                  </a:lnTo>
                  <a:lnTo>
                    <a:pt x="3773" y="1075"/>
                  </a:lnTo>
                  <a:lnTo>
                    <a:pt x="3798" y="1113"/>
                  </a:lnTo>
                  <a:lnTo>
                    <a:pt x="3818" y="1155"/>
                  </a:lnTo>
                  <a:lnTo>
                    <a:pt x="3835" y="1200"/>
                  </a:lnTo>
                  <a:lnTo>
                    <a:pt x="3845" y="1247"/>
                  </a:lnTo>
                  <a:lnTo>
                    <a:pt x="3853" y="1296"/>
                  </a:lnTo>
                  <a:lnTo>
                    <a:pt x="3853" y="1347"/>
                  </a:lnTo>
                  <a:lnTo>
                    <a:pt x="3851" y="1396"/>
                  </a:lnTo>
                  <a:lnTo>
                    <a:pt x="3844" y="1447"/>
                  </a:lnTo>
                  <a:lnTo>
                    <a:pt x="3833" y="1496"/>
                  </a:lnTo>
                  <a:lnTo>
                    <a:pt x="3818" y="1544"/>
                  </a:lnTo>
                  <a:lnTo>
                    <a:pt x="3798" y="1589"/>
                  </a:lnTo>
                  <a:lnTo>
                    <a:pt x="3775" y="1633"/>
                  </a:lnTo>
                  <a:lnTo>
                    <a:pt x="3749" y="1671"/>
                  </a:lnTo>
                  <a:lnTo>
                    <a:pt x="3718" y="1705"/>
                  </a:lnTo>
                  <a:lnTo>
                    <a:pt x="3685" y="1736"/>
                  </a:lnTo>
                  <a:lnTo>
                    <a:pt x="3649" y="1760"/>
                  </a:lnTo>
                  <a:lnTo>
                    <a:pt x="3609" y="1778"/>
                  </a:lnTo>
                  <a:lnTo>
                    <a:pt x="3565" y="1791"/>
                  </a:lnTo>
                  <a:lnTo>
                    <a:pt x="3520" y="1795"/>
                  </a:lnTo>
                  <a:lnTo>
                    <a:pt x="3473" y="1791"/>
                  </a:lnTo>
                  <a:lnTo>
                    <a:pt x="3413" y="1776"/>
                  </a:lnTo>
                  <a:lnTo>
                    <a:pt x="3360" y="1755"/>
                  </a:lnTo>
                  <a:lnTo>
                    <a:pt x="3313" y="1724"/>
                  </a:lnTo>
                  <a:lnTo>
                    <a:pt x="3271" y="1687"/>
                  </a:lnTo>
                  <a:lnTo>
                    <a:pt x="3235" y="1644"/>
                  </a:lnTo>
                  <a:lnTo>
                    <a:pt x="3205" y="1596"/>
                  </a:lnTo>
                  <a:lnTo>
                    <a:pt x="3184" y="1544"/>
                  </a:lnTo>
                  <a:lnTo>
                    <a:pt x="3169" y="1487"/>
                  </a:lnTo>
                  <a:lnTo>
                    <a:pt x="3160" y="1427"/>
                  </a:lnTo>
                  <a:lnTo>
                    <a:pt x="3160" y="1365"/>
                  </a:lnTo>
                  <a:lnTo>
                    <a:pt x="3167" y="1302"/>
                  </a:lnTo>
                  <a:lnTo>
                    <a:pt x="3184" y="1238"/>
                  </a:lnTo>
                  <a:lnTo>
                    <a:pt x="3207" y="1175"/>
                  </a:lnTo>
                  <a:lnTo>
                    <a:pt x="3233" y="1127"/>
                  </a:lnTo>
                  <a:lnTo>
                    <a:pt x="3260" y="1087"/>
                  </a:lnTo>
                  <a:lnTo>
                    <a:pt x="3291" y="1053"/>
                  </a:lnTo>
                  <a:lnTo>
                    <a:pt x="3325" y="1027"/>
                  </a:lnTo>
                  <a:lnTo>
                    <a:pt x="3362" y="1004"/>
                  </a:lnTo>
                  <a:lnTo>
                    <a:pt x="3405" y="985"/>
                  </a:lnTo>
                  <a:lnTo>
                    <a:pt x="3451" y="969"/>
                  </a:lnTo>
                  <a:lnTo>
                    <a:pt x="3504" y="955"/>
                  </a:lnTo>
                  <a:close/>
                  <a:moveTo>
                    <a:pt x="2253" y="0"/>
                  </a:moveTo>
                  <a:lnTo>
                    <a:pt x="2318" y="2"/>
                  </a:lnTo>
                  <a:lnTo>
                    <a:pt x="2378" y="9"/>
                  </a:lnTo>
                  <a:lnTo>
                    <a:pt x="2433" y="22"/>
                  </a:lnTo>
                  <a:lnTo>
                    <a:pt x="2482" y="38"/>
                  </a:lnTo>
                  <a:lnTo>
                    <a:pt x="2529" y="58"/>
                  </a:lnTo>
                  <a:lnTo>
                    <a:pt x="2571" y="80"/>
                  </a:lnTo>
                  <a:lnTo>
                    <a:pt x="2613" y="102"/>
                  </a:lnTo>
                  <a:lnTo>
                    <a:pt x="2653" y="127"/>
                  </a:lnTo>
                  <a:lnTo>
                    <a:pt x="2693" y="151"/>
                  </a:lnTo>
                  <a:lnTo>
                    <a:pt x="2735" y="175"/>
                  </a:lnTo>
                  <a:lnTo>
                    <a:pt x="2776" y="196"/>
                  </a:lnTo>
                  <a:lnTo>
                    <a:pt x="2822" y="216"/>
                  </a:lnTo>
                  <a:lnTo>
                    <a:pt x="2871" y="233"/>
                  </a:lnTo>
                  <a:lnTo>
                    <a:pt x="2924" y="247"/>
                  </a:lnTo>
                  <a:lnTo>
                    <a:pt x="2982" y="255"/>
                  </a:lnTo>
                  <a:lnTo>
                    <a:pt x="3042" y="253"/>
                  </a:lnTo>
                  <a:lnTo>
                    <a:pt x="3100" y="245"/>
                  </a:lnTo>
                  <a:lnTo>
                    <a:pt x="3158" y="233"/>
                  </a:lnTo>
                  <a:lnTo>
                    <a:pt x="3215" y="218"/>
                  </a:lnTo>
                  <a:lnTo>
                    <a:pt x="3267" y="204"/>
                  </a:lnTo>
                  <a:lnTo>
                    <a:pt x="3316" y="191"/>
                  </a:lnTo>
                  <a:lnTo>
                    <a:pt x="3393" y="175"/>
                  </a:lnTo>
                  <a:lnTo>
                    <a:pt x="3473" y="162"/>
                  </a:lnTo>
                  <a:lnTo>
                    <a:pt x="3556" y="155"/>
                  </a:lnTo>
                  <a:lnTo>
                    <a:pt x="3642" y="153"/>
                  </a:lnTo>
                  <a:lnTo>
                    <a:pt x="3727" y="156"/>
                  </a:lnTo>
                  <a:lnTo>
                    <a:pt x="3809" y="164"/>
                  </a:lnTo>
                  <a:lnTo>
                    <a:pt x="3887" y="176"/>
                  </a:lnTo>
                  <a:lnTo>
                    <a:pt x="3960" y="195"/>
                  </a:lnTo>
                  <a:lnTo>
                    <a:pt x="4022" y="216"/>
                  </a:lnTo>
                  <a:lnTo>
                    <a:pt x="4082" y="240"/>
                  </a:lnTo>
                  <a:lnTo>
                    <a:pt x="4138" y="269"/>
                  </a:lnTo>
                  <a:lnTo>
                    <a:pt x="4193" y="300"/>
                  </a:lnTo>
                  <a:lnTo>
                    <a:pt x="4244" y="335"/>
                  </a:lnTo>
                  <a:lnTo>
                    <a:pt x="4289" y="375"/>
                  </a:lnTo>
                  <a:lnTo>
                    <a:pt x="4329" y="418"/>
                  </a:lnTo>
                  <a:lnTo>
                    <a:pt x="4364" y="467"/>
                  </a:lnTo>
                  <a:lnTo>
                    <a:pt x="4398" y="533"/>
                  </a:lnTo>
                  <a:lnTo>
                    <a:pt x="4420" y="602"/>
                  </a:lnTo>
                  <a:lnTo>
                    <a:pt x="4433" y="671"/>
                  </a:lnTo>
                  <a:lnTo>
                    <a:pt x="4436" y="742"/>
                  </a:lnTo>
                  <a:lnTo>
                    <a:pt x="4431" y="813"/>
                  </a:lnTo>
                  <a:lnTo>
                    <a:pt x="4418" y="884"/>
                  </a:lnTo>
                  <a:lnTo>
                    <a:pt x="4398" y="955"/>
                  </a:lnTo>
                  <a:lnTo>
                    <a:pt x="4371" y="1024"/>
                  </a:lnTo>
                  <a:lnTo>
                    <a:pt x="4340" y="1091"/>
                  </a:lnTo>
                  <a:lnTo>
                    <a:pt x="4304" y="1158"/>
                  </a:lnTo>
                  <a:lnTo>
                    <a:pt x="4265" y="1222"/>
                  </a:lnTo>
                  <a:lnTo>
                    <a:pt x="4222" y="1284"/>
                  </a:lnTo>
                  <a:lnTo>
                    <a:pt x="4178" y="1342"/>
                  </a:lnTo>
                  <a:lnTo>
                    <a:pt x="4133" y="1396"/>
                  </a:lnTo>
                  <a:lnTo>
                    <a:pt x="4087" y="1445"/>
                  </a:lnTo>
                  <a:lnTo>
                    <a:pt x="4042" y="1491"/>
                  </a:lnTo>
                  <a:lnTo>
                    <a:pt x="3996" y="1531"/>
                  </a:lnTo>
                  <a:lnTo>
                    <a:pt x="3955" y="1565"/>
                  </a:lnTo>
                  <a:lnTo>
                    <a:pt x="3916" y="1595"/>
                  </a:lnTo>
                  <a:lnTo>
                    <a:pt x="3904" y="1595"/>
                  </a:lnTo>
                  <a:lnTo>
                    <a:pt x="3904" y="1591"/>
                  </a:lnTo>
                  <a:lnTo>
                    <a:pt x="3924" y="1531"/>
                  </a:lnTo>
                  <a:lnTo>
                    <a:pt x="3936" y="1467"/>
                  </a:lnTo>
                  <a:lnTo>
                    <a:pt x="3944" y="1400"/>
                  </a:lnTo>
                  <a:lnTo>
                    <a:pt x="3944" y="1333"/>
                  </a:lnTo>
                  <a:lnTo>
                    <a:pt x="3940" y="1265"/>
                  </a:lnTo>
                  <a:lnTo>
                    <a:pt x="3933" y="1200"/>
                  </a:lnTo>
                  <a:lnTo>
                    <a:pt x="3918" y="1138"/>
                  </a:lnTo>
                  <a:lnTo>
                    <a:pt x="3902" y="1080"/>
                  </a:lnTo>
                  <a:lnTo>
                    <a:pt x="3880" y="1027"/>
                  </a:lnTo>
                  <a:lnTo>
                    <a:pt x="3880" y="1024"/>
                  </a:lnTo>
                  <a:lnTo>
                    <a:pt x="3916" y="1025"/>
                  </a:lnTo>
                  <a:lnTo>
                    <a:pt x="3955" y="1027"/>
                  </a:lnTo>
                  <a:lnTo>
                    <a:pt x="3993" y="1027"/>
                  </a:lnTo>
                  <a:lnTo>
                    <a:pt x="4033" y="1025"/>
                  </a:lnTo>
                  <a:lnTo>
                    <a:pt x="4071" y="1022"/>
                  </a:lnTo>
                  <a:lnTo>
                    <a:pt x="4107" y="1016"/>
                  </a:lnTo>
                  <a:lnTo>
                    <a:pt x="4140" y="1005"/>
                  </a:lnTo>
                  <a:lnTo>
                    <a:pt x="4171" y="993"/>
                  </a:lnTo>
                  <a:lnTo>
                    <a:pt x="4195" y="976"/>
                  </a:lnTo>
                  <a:lnTo>
                    <a:pt x="4213" y="955"/>
                  </a:lnTo>
                  <a:lnTo>
                    <a:pt x="4236" y="831"/>
                  </a:lnTo>
                  <a:lnTo>
                    <a:pt x="4242" y="775"/>
                  </a:lnTo>
                  <a:lnTo>
                    <a:pt x="4240" y="724"/>
                  </a:lnTo>
                  <a:lnTo>
                    <a:pt x="4231" y="676"/>
                  </a:lnTo>
                  <a:lnTo>
                    <a:pt x="4215" y="635"/>
                  </a:lnTo>
                  <a:lnTo>
                    <a:pt x="4193" y="596"/>
                  </a:lnTo>
                  <a:lnTo>
                    <a:pt x="4167" y="562"/>
                  </a:lnTo>
                  <a:lnTo>
                    <a:pt x="4136" y="533"/>
                  </a:lnTo>
                  <a:lnTo>
                    <a:pt x="4102" y="505"/>
                  </a:lnTo>
                  <a:lnTo>
                    <a:pt x="4065" y="484"/>
                  </a:lnTo>
                  <a:lnTo>
                    <a:pt x="4027" y="465"/>
                  </a:lnTo>
                  <a:lnTo>
                    <a:pt x="3987" y="451"/>
                  </a:lnTo>
                  <a:lnTo>
                    <a:pt x="3938" y="438"/>
                  </a:lnTo>
                  <a:lnTo>
                    <a:pt x="3884" y="427"/>
                  </a:lnTo>
                  <a:lnTo>
                    <a:pt x="3824" y="422"/>
                  </a:lnTo>
                  <a:lnTo>
                    <a:pt x="3762" y="418"/>
                  </a:lnTo>
                  <a:lnTo>
                    <a:pt x="3700" y="418"/>
                  </a:lnTo>
                  <a:lnTo>
                    <a:pt x="3640" y="424"/>
                  </a:lnTo>
                  <a:lnTo>
                    <a:pt x="3584" y="431"/>
                  </a:lnTo>
                  <a:lnTo>
                    <a:pt x="3500" y="449"/>
                  </a:lnTo>
                  <a:lnTo>
                    <a:pt x="3424" y="467"/>
                  </a:lnTo>
                  <a:lnTo>
                    <a:pt x="3351" y="491"/>
                  </a:lnTo>
                  <a:lnTo>
                    <a:pt x="3284" y="516"/>
                  </a:lnTo>
                  <a:lnTo>
                    <a:pt x="3222" y="547"/>
                  </a:lnTo>
                  <a:lnTo>
                    <a:pt x="3165" y="582"/>
                  </a:lnTo>
                  <a:lnTo>
                    <a:pt x="3113" y="622"/>
                  </a:lnTo>
                  <a:lnTo>
                    <a:pt x="3067" y="669"/>
                  </a:lnTo>
                  <a:lnTo>
                    <a:pt x="3025" y="720"/>
                  </a:lnTo>
                  <a:lnTo>
                    <a:pt x="2989" y="780"/>
                  </a:lnTo>
                  <a:lnTo>
                    <a:pt x="2958" y="845"/>
                  </a:lnTo>
                  <a:lnTo>
                    <a:pt x="2933" y="918"/>
                  </a:lnTo>
                  <a:lnTo>
                    <a:pt x="2913" y="993"/>
                  </a:lnTo>
                  <a:lnTo>
                    <a:pt x="2900" y="1069"/>
                  </a:lnTo>
                  <a:lnTo>
                    <a:pt x="2889" y="1151"/>
                  </a:lnTo>
                  <a:lnTo>
                    <a:pt x="2882" y="1231"/>
                  </a:lnTo>
                  <a:lnTo>
                    <a:pt x="2875" y="1315"/>
                  </a:lnTo>
                  <a:lnTo>
                    <a:pt x="2865" y="1396"/>
                  </a:lnTo>
                  <a:lnTo>
                    <a:pt x="2856" y="1476"/>
                  </a:lnTo>
                  <a:lnTo>
                    <a:pt x="2844" y="1555"/>
                  </a:lnTo>
                  <a:lnTo>
                    <a:pt x="2827" y="1629"/>
                  </a:lnTo>
                  <a:lnTo>
                    <a:pt x="2804" y="1698"/>
                  </a:lnTo>
                  <a:lnTo>
                    <a:pt x="2773" y="1775"/>
                  </a:lnTo>
                  <a:lnTo>
                    <a:pt x="2738" y="1847"/>
                  </a:lnTo>
                  <a:lnTo>
                    <a:pt x="2702" y="1918"/>
                  </a:lnTo>
                  <a:lnTo>
                    <a:pt x="2664" y="1987"/>
                  </a:lnTo>
                  <a:lnTo>
                    <a:pt x="2625" y="2056"/>
                  </a:lnTo>
                  <a:lnTo>
                    <a:pt x="2587" y="2124"/>
                  </a:lnTo>
                  <a:lnTo>
                    <a:pt x="2549" y="2193"/>
                  </a:lnTo>
                  <a:lnTo>
                    <a:pt x="2513" y="2264"/>
                  </a:lnTo>
                  <a:lnTo>
                    <a:pt x="2476" y="2335"/>
                  </a:lnTo>
                  <a:lnTo>
                    <a:pt x="2444" y="2409"/>
                  </a:lnTo>
                  <a:lnTo>
                    <a:pt x="2415" y="2485"/>
                  </a:lnTo>
                  <a:lnTo>
                    <a:pt x="2387" y="2565"/>
                  </a:lnTo>
                  <a:lnTo>
                    <a:pt x="2365" y="2649"/>
                  </a:lnTo>
                  <a:lnTo>
                    <a:pt x="2347" y="2738"/>
                  </a:lnTo>
                  <a:lnTo>
                    <a:pt x="2336" y="2833"/>
                  </a:lnTo>
                  <a:lnTo>
                    <a:pt x="2331" y="2933"/>
                  </a:lnTo>
                  <a:lnTo>
                    <a:pt x="2333" y="3038"/>
                  </a:lnTo>
                  <a:lnTo>
                    <a:pt x="2324" y="3056"/>
                  </a:lnTo>
                  <a:lnTo>
                    <a:pt x="2316" y="3071"/>
                  </a:lnTo>
                  <a:lnTo>
                    <a:pt x="2309" y="3084"/>
                  </a:lnTo>
                  <a:lnTo>
                    <a:pt x="2300" y="3095"/>
                  </a:lnTo>
                  <a:lnTo>
                    <a:pt x="2287" y="3104"/>
                  </a:lnTo>
                  <a:lnTo>
                    <a:pt x="2269" y="3109"/>
                  </a:lnTo>
                  <a:lnTo>
                    <a:pt x="2244" y="3111"/>
                  </a:lnTo>
                  <a:lnTo>
                    <a:pt x="2218" y="3109"/>
                  </a:lnTo>
                  <a:lnTo>
                    <a:pt x="2198" y="3104"/>
                  </a:lnTo>
                  <a:lnTo>
                    <a:pt x="2184" y="3096"/>
                  </a:lnTo>
                  <a:lnTo>
                    <a:pt x="2173" y="3085"/>
                  </a:lnTo>
                  <a:lnTo>
                    <a:pt x="2165" y="3073"/>
                  </a:lnTo>
                  <a:lnTo>
                    <a:pt x="2160" y="3060"/>
                  </a:lnTo>
                  <a:lnTo>
                    <a:pt x="2156" y="3047"/>
                  </a:lnTo>
                  <a:lnTo>
                    <a:pt x="2155" y="2942"/>
                  </a:lnTo>
                  <a:lnTo>
                    <a:pt x="2147" y="2844"/>
                  </a:lnTo>
                  <a:lnTo>
                    <a:pt x="2133" y="2749"/>
                  </a:lnTo>
                  <a:lnTo>
                    <a:pt x="2115" y="2662"/>
                  </a:lnTo>
                  <a:lnTo>
                    <a:pt x="2089" y="2578"/>
                  </a:lnTo>
                  <a:lnTo>
                    <a:pt x="2062" y="2498"/>
                  </a:lnTo>
                  <a:lnTo>
                    <a:pt x="2029" y="2424"/>
                  </a:lnTo>
                  <a:lnTo>
                    <a:pt x="1995" y="2349"/>
                  </a:lnTo>
                  <a:lnTo>
                    <a:pt x="1956" y="2278"/>
                  </a:lnTo>
                  <a:lnTo>
                    <a:pt x="1918" y="2209"/>
                  </a:lnTo>
                  <a:lnTo>
                    <a:pt x="1878" y="2142"/>
                  </a:lnTo>
                  <a:lnTo>
                    <a:pt x="1838" y="2073"/>
                  </a:lnTo>
                  <a:lnTo>
                    <a:pt x="1798" y="2005"/>
                  </a:lnTo>
                  <a:lnTo>
                    <a:pt x="1760" y="1936"/>
                  </a:lnTo>
                  <a:lnTo>
                    <a:pt x="1724" y="1865"/>
                  </a:lnTo>
                  <a:lnTo>
                    <a:pt x="1687" y="1795"/>
                  </a:lnTo>
                  <a:lnTo>
                    <a:pt x="1656" y="1720"/>
                  </a:lnTo>
                  <a:lnTo>
                    <a:pt x="1633" y="1653"/>
                  </a:lnTo>
                  <a:lnTo>
                    <a:pt x="1615" y="1584"/>
                  </a:lnTo>
                  <a:lnTo>
                    <a:pt x="1600" y="1507"/>
                  </a:lnTo>
                  <a:lnTo>
                    <a:pt x="1587" y="1429"/>
                  </a:lnTo>
                  <a:lnTo>
                    <a:pt x="1575" y="1349"/>
                  </a:lnTo>
                  <a:lnTo>
                    <a:pt x="1565" y="1267"/>
                  </a:lnTo>
                  <a:lnTo>
                    <a:pt x="1555" y="1185"/>
                  </a:lnTo>
                  <a:lnTo>
                    <a:pt x="1542" y="1105"/>
                  </a:lnTo>
                  <a:lnTo>
                    <a:pt x="1529" y="1025"/>
                  </a:lnTo>
                  <a:lnTo>
                    <a:pt x="1515" y="949"/>
                  </a:lnTo>
                  <a:lnTo>
                    <a:pt x="1495" y="876"/>
                  </a:lnTo>
                  <a:lnTo>
                    <a:pt x="1471" y="809"/>
                  </a:lnTo>
                  <a:lnTo>
                    <a:pt x="1442" y="745"/>
                  </a:lnTo>
                  <a:lnTo>
                    <a:pt x="1407" y="691"/>
                  </a:lnTo>
                  <a:lnTo>
                    <a:pt x="1369" y="644"/>
                  </a:lnTo>
                  <a:lnTo>
                    <a:pt x="1324" y="602"/>
                  </a:lnTo>
                  <a:lnTo>
                    <a:pt x="1273" y="562"/>
                  </a:lnTo>
                  <a:lnTo>
                    <a:pt x="1216" y="529"/>
                  </a:lnTo>
                  <a:lnTo>
                    <a:pt x="1156" y="500"/>
                  </a:lnTo>
                  <a:lnTo>
                    <a:pt x="1093" y="475"/>
                  </a:lnTo>
                  <a:lnTo>
                    <a:pt x="1025" y="453"/>
                  </a:lnTo>
                  <a:lnTo>
                    <a:pt x="956" y="435"/>
                  </a:lnTo>
                  <a:lnTo>
                    <a:pt x="800" y="424"/>
                  </a:lnTo>
                  <a:lnTo>
                    <a:pt x="749" y="418"/>
                  </a:lnTo>
                  <a:lnTo>
                    <a:pt x="695" y="418"/>
                  </a:lnTo>
                  <a:lnTo>
                    <a:pt x="640" y="424"/>
                  </a:lnTo>
                  <a:lnTo>
                    <a:pt x="585" y="433"/>
                  </a:lnTo>
                  <a:lnTo>
                    <a:pt x="536" y="444"/>
                  </a:lnTo>
                  <a:lnTo>
                    <a:pt x="493" y="455"/>
                  </a:lnTo>
                  <a:lnTo>
                    <a:pt x="447" y="471"/>
                  </a:lnTo>
                  <a:lnTo>
                    <a:pt x="402" y="489"/>
                  </a:lnTo>
                  <a:lnTo>
                    <a:pt x="360" y="509"/>
                  </a:lnTo>
                  <a:lnTo>
                    <a:pt x="320" y="535"/>
                  </a:lnTo>
                  <a:lnTo>
                    <a:pt x="284" y="562"/>
                  </a:lnTo>
                  <a:lnTo>
                    <a:pt x="251" y="595"/>
                  </a:lnTo>
                  <a:lnTo>
                    <a:pt x="224" y="631"/>
                  </a:lnTo>
                  <a:lnTo>
                    <a:pt x="204" y="671"/>
                  </a:lnTo>
                  <a:lnTo>
                    <a:pt x="191" y="715"/>
                  </a:lnTo>
                  <a:lnTo>
                    <a:pt x="187" y="760"/>
                  </a:lnTo>
                  <a:lnTo>
                    <a:pt x="191" y="805"/>
                  </a:lnTo>
                  <a:lnTo>
                    <a:pt x="202" y="849"/>
                  </a:lnTo>
                  <a:lnTo>
                    <a:pt x="216" y="893"/>
                  </a:lnTo>
                  <a:lnTo>
                    <a:pt x="236" y="931"/>
                  </a:lnTo>
                  <a:lnTo>
                    <a:pt x="260" y="965"/>
                  </a:lnTo>
                  <a:lnTo>
                    <a:pt x="285" y="996"/>
                  </a:lnTo>
                  <a:lnTo>
                    <a:pt x="313" y="1020"/>
                  </a:lnTo>
                  <a:lnTo>
                    <a:pt x="340" y="1035"/>
                  </a:lnTo>
                  <a:lnTo>
                    <a:pt x="378" y="1045"/>
                  </a:lnTo>
                  <a:lnTo>
                    <a:pt x="415" y="1047"/>
                  </a:lnTo>
                  <a:lnTo>
                    <a:pt x="451" y="1044"/>
                  </a:lnTo>
                  <a:lnTo>
                    <a:pt x="487" y="1036"/>
                  </a:lnTo>
                  <a:lnTo>
                    <a:pt x="522" y="1027"/>
                  </a:lnTo>
                  <a:lnTo>
                    <a:pt x="555" y="1018"/>
                  </a:lnTo>
                  <a:lnTo>
                    <a:pt x="587" y="1011"/>
                  </a:lnTo>
                  <a:lnTo>
                    <a:pt x="527" y="1147"/>
                  </a:lnTo>
                  <a:lnTo>
                    <a:pt x="513" y="1213"/>
                  </a:lnTo>
                  <a:lnTo>
                    <a:pt x="505" y="1280"/>
                  </a:lnTo>
                  <a:lnTo>
                    <a:pt x="505" y="1349"/>
                  </a:lnTo>
                  <a:lnTo>
                    <a:pt x="511" y="1416"/>
                  </a:lnTo>
                  <a:lnTo>
                    <a:pt x="520" y="1484"/>
                  </a:lnTo>
                  <a:lnTo>
                    <a:pt x="533" y="1547"/>
                  </a:lnTo>
                  <a:lnTo>
                    <a:pt x="547" y="1607"/>
                  </a:lnTo>
                  <a:lnTo>
                    <a:pt x="482" y="1560"/>
                  </a:lnTo>
                  <a:lnTo>
                    <a:pt x="420" y="1507"/>
                  </a:lnTo>
                  <a:lnTo>
                    <a:pt x="360" y="1451"/>
                  </a:lnTo>
                  <a:lnTo>
                    <a:pt x="305" y="1391"/>
                  </a:lnTo>
                  <a:lnTo>
                    <a:pt x="253" y="1327"/>
                  </a:lnTo>
                  <a:lnTo>
                    <a:pt x="204" y="1264"/>
                  </a:lnTo>
                  <a:lnTo>
                    <a:pt x="165" y="1209"/>
                  </a:lnTo>
                  <a:lnTo>
                    <a:pt x="129" y="1155"/>
                  </a:lnTo>
                  <a:lnTo>
                    <a:pt x="96" y="1095"/>
                  </a:lnTo>
                  <a:lnTo>
                    <a:pt x="65" y="1033"/>
                  </a:lnTo>
                  <a:lnTo>
                    <a:pt x="40" y="967"/>
                  </a:lnTo>
                  <a:lnTo>
                    <a:pt x="16" y="889"/>
                  </a:lnTo>
                  <a:lnTo>
                    <a:pt x="4" y="813"/>
                  </a:lnTo>
                  <a:lnTo>
                    <a:pt x="0" y="742"/>
                  </a:lnTo>
                  <a:lnTo>
                    <a:pt x="5" y="675"/>
                  </a:lnTo>
                  <a:lnTo>
                    <a:pt x="18" y="609"/>
                  </a:lnTo>
                  <a:lnTo>
                    <a:pt x="40" y="549"/>
                  </a:lnTo>
                  <a:lnTo>
                    <a:pt x="69" y="493"/>
                  </a:lnTo>
                  <a:lnTo>
                    <a:pt x="105" y="440"/>
                  </a:lnTo>
                  <a:lnTo>
                    <a:pt x="147" y="393"/>
                  </a:lnTo>
                  <a:lnTo>
                    <a:pt x="195" y="347"/>
                  </a:lnTo>
                  <a:lnTo>
                    <a:pt x="249" y="307"/>
                  </a:lnTo>
                  <a:lnTo>
                    <a:pt x="307" y="273"/>
                  </a:lnTo>
                  <a:lnTo>
                    <a:pt x="371" y="240"/>
                  </a:lnTo>
                  <a:lnTo>
                    <a:pt x="436" y="213"/>
                  </a:lnTo>
                  <a:lnTo>
                    <a:pt x="507" y="191"/>
                  </a:lnTo>
                  <a:lnTo>
                    <a:pt x="580" y="173"/>
                  </a:lnTo>
                  <a:lnTo>
                    <a:pt x="656" y="158"/>
                  </a:lnTo>
                  <a:lnTo>
                    <a:pt x="735" y="151"/>
                  </a:lnTo>
                  <a:lnTo>
                    <a:pt x="815" y="145"/>
                  </a:lnTo>
                  <a:lnTo>
                    <a:pt x="895" y="147"/>
                  </a:lnTo>
                  <a:lnTo>
                    <a:pt x="975" y="153"/>
                  </a:lnTo>
                  <a:lnTo>
                    <a:pt x="1056" y="164"/>
                  </a:lnTo>
                  <a:lnTo>
                    <a:pt x="1236" y="187"/>
                  </a:lnTo>
                  <a:lnTo>
                    <a:pt x="1282" y="200"/>
                  </a:lnTo>
                  <a:lnTo>
                    <a:pt x="1333" y="215"/>
                  </a:lnTo>
                  <a:lnTo>
                    <a:pt x="1385" y="231"/>
                  </a:lnTo>
                  <a:lnTo>
                    <a:pt x="1444" y="244"/>
                  </a:lnTo>
                  <a:lnTo>
                    <a:pt x="1502" y="253"/>
                  </a:lnTo>
                  <a:lnTo>
                    <a:pt x="1562" y="255"/>
                  </a:lnTo>
                  <a:lnTo>
                    <a:pt x="1624" y="247"/>
                  </a:lnTo>
                  <a:lnTo>
                    <a:pt x="1669" y="235"/>
                  </a:lnTo>
                  <a:lnTo>
                    <a:pt x="1709" y="220"/>
                  </a:lnTo>
                  <a:lnTo>
                    <a:pt x="1745" y="202"/>
                  </a:lnTo>
                  <a:lnTo>
                    <a:pt x="1780" y="182"/>
                  </a:lnTo>
                  <a:lnTo>
                    <a:pt x="1813" y="160"/>
                  </a:lnTo>
                  <a:lnTo>
                    <a:pt x="1844" y="136"/>
                  </a:lnTo>
                  <a:lnTo>
                    <a:pt x="1876" y="115"/>
                  </a:lnTo>
                  <a:lnTo>
                    <a:pt x="1909" y="93"/>
                  </a:lnTo>
                  <a:lnTo>
                    <a:pt x="1944" y="71"/>
                  </a:lnTo>
                  <a:lnTo>
                    <a:pt x="1982" y="51"/>
                  </a:lnTo>
                  <a:lnTo>
                    <a:pt x="2025" y="35"/>
                  </a:lnTo>
                  <a:lnTo>
                    <a:pt x="2073" y="20"/>
                  </a:lnTo>
                  <a:lnTo>
                    <a:pt x="2125" y="9"/>
                  </a:lnTo>
                  <a:lnTo>
                    <a:pt x="2185" y="2"/>
                  </a:lnTo>
                  <a:lnTo>
                    <a:pt x="2253"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44" name="Freeform 18">
              <a:extLst>
                <a:ext uri="{FF2B5EF4-FFF2-40B4-BE49-F238E27FC236}">
                  <a16:creationId xmlns:a16="http://schemas.microsoft.com/office/drawing/2014/main" xmlns="" id="{41E753F9-FC4C-4794-896F-2BABA6C4B80B}"/>
                </a:ext>
              </a:extLst>
            </p:cNvPr>
            <p:cNvSpPr>
              <a:spLocks noEditPoints="1"/>
            </p:cNvSpPr>
            <p:nvPr/>
          </p:nvSpPr>
          <p:spPr bwMode="auto">
            <a:xfrm>
              <a:off x="4142302" y="692696"/>
              <a:ext cx="273901" cy="333043"/>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45" name="Freeform 9">
              <a:extLst>
                <a:ext uri="{FF2B5EF4-FFF2-40B4-BE49-F238E27FC236}">
                  <a16:creationId xmlns:a16="http://schemas.microsoft.com/office/drawing/2014/main" xmlns="" id="{3353E3CE-205E-4AFF-8203-D208A3706ED0}"/>
                </a:ext>
              </a:extLst>
            </p:cNvPr>
            <p:cNvSpPr>
              <a:spLocks noEditPoints="1"/>
            </p:cNvSpPr>
            <p:nvPr/>
          </p:nvSpPr>
          <p:spPr bwMode="auto">
            <a:xfrm>
              <a:off x="4221676" y="1214411"/>
              <a:ext cx="280270" cy="313148"/>
            </a:xfrm>
            <a:custGeom>
              <a:avLst/>
              <a:gdLst>
                <a:gd name="T0" fmla="*/ 2069 w 3657"/>
                <a:gd name="T1" fmla="*/ 2744 h 4086"/>
                <a:gd name="T2" fmla="*/ 1988 w 3657"/>
                <a:gd name="T3" fmla="*/ 3306 h 4086"/>
                <a:gd name="T4" fmla="*/ 1926 w 3657"/>
                <a:gd name="T5" fmla="*/ 3584 h 4086"/>
                <a:gd name="T6" fmla="*/ 1591 w 3657"/>
                <a:gd name="T7" fmla="*/ 3678 h 4086"/>
                <a:gd name="T8" fmla="*/ 1193 w 3657"/>
                <a:gd name="T9" fmla="*/ 3775 h 4086"/>
                <a:gd name="T10" fmla="*/ 520 w 3657"/>
                <a:gd name="T11" fmla="*/ 4064 h 4086"/>
                <a:gd name="T12" fmla="*/ 226 w 3657"/>
                <a:gd name="T13" fmla="*/ 4068 h 4086"/>
                <a:gd name="T14" fmla="*/ 117 w 3657"/>
                <a:gd name="T15" fmla="*/ 3860 h 4086"/>
                <a:gd name="T16" fmla="*/ 160 w 3657"/>
                <a:gd name="T17" fmla="*/ 3584 h 4086"/>
                <a:gd name="T18" fmla="*/ 89 w 3657"/>
                <a:gd name="T19" fmla="*/ 3368 h 4086"/>
                <a:gd name="T20" fmla="*/ 477 w 3657"/>
                <a:gd name="T21" fmla="*/ 3340 h 4086"/>
                <a:gd name="T22" fmla="*/ 746 w 3657"/>
                <a:gd name="T23" fmla="*/ 3320 h 4086"/>
                <a:gd name="T24" fmla="*/ 1097 w 3657"/>
                <a:gd name="T25" fmla="*/ 3288 h 4086"/>
                <a:gd name="T26" fmla="*/ 1202 w 3657"/>
                <a:gd name="T27" fmla="*/ 3084 h 4086"/>
                <a:gd name="T28" fmla="*/ 1166 w 3657"/>
                <a:gd name="T29" fmla="*/ 2715 h 4086"/>
                <a:gd name="T30" fmla="*/ 1386 w 3657"/>
                <a:gd name="T31" fmla="*/ 2597 h 4086"/>
                <a:gd name="T32" fmla="*/ 1580 w 3657"/>
                <a:gd name="T33" fmla="*/ 2793 h 4086"/>
                <a:gd name="T34" fmla="*/ 1822 w 3657"/>
                <a:gd name="T35" fmla="*/ 2777 h 4086"/>
                <a:gd name="T36" fmla="*/ 413 w 3657"/>
                <a:gd name="T37" fmla="*/ 1677 h 4086"/>
                <a:gd name="T38" fmla="*/ 264 w 3657"/>
                <a:gd name="T39" fmla="*/ 1762 h 4086"/>
                <a:gd name="T40" fmla="*/ 337 w 3657"/>
                <a:gd name="T41" fmla="*/ 1973 h 4086"/>
                <a:gd name="T42" fmla="*/ 382 w 3657"/>
                <a:gd name="T43" fmla="*/ 2137 h 4086"/>
                <a:gd name="T44" fmla="*/ 422 w 3657"/>
                <a:gd name="T45" fmla="*/ 2282 h 4086"/>
                <a:gd name="T46" fmla="*/ 684 w 3657"/>
                <a:gd name="T47" fmla="*/ 2191 h 4086"/>
                <a:gd name="T48" fmla="*/ 766 w 3657"/>
                <a:gd name="T49" fmla="*/ 1906 h 4086"/>
                <a:gd name="T50" fmla="*/ 535 w 3657"/>
                <a:gd name="T51" fmla="*/ 1689 h 4086"/>
                <a:gd name="T52" fmla="*/ 2260 w 3657"/>
                <a:gd name="T53" fmla="*/ 28 h 4086"/>
                <a:gd name="T54" fmla="*/ 2949 w 3657"/>
                <a:gd name="T55" fmla="*/ 258 h 4086"/>
                <a:gd name="T56" fmla="*/ 3400 w 3657"/>
                <a:gd name="T57" fmla="*/ 766 h 4086"/>
                <a:gd name="T58" fmla="*/ 3646 w 3657"/>
                <a:gd name="T59" fmla="*/ 1468 h 4086"/>
                <a:gd name="T60" fmla="*/ 3557 w 3657"/>
                <a:gd name="T61" fmla="*/ 2180 h 4086"/>
                <a:gd name="T62" fmla="*/ 3113 w 3657"/>
                <a:gd name="T63" fmla="*/ 2711 h 4086"/>
                <a:gd name="T64" fmla="*/ 2695 w 3657"/>
                <a:gd name="T65" fmla="*/ 2897 h 4086"/>
                <a:gd name="T66" fmla="*/ 2440 w 3657"/>
                <a:gd name="T67" fmla="*/ 2840 h 4086"/>
                <a:gd name="T68" fmla="*/ 2269 w 3657"/>
                <a:gd name="T69" fmla="*/ 2600 h 4086"/>
                <a:gd name="T70" fmla="*/ 1911 w 3657"/>
                <a:gd name="T71" fmla="*/ 2473 h 4086"/>
                <a:gd name="T72" fmla="*/ 1382 w 3657"/>
                <a:gd name="T73" fmla="*/ 2513 h 4086"/>
                <a:gd name="T74" fmla="*/ 982 w 3657"/>
                <a:gd name="T75" fmla="*/ 2664 h 4086"/>
                <a:gd name="T76" fmla="*/ 689 w 3657"/>
                <a:gd name="T77" fmla="*/ 2731 h 4086"/>
                <a:gd name="T78" fmla="*/ 526 w 3657"/>
                <a:gd name="T79" fmla="*/ 2584 h 4086"/>
                <a:gd name="T80" fmla="*/ 437 w 3657"/>
                <a:gd name="T81" fmla="*/ 2433 h 4086"/>
                <a:gd name="T82" fmla="*/ 498 w 3657"/>
                <a:gd name="T83" fmla="*/ 2693 h 4086"/>
                <a:gd name="T84" fmla="*/ 729 w 3657"/>
                <a:gd name="T85" fmla="*/ 2806 h 4086"/>
                <a:gd name="T86" fmla="*/ 1017 w 3657"/>
                <a:gd name="T87" fmla="*/ 2728 h 4086"/>
                <a:gd name="T88" fmla="*/ 957 w 3657"/>
                <a:gd name="T89" fmla="*/ 3040 h 4086"/>
                <a:gd name="T90" fmla="*/ 657 w 3657"/>
                <a:gd name="T91" fmla="*/ 3080 h 4086"/>
                <a:gd name="T92" fmla="*/ 293 w 3657"/>
                <a:gd name="T93" fmla="*/ 3015 h 4086"/>
                <a:gd name="T94" fmla="*/ 60 w 3657"/>
                <a:gd name="T95" fmla="*/ 2966 h 4086"/>
                <a:gd name="T96" fmla="*/ 109 w 3657"/>
                <a:gd name="T97" fmla="*/ 2780 h 4086"/>
                <a:gd name="T98" fmla="*/ 244 w 3657"/>
                <a:gd name="T99" fmla="*/ 2578 h 4086"/>
                <a:gd name="T100" fmla="*/ 246 w 3657"/>
                <a:gd name="T101" fmla="*/ 2397 h 4086"/>
                <a:gd name="T102" fmla="*/ 58 w 3657"/>
                <a:gd name="T103" fmla="*/ 2204 h 4086"/>
                <a:gd name="T104" fmla="*/ 28 w 3657"/>
                <a:gd name="T105" fmla="*/ 2044 h 4086"/>
                <a:gd name="T106" fmla="*/ 200 w 3657"/>
                <a:gd name="T107" fmla="*/ 1904 h 4086"/>
                <a:gd name="T108" fmla="*/ 171 w 3657"/>
                <a:gd name="T109" fmla="*/ 1700 h 4086"/>
                <a:gd name="T110" fmla="*/ 173 w 3657"/>
                <a:gd name="T111" fmla="*/ 1388 h 4086"/>
                <a:gd name="T112" fmla="*/ 329 w 3657"/>
                <a:gd name="T113" fmla="*/ 820 h 4086"/>
                <a:gd name="T114" fmla="*/ 717 w 3657"/>
                <a:gd name="T115" fmla="*/ 360 h 4086"/>
                <a:gd name="T116" fmla="*/ 1566 w 3657"/>
                <a:gd name="T117" fmla="*/ 17 h 4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57" h="4086">
                  <a:moveTo>
                    <a:pt x="1329" y="2660"/>
                  </a:moveTo>
                  <a:lnTo>
                    <a:pt x="1326" y="2668"/>
                  </a:lnTo>
                  <a:lnTo>
                    <a:pt x="1333" y="2660"/>
                  </a:lnTo>
                  <a:lnTo>
                    <a:pt x="1329" y="2660"/>
                  </a:lnTo>
                  <a:close/>
                  <a:moveTo>
                    <a:pt x="1993" y="2577"/>
                  </a:moveTo>
                  <a:lnTo>
                    <a:pt x="2133" y="2617"/>
                  </a:lnTo>
                  <a:lnTo>
                    <a:pt x="2069" y="2744"/>
                  </a:lnTo>
                  <a:lnTo>
                    <a:pt x="1993" y="3008"/>
                  </a:lnTo>
                  <a:lnTo>
                    <a:pt x="1984" y="3058"/>
                  </a:lnTo>
                  <a:lnTo>
                    <a:pt x="1980" y="3109"/>
                  </a:lnTo>
                  <a:lnTo>
                    <a:pt x="1980" y="3160"/>
                  </a:lnTo>
                  <a:lnTo>
                    <a:pt x="1982" y="3209"/>
                  </a:lnTo>
                  <a:lnTo>
                    <a:pt x="1984" y="3258"/>
                  </a:lnTo>
                  <a:lnTo>
                    <a:pt x="1988" y="3306"/>
                  </a:lnTo>
                  <a:lnTo>
                    <a:pt x="1989" y="3353"/>
                  </a:lnTo>
                  <a:lnTo>
                    <a:pt x="1989" y="3397"/>
                  </a:lnTo>
                  <a:lnTo>
                    <a:pt x="1988" y="3440"/>
                  </a:lnTo>
                  <a:lnTo>
                    <a:pt x="1980" y="3480"/>
                  </a:lnTo>
                  <a:lnTo>
                    <a:pt x="1969" y="3518"/>
                  </a:lnTo>
                  <a:lnTo>
                    <a:pt x="1951" y="3553"/>
                  </a:lnTo>
                  <a:lnTo>
                    <a:pt x="1926" y="3584"/>
                  </a:lnTo>
                  <a:lnTo>
                    <a:pt x="1893" y="3613"/>
                  </a:lnTo>
                  <a:lnTo>
                    <a:pt x="1851" y="3635"/>
                  </a:lnTo>
                  <a:lnTo>
                    <a:pt x="1806" y="3653"/>
                  </a:lnTo>
                  <a:lnTo>
                    <a:pt x="1757" y="3664"/>
                  </a:lnTo>
                  <a:lnTo>
                    <a:pt x="1702" y="3671"/>
                  </a:lnTo>
                  <a:lnTo>
                    <a:pt x="1648" y="3675"/>
                  </a:lnTo>
                  <a:lnTo>
                    <a:pt x="1591" y="3678"/>
                  </a:lnTo>
                  <a:lnTo>
                    <a:pt x="1535" y="3682"/>
                  </a:lnTo>
                  <a:lnTo>
                    <a:pt x="1477" y="3686"/>
                  </a:lnTo>
                  <a:lnTo>
                    <a:pt x="1422" y="3691"/>
                  </a:lnTo>
                  <a:lnTo>
                    <a:pt x="1368" y="3702"/>
                  </a:lnTo>
                  <a:lnTo>
                    <a:pt x="1317" y="3717"/>
                  </a:lnTo>
                  <a:lnTo>
                    <a:pt x="1253" y="3742"/>
                  </a:lnTo>
                  <a:lnTo>
                    <a:pt x="1193" y="3775"/>
                  </a:lnTo>
                  <a:lnTo>
                    <a:pt x="1133" y="3811"/>
                  </a:lnTo>
                  <a:lnTo>
                    <a:pt x="1077" y="3849"/>
                  </a:lnTo>
                  <a:lnTo>
                    <a:pt x="1018" y="3888"/>
                  </a:lnTo>
                  <a:lnTo>
                    <a:pt x="962" y="3924"/>
                  </a:lnTo>
                  <a:lnTo>
                    <a:pt x="902" y="3957"/>
                  </a:lnTo>
                  <a:lnTo>
                    <a:pt x="840" y="3984"/>
                  </a:lnTo>
                  <a:lnTo>
                    <a:pt x="520" y="4064"/>
                  </a:lnTo>
                  <a:lnTo>
                    <a:pt x="482" y="4073"/>
                  </a:lnTo>
                  <a:lnTo>
                    <a:pt x="438" y="4080"/>
                  </a:lnTo>
                  <a:lnTo>
                    <a:pt x="395" y="4084"/>
                  </a:lnTo>
                  <a:lnTo>
                    <a:pt x="351" y="4086"/>
                  </a:lnTo>
                  <a:lnTo>
                    <a:pt x="308" y="4084"/>
                  </a:lnTo>
                  <a:lnTo>
                    <a:pt x="264" y="4078"/>
                  </a:lnTo>
                  <a:lnTo>
                    <a:pt x="226" y="4068"/>
                  </a:lnTo>
                  <a:lnTo>
                    <a:pt x="191" y="4053"/>
                  </a:lnTo>
                  <a:lnTo>
                    <a:pt x="160" y="4031"/>
                  </a:lnTo>
                  <a:lnTo>
                    <a:pt x="137" y="4004"/>
                  </a:lnTo>
                  <a:lnTo>
                    <a:pt x="122" y="3973"/>
                  </a:lnTo>
                  <a:lnTo>
                    <a:pt x="115" y="3938"/>
                  </a:lnTo>
                  <a:lnTo>
                    <a:pt x="113" y="3900"/>
                  </a:lnTo>
                  <a:lnTo>
                    <a:pt x="117" y="3860"/>
                  </a:lnTo>
                  <a:lnTo>
                    <a:pt x="124" y="3817"/>
                  </a:lnTo>
                  <a:lnTo>
                    <a:pt x="133" y="3775"/>
                  </a:lnTo>
                  <a:lnTo>
                    <a:pt x="142" y="3731"/>
                  </a:lnTo>
                  <a:lnTo>
                    <a:pt x="151" y="3691"/>
                  </a:lnTo>
                  <a:lnTo>
                    <a:pt x="158" y="3651"/>
                  </a:lnTo>
                  <a:lnTo>
                    <a:pt x="162" y="3617"/>
                  </a:lnTo>
                  <a:lnTo>
                    <a:pt x="160" y="3584"/>
                  </a:lnTo>
                  <a:lnTo>
                    <a:pt x="153" y="3551"/>
                  </a:lnTo>
                  <a:lnTo>
                    <a:pt x="140" y="3520"/>
                  </a:lnTo>
                  <a:lnTo>
                    <a:pt x="124" y="3489"/>
                  </a:lnTo>
                  <a:lnTo>
                    <a:pt x="108" y="3460"/>
                  </a:lnTo>
                  <a:lnTo>
                    <a:pt x="93" y="3429"/>
                  </a:lnTo>
                  <a:lnTo>
                    <a:pt x="88" y="3398"/>
                  </a:lnTo>
                  <a:lnTo>
                    <a:pt x="89" y="3368"/>
                  </a:lnTo>
                  <a:lnTo>
                    <a:pt x="142" y="3378"/>
                  </a:lnTo>
                  <a:lnTo>
                    <a:pt x="153" y="3340"/>
                  </a:lnTo>
                  <a:lnTo>
                    <a:pt x="277" y="3360"/>
                  </a:lnTo>
                  <a:lnTo>
                    <a:pt x="297" y="3406"/>
                  </a:lnTo>
                  <a:lnTo>
                    <a:pt x="337" y="3408"/>
                  </a:lnTo>
                  <a:lnTo>
                    <a:pt x="366" y="3348"/>
                  </a:lnTo>
                  <a:lnTo>
                    <a:pt x="477" y="3340"/>
                  </a:lnTo>
                  <a:lnTo>
                    <a:pt x="509" y="3404"/>
                  </a:lnTo>
                  <a:lnTo>
                    <a:pt x="535" y="3402"/>
                  </a:lnTo>
                  <a:lnTo>
                    <a:pt x="553" y="3340"/>
                  </a:lnTo>
                  <a:lnTo>
                    <a:pt x="686" y="3324"/>
                  </a:lnTo>
                  <a:lnTo>
                    <a:pt x="708" y="3378"/>
                  </a:lnTo>
                  <a:lnTo>
                    <a:pt x="720" y="3377"/>
                  </a:lnTo>
                  <a:lnTo>
                    <a:pt x="746" y="3320"/>
                  </a:lnTo>
                  <a:lnTo>
                    <a:pt x="849" y="3308"/>
                  </a:lnTo>
                  <a:lnTo>
                    <a:pt x="866" y="3346"/>
                  </a:lnTo>
                  <a:lnTo>
                    <a:pt x="924" y="3333"/>
                  </a:lnTo>
                  <a:lnTo>
                    <a:pt x="933" y="3288"/>
                  </a:lnTo>
                  <a:lnTo>
                    <a:pt x="1060" y="3268"/>
                  </a:lnTo>
                  <a:lnTo>
                    <a:pt x="1062" y="3298"/>
                  </a:lnTo>
                  <a:lnTo>
                    <a:pt x="1097" y="3288"/>
                  </a:lnTo>
                  <a:lnTo>
                    <a:pt x="1128" y="3273"/>
                  </a:lnTo>
                  <a:lnTo>
                    <a:pt x="1155" y="3258"/>
                  </a:lnTo>
                  <a:lnTo>
                    <a:pt x="1175" y="3238"/>
                  </a:lnTo>
                  <a:lnTo>
                    <a:pt x="1189" y="3217"/>
                  </a:lnTo>
                  <a:lnTo>
                    <a:pt x="1198" y="3177"/>
                  </a:lnTo>
                  <a:lnTo>
                    <a:pt x="1202" y="3133"/>
                  </a:lnTo>
                  <a:lnTo>
                    <a:pt x="1202" y="3084"/>
                  </a:lnTo>
                  <a:lnTo>
                    <a:pt x="1197" y="3031"/>
                  </a:lnTo>
                  <a:lnTo>
                    <a:pt x="1189" y="2978"/>
                  </a:lnTo>
                  <a:lnTo>
                    <a:pt x="1182" y="2922"/>
                  </a:lnTo>
                  <a:lnTo>
                    <a:pt x="1173" y="2868"/>
                  </a:lnTo>
                  <a:lnTo>
                    <a:pt x="1168" y="2813"/>
                  </a:lnTo>
                  <a:lnTo>
                    <a:pt x="1164" y="2762"/>
                  </a:lnTo>
                  <a:lnTo>
                    <a:pt x="1166" y="2715"/>
                  </a:lnTo>
                  <a:lnTo>
                    <a:pt x="1173" y="2671"/>
                  </a:lnTo>
                  <a:lnTo>
                    <a:pt x="1206" y="2664"/>
                  </a:lnTo>
                  <a:lnTo>
                    <a:pt x="1240" y="2651"/>
                  </a:lnTo>
                  <a:lnTo>
                    <a:pt x="1277" y="2637"/>
                  </a:lnTo>
                  <a:lnTo>
                    <a:pt x="1313" y="2620"/>
                  </a:lnTo>
                  <a:lnTo>
                    <a:pt x="1349" y="2608"/>
                  </a:lnTo>
                  <a:lnTo>
                    <a:pt x="1386" y="2597"/>
                  </a:lnTo>
                  <a:lnTo>
                    <a:pt x="1420" y="2591"/>
                  </a:lnTo>
                  <a:lnTo>
                    <a:pt x="1453" y="2591"/>
                  </a:lnTo>
                  <a:lnTo>
                    <a:pt x="1473" y="2649"/>
                  </a:lnTo>
                  <a:lnTo>
                    <a:pt x="1495" y="2697"/>
                  </a:lnTo>
                  <a:lnTo>
                    <a:pt x="1520" y="2737"/>
                  </a:lnTo>
                  <a:lnTo>
                    <a:pt x="1549" y="2768"/>
                  </a:lnTo>
                  <a:lnTo>
                    <a:pt x="1580" y="2793"/>
                  </a:lnTo>
                  <a:lnTo>
                    <a:pt x="1613" y="2809"/>
                  </a:lnTo>
                  <a:lnTo>
                    <a:pt x="1646" y="2818"/>
                  </a:lnTo>
                  <a:lnTo>
                    <a:pt x="1682" y="2822"/>
                  </a:lnTo>
                  <a:lnTo>
                    <a:pt x="1717" y="2818"/>
                  </a:lnTo>
                  <a:lnTo>
                    <a:pt x="1753" y="2809"/>
                  </a:lnTo>
                  <a:lnTo>
                    <a:pt x="1788" y="2795"/>
                  </a:lnTo>
                  <a:lnTo>
                    <a:pt x="1822" y="2777"/>
                  </a:lnTo>
                  <a:lnTo>
                    <a:pt x="1857" y="2751"/>
                  </a:lnTo>
                  <a:lnTo>
                    <a:pt x="1888" y="2724"/>
                  </a:lnTo>
                  <a:lnTo>
                    <a:pt x="1918" y="2691"/>
                  </a:lnTo>
                  <a:lnTo>
                    <a:pt x="1946" y="2657"/>
                  </a:lnTo>
                  <a:lnTo>
                    <a:pt x="1971" y="2617"/>
                  </a:lnTo>
                  <a:lnTo>
                    <a:pt x="1993" y="2577"/>
                  </a:lnTo>
                  <a:close/>
                  <a:moveTo>
                    <a:pt x="413" y="1677"/>
                  </a:moveTo>
                  <a:lnTo>
                    <a:pt x="389" y="1686"/>
                  </a:lnTo>
                  <a:lnTo>
                    <a:pt x="364" y="1693"/>
                  </a:lnTo>
                  <a:lnTo>
                    <a:pt x="338" y="1700"/>
                  </a:lnTo>
                  <a:lnTo>
                    <a:pt x="315" y="1709"/>
                  </a:lnTo>
                  <a:lnTo>
                    <a:pt x="293" y="1720"/>
                  </a:lnTo>
                  <a:lnTo>
                    <a:pt x="277" y="1737"/>
                  </a:lnTo>
                  <a:lnTo>
                    <a:pt x="264" y="1762"/>
                  </a:lnTo>
                  <a:lnTo>
                    <a:pt x="260" y="1789"/>
                  </a:lnTo>
                  <a:lnTo>
                    <a:pt x="264" y="1818"/>
                  </a:lnTo>
                  <a:lnTo>
                    <a:pt x="273" y="1849"/>
                  </a:lnTo>
                  <a:lnTo>
                    <a:pt x="286" y="1882"/>
                  </a:lnTo>
                  <a:lnTo>
                    <a:pt x="302" y="1913"/>
                  </a:lnTo>
                  <a:lnTo>
                    <a:pt x="318" y="1944"/>
                  </a:lnTo>
                  <a:lnTo>
                    <a:pt x="337" y="1973"/>
                  </a:lnTo>
                  <a:lnTo>
                    <a:pt x="351" y="2000"/>
                  </a:lnTo>
                  <a:lnTo>
                    <a:pt x="364" y="2024"/>
                  </a:lnTo>
                  <a:lnTo>
                    <a:pt x="373" y="2044"/>
                  </a:lnTo>
                  <a:lnTo>
                    <a:pt x="377" y="2064"/>
                  </a:lnTo>
                  <a:lnTo>
                    <a:pt x="380" y="2088"/>
                  </a:lnTo>
                  <a:lnTo>
                    <a:pt x="382" y="2111"/>
                  </a:lnTo>
                  <a:lnTo>
                    <a:pt x="382" y="2137"/>
                  </a:lnTo>
                  <a:lnTo>
                    <a:pt x="382" y="2162"/>
                  </a:lnTo>
                  <a:lnTo>
                    <a:pt x="384" y="2188"/>
                  </a:lnTo>
                  <a:lnTo>
                    <a:pt x="388" y="2211"/>
                  </a:lnTo>
                  <a:lnTo>
                    <a:pt x="391" y="2233"/>
                  </a:lnTo>
                  <a:lnTo>
                    <a:pt x="398" y="2253"/>
                  </a:lnTo>
                  <a:lnTo>
                    <a:pt x="409" y="2269"/>
                  </a:lnTo>
                  <a:lnTo>
                    <a:pt x="422" y="2282"/>
                  </a:lnTo>
                  <a:lnTo>
                    <a:pt x="440" y="2289"/>
                  </a:lnTo>
                  <a:lnTo>
                    <a:pt x="464" y="2291"/>
                  </a:lnTo>
                  <a:lnTo>
                    <a:pt x="493" y="2288"/>
                  </a:lnTo>
                  <a:lnTo>
                    <a:pt x="551" y="2271"/>
                  </a:lnTo>
                  <a:lnTo>
                    <a:pt x="602" y="2249"/>
                  </a:lnTo>
                  <a:lnTo>
                    <a:pt x="646" y="2222"/>
                  </a:lnTo>
                  <a:lnTo>
                    <a:pt x="684" y="2191"/>
                  </a:lnTo>
                  <a:lnTo>
                    <a:pt x="715" y="2155"/>
                  </a:lnTo>
                  <a:lnTo>
                    <a:pt x="740" y="2117"/>
                  </a:lnTo>
                  <a:lnTo>
                    <a:pt x="758" y="2075"/>
                  </a:lnTo>
                  <a:lnTo>
                    <a:pt x="769" y="2033"/>
                  </a:lnTo>
                  <a:lnTo>
                    <a:pt x="775" y="1991"/>
                  </a:lnTo>
                  <a:lnTo>
                    <a:pt x="773" y="1948"/>
                  </a:lnTo>
                  <a:lnTo>
                    <a:pt x="766" y="1906"/>
                  </a:lnTo>
                  <a:lnTo>
                    <a:pt x="751" y="1864"/>
                  </a:lnTo>
                  <a:lnTo>
                    <a:pt x="731" y="1826"/>
                  </a:lnTo>
                  <a:lnTo>
                    <a:pt x="704" y="1789"/>
                  </a:lnTo>
                  <a:lnTo>
                    <a:pt x="671" y="1757"/>
                  </a:lnTo>
                  <a:lnTo>
                    <a:pt x="633" y="1729"/>
                  </a:lnTo>
                  <a:lnTo>
                    <a:pt x="586" y="1706"/>
                  </a:lnTo>
                  <a:lnTo>
                    <a:pt x="535" y="1689"/>
                  </a:lnTo>
                  <a:lnTo>
                    <a:pt x="477" y="1678"/>
                  </a:lnTo>
                  <a:lnTo>
                    <a:pt x="413" y="1677"/>
                  </a:lnTo>
                  <a:close/>
                  <a:moveTo>
                    <a:pt x="1700" y="0"/>
                  </a:moveTo>
                  <a:lnTo>
                    <a:pt x="1855" y="0"/>
                  </a:lnTo>
                  <a:lnTo>
                    <a:pt x="1998" y="4"/>
                  </a:lnTo>
                  <a:lnTo>
                    <a:pt x="2135" y="13"/>
                  </a:lnTo>
                  <a:lnTo>
                    <a:pt x="2260" y="28"/>
                  </a:lnTo>
                  <a:lnTo>
                    <a:pt x="2380" y="46"/>
                  </a:lnTo>
                  <a:lnTo>
                    <a:pt x="2491" y="68"/>
                  </a:lnTo>
                  <a:lnTo>
                    <a:pt x="2595" y="97"/>
                  </a:lnTo>
                  <a:lnTo>
                    <a:pt x="2693" y="129"/>
                  </a:lnTo>
                  <a:lnTo>
                    <a:pt x="2784" y="168"/>
                  </a:lnTo>
                  <a:lnTo>
                    <a:pt x="2869" y="211"/>
                  </a:lnTo>
                  <a:lnTo>
                    <a:pt x="2949" y="258"/>
                  </a:lnTo>
                  <a:lnTo>
                    <a:pt x="3026" y="313"/>
                  </a:lnTo>
                  <a:lnTo>
                    <a:pt x="3097" y="375"/>
                  </a:lnTo>
                  <a:lnTo>
                    <a:pt x="3164" y="440"/>
                  </a:lnTo>
                  <a:lnTo>
                    <a:pt x="3228" y="513"/>
                  </a:lnTo>
                  <a:lnTo>
                    <a:pt x="3288" y="591"/>
                  </a:lnTo>
                  <a:lnTo>
                    <a:pt x="3344" y="675"/>
                  </a:lnTo>
                  <a:lnTo>
                    <a:pt x="3400" y="766"/>
                  </a:lnTo>
                  <a:lnTo>
                    <a:pt x="3453" y="864"/>
                  </a:lnTo>
                  <a:lnTo>
                    <a:pt x="3506" y="968"/>
                  </a:lnTo>
                  <a:lnTo>
                    <a:pt x="3546" y="1062"/>
                  </a:lnTo>
                  <a:lnTo>
                    <a:pt x="3580" y="1158"/>
                  </a:lnTo>
                  <a:lnTo>
                    <a:pt x="3608" y="1258"/>
                  </a:lnTo>
                  <a:lnTo>
                    <a:pt x="3631" y="1362"/>
                  </a:lnTo>
                  <a:lnTo>
                    <a:pt x="3646" y="1468"/>
                  </a:lnTo>
                  <a:lnTo>
                    <a:pt x="3655" y="1573"/>
                  </a:lnTo>
                  <a:lnTo>
                    <a:pt x="3657" y="1678"/>
                  </a:lnTo>
                  <a:lnTo>
                    <a:pt x="3651" y="1782"/>
                  </a:lnTo>
                  <a:lnTo>
                    <a:pt x="3638" y="1886"/>
                  </a:lnTo>
                  <a:lnTo>
                    <a:pt x="3618" y="1988"/>
                  </a:lnTo>
                  <a:lnTo>
                    <a:pt x="3591" y="2086"/>
                  </a:lnTo>
                  <a:lnTo>
                    <a:pt x="3557" y="2180"/>
                  </a:lnTo>
                  <a:lnTo>
                    <a:pt x="3515" y="2271"/>
                  </a:lnTo>
                  <a:lnTo>
                    <a:pt x="3466" y="2357"/>
                  </a:lnTo>
                  <a:lnTo>
                    <a:pt x="3408" y="2437"/>
                  </a:lnTo>
                  <a:lnTo>
                    <a:pt x="3342" y="2513"/>
                  </a:lnTo>
                  <a:lnTo>
                    <a:pt x="3271" y="2586"/>
                  </a:lnTo>
                  <a:lnTo>
                    <a:pt x="3195" y="2651"/>
                  </a:lnTo>
                  <a:lnTo>
                    <a:pt x="3113" y="2711"/>
                  </a:lnTo>
                  <a:lnTo>
                    <a:pt x="3024" y="2766"/>
                  </a:lnTo>
                  <a:lnTo>
                    <a:pt x="2931" y="2815"/>
                  </a:lnTo>
                  <a:lnTo>
                    <a:pt x="2833" y="2857"/>
                  </a:lnTo>
                  <a:lnTo>
                    <a:pt x="2806" y="2866"/>
                  </a:lnTo>
                  <a:lnTo>
                    <a:pt x="2771" y="2877"/>
                  </a:lnTo>
                  <a:lnTo>
                    <a:pt x="2735" y="2888"/>
                  </a:lnTo>
                  <a:lnTo>
                    <a:pt x="2695" y="2897"/>
                  </a:lnTo>
                  <a:lnTo>
                    <a:pt x="2653" y="2904"/>
                  </a:lnTo>
                  <a:lnTo>
                    <a:pt x="2613" y="2908"/>
                  </a:lnTo>
                  <a:lnTo>
                    <a:pt x="2573" y="2906"/>
                  </a:lnTo>
                  <a:lnTo>
                    <a:pt x="2535" y="2900"/>
                  </a:lnTo>
                  <a:lnTo>
                    <a:pt x="2500" y="2888"/>
                  </a:lnTo>
                  <a:lnTo>
                    <a:pt x="2469" y="2868"/>
                  </a:lnTo>
                  <a:lnTo>
                    <a:pt x="2440" y="2840"/>
                  </a:lnTo>
                  <a:lnTo>
                    <a:pt x="2415" y="2808"/>
                  </a:lnTo>
                  <a:lnTo>
                    <a:pt x="2389" y="2771"/>
                  </a:lnTo>
                  <a:lnTo>
                    <a:pt x="2368" y="2735"/>
                  </a:lnTo>
                  <a:lnTo>
                    <a:pt x="2346" y="2698"/>
                  </a:lnTo>
                  <a:lnTo>
                    <a:pt x="2324" y="2664"/>
                  </a:lnTo>
                  <a:lnTo>
                    <a:pt x="2300" y="2633"/>
                  </a:lnTo>
                  <a:lnTo>
                    <a:pt x="2269" y="2600"/>
                  </a:lnTo>
                  <a:lnTo>
                    <a:pt x="2229" y="2571"/>
                  </a:lnTo>
                  <a:lnTo>
                    <a:pt x="2184" y="2548"/>
                  </a:lnTo>
                  <a:lnTo>
                    <a:pt x="2133" y="2528"/>
                  </a:lnTo>
                  <a:lnTo>
                    <a:pt x="2080" y="2511"/>
                  </a:lnTo>
                  <a:lnTo>
                    <a:pt x="2024" y="2497"/>
                  </a:lnTo>
                  <a:lnTo>
                    <a:pt x="1968" y="2484"/>
                  </a:lnTo>
                  <a:lnTo>
                    <a:pt x="1911" y="2473"/>
                  </a:lnTo>
                  <a:lnTo>
                    <a:pt x="1857" y="2464"/>
                  </a:lnTo>
                  <a:lnTo>
                    <a:pt x="1780" y="2455"/>
                  </a:lnTo>
                  <a:lnTo>
                    <a:pt x="1702" y="2455"/>
                  </a:lnTo>
                  <a:lnTo>
                    <a:pt x="1622" y="2462"/>
                  </a:lnTo>
                  <a:lnTo>
                    <a:pt x="1542" y="2475"/>
                  </a:lnTo>
                  <a:lnTo>
                    <a:pt x="1460" y="2493"/>
                  </a:lnTo>
                  <a:lnTo>
                    <a:pt x="1382" y="2513"/>
                  </a:lnTo>
                  <a:lnTo>
                    <a:pt x="1306" y="2538"/>
                  </a:lnTo>
                  <a:lnTo>
                    <a:pt x="1233" y="2564"/>
                  </a:lnTo>
                  <a:lnTo>
                    <a:pt x="1166" y="2589"/>
                  </a:lnTo>
                  <a:lnTo>
                    <a:pt x="1102" y="2613"/>
                  </a:lnTo>
                  <a:lnTo>
                    <a:pt x="1046" y="2637"/>
                  </a:lnTo>
                  <a:lnTo>
                    <a:pt x="1017" y="2648"/>
                  </a:lnTo>
                  <a:lnTo>
                    <a:pt x="982" y="2664"/>
                  </a:lnTo>
                  <a:lnTo>
                    <a:pt x="944" y="2680"/>
                  </a:lnTo>
                  <a:lnTo>
                    <a:pt x="902" y="2697"/>
                  </a:lnTo>
                  <a:lnTo>
                    <a:pt x="858" y="2711"/>
                  </a:lnTo>
                  <a:lnTo>
                    <a:pt x="815" y="2724"/>
                  </a:lnTo>
                  <a:lnTo>
                    <a:pt x="769" y="2733"/>
                  </a:lnTo>
                  <a:lnTo>
                    <a:pt x="728" y="2737"/>
                  </a:lnTo>
                  <a:lnTo>
                    <a:pt x="689" y="2731"/>
                  </a:lnTo>
                  <a:lnTo>
                    <a:pt x="649" y="2720"/>
                  </a:lnTo>
                  <a:lnTo>
                    <a:pt x="617" y="2704"/>
                  </a:lnTo>
                  <a:lnTo>
                    <a:pt x="591" y="2686"/>
                  </a:lnTo>
                  <a:lnTo>
                    <a:pt x="569" y="2662"/>
                  </a:lnTo>
                  <a:lnTo>
                    <a:pt x="551" y="2638"/>
                  </a:lnTo>
                  <a:lnTo>
                    <a:pt x="537" y="2611"/>
                  </a:lnTo>
                  <a:lnTo>
                    <a:pt x="526" y="2584"/>
                  </a:lnTo>
                  <a:lnTo>
                    <a:pt x="515" y="2557"/>
                  </a:lnTo>
                  <a:lnTo>
                    <a:pt x="506" y="2531"/>
                  </a:lnTo>
                  <a:lnTo>
                    <a:pt x="495" y="2506"/>
                  </a:lnTo>
                  <a:lnTo>
                    <a:pt x="484" y="2482"/>
                  </a:lnTo>
                  <a:lnTo>
                    <a:pt x="471" y="2462"/>
                  </a:lnTo>
                  <a:lnTo>
                    <a:pt x="457" y="2446"/>
                  </a:lnTo>
                  <a:lnTo>
                    <a:pt x="437" y="2433"/>
                  </a:lnTo>
                  <a:lnTo>
                    <a:pt x="437" y="2451"/>
                  </a:lnTo>
                  <a:lnTo>
                    <a:pt x="448" y="2491"/>
                  </a:lnTo>
                  <a:lnTo>
                    <a:pt x="455" y="2533"/>
                  </a:lnTo>
                  <a:lnTo>
                    <a:pt x="464" y="2575"/>
                  </a:lnTo>
                  <a:lnTo>
                    <a:pt x="473" y="2617"/>
                  </a:lnTo>
                  <a:lnTo>
                    <a:pt x="484" y="2657"/>
                  </a:lnTo>
                  <a:lnTo>
                    <a:pt x="498" y="2693"/>
                  </a:lnTo>
                  <a:lnTo>
                    <a:pt x="517" y="2724"/>
                  </a:lnTo>
                  <a:lnTo>
                    <a:pt x="546" y="2755"/>
                  </a:lnTo>
                  <a:lnTo>
                    <a:pt x="578" y="2778"/>
                  </a:lnTo>
                  <a:lnTo>
                    <a:pt x="613" y="2795"/>
                  </a:lnTo>
                  <a:lnTo>
                    <a:pt x="649" y="2804"/>
                  </a:lnTo>
                  <a:lnTo>
                    <a:pt x="689" y="2808"/>
                  </a:lnTo>
                  <a:lnTo>
                    <a:pt x="729" y="2806"/>
                  </a:lnTo>
                  <a:lnTo>
                    <a:pt x="771" y="2800"/>
                  </a:lnTo>
                  <a:lnTo>
                    <a:pt x="813" y="2791"/>
                  </a:lnTo>
                  <a:lnTo>
                    <a:pt x="855" y="2780"/>
                  </a:lnTo>
                  <a:lnTo>
                    <a:pt x="898" y="2768"/>
                  </a:lnTo>
                  <a:lnTo>
                    <a:pt x="938" y="2753"/>
                  </a:lnTo>
                  <a:lnTo>
                    <a:pt x="978" y="2740"/>
                  </a:lnTo>
                  <a:lnTo>
                    <a:pt x="1017" y="2728"/>
                  </a:lnTo>
                  <a:lnTo>
                    <a:pt x="1051" y="2717"/>
                  </a:lnTo>
                  <a:lnTo>
                    <a:pt x="1086" y="2708"/>
                  </a:lnTo>
                  <a:lnTo>
                    <a:pt x="1089" y="2713"/>
                  </a:lnTo>
                  <a:lnTo>
                    <a:pt x="1097" y="2968"/>
                  </a:lnTo>
                  <a:lnTo>
                    <a:pt x="1089" y="2969"/>
                  </a:lnTo>
                  <a:lnTo>
                    <a:pt x="1060" y="3020"/>
                  </a:lnTo>
                  <a:lnTo>
                    <a:pt x="957" y="3040"/>
                  </a:lnTo>
                  <a:lnTo>
                    <a:pt x="928" y="2995"/>
                  </a:lnTo>
                  <a:lnTo>
                    <a:pt x="873" y="3002"/>
                  </a:lnTo>
                  <a:lnTo>
                    <a:pt x="857" y="3040"/>
                  </a:lnTo>
                  <a:lnTo>
                    <a:pt x="740" y="3064"/>
                  </a:lnTo>
                  <a:lnTo>
                    <a:pt x="726" y="3022"/>
                  </a:lnTo>
                  <a:lnTo>
                    <a:pt x="678" y="3026"/>
                  </a:lnTo>
                  <a:lnTo>
                    <a:pt x="657" y="3080"/>
                  </a:lnTo>
                  <a:lnTo>
                    <a:pt x="526" y="3077"/>
                  </a:lnTo>
                  <a:lnTo>
                    <a:pt x="518" y="3033"/>
                  </a:lnTo>
                  <a:lnTo>
                    <a:pt x="493" y="3033"/>
                  </a:lnTo>
                  <a:lnTo>
                    <a:pt x="473" y="3080"/>
                  </a:lnTo>
                  <a:lnTo>
                    <a:pt x="329" y="3071"/>
                  </a:lnTo>
                  <a:lnTo>
                    <a:pt x="340" y="3018"/>
                  </a:lnTo>
                  <a:lnTo>
                    <a:pt x="293" y="3015"/>
                  </a:lnTo>
                  <a:lnTo>
                    <a:pt x="277" y="3064"/>
                  </a:lnTo>
                  <a:lnTo>
                    <a:pt x="166" y="3037"/>
                  </a:lnTo>
                  <a:lnTo>
                    <a:pt x="164" y="3004"/>
                  </a:lnTo>
                  <a:lnTo>
                    <a:pt x="133" y="2998"/>
                  </a:lnTo>
                  <a:lnTo>
                    <a:pt x="104" y="2991"/>
                  </a:lnTo>
                  <a:lnTo>
                    <a:pt x="80" y="2980"/>
                  </a:lnTo>
                  <a:lnTo>
                    <a:pt x="60" y="2966"/>
                  </a:lnTo>
                  <a:lnTo>
                    <a:pt x="46" y="2948"/>
                  </a:lnTo>
                  <a:lnTo>
                    <a:pt x="40" y="2924"/>
                  </a:lnTo>
                  <a:lnTo>
                    <a:pt x="46" y="2897"/>
                  </a:lnTo>
                  <a:lnTo>
                    <a:pt x="57" y="2868"/>
                  </a:lnTo>
                  <a:lnTo>
                    <a:pt x="71" y="2838"/>
                  </a:lnTo>
                  <a:lnTo>
                    <a:pt x="89" y="2809"/>
                  </a:lnTo>
                  <a:lnTo>
                    <a:pt x="109" y="2780"/>
                  </a:lnTo>
                  <a:lnTo>
                    <a:pt x="128" y="2755"/>
                  </a:lnTo>
                  <a:lnTo>
                    <a:pt x="142" y="2731"/>
                  </a:lnTo>
                  <a:lnTo>
                    <a:pt x="153" y="2713"/>
                  </a:lnTo>
                  <a:lnTo>
                    <a:pt x="100" y="2657"/>
                  </a:lnTo>
                  <a:lnTo>
                    <a:pt x="106" y="2644"/>
                  </a:lnTo>
                  <a:lnTo>
                    <a:pt x="209" y="2600"/>
                  </a:lnTo>
                  <a:lnTo>
                    <a:pt x="244" y="2578"/>
                  </a:lnTo>
                  <a:lnTo>
                    <a:pt x="269" y="2555"/>
                  </a:lnTo>
                  <a:lnTo>
                    <a:pt x="284" y="2529"/>
                  </a:lnTo>
                  <a:lnTo>
                    <a:pt x="289" y="2506"/>
                  </a:lnTo>
                  <a:lnTo>
                    <a:pt x="288" y="2478"/>
                  </a:lnTo>
                  <a:lnTo>
                    <a:pt x="280" y="2451"/>
                  </a:lnTo>
                  <a:lnTo>
                    <a:pt x="266" y="2424"/>
                  </a:lnTo>
                  <a:lnTo>
                    <a:pt x="246" y="2397"/>
                  </a:lnTo>
                  <a:lnTo>
                    <a:pt x="222" y="2368"/>
                  </a:lnTo>
                  <a:lnTo>
                    <a:pt x="197" y="2340"/>
                  </a:lnTo>
                  <a:lnTo>
                    <a:pt x="169" y="2313"/>
                  </a:lnTo>
                  <a:lnTo>
                    <a:pt x="140" y="2284"/>
                  </a:lnTo>
                  <a:lnTo>
                    <a:pt x="111" y="2257"/>
                  </a:lnTo>
                  <a:lnTo>
                    <a:pt x="84" y="2229"/>
                  </a:lnTo>
                  <a:lnTo>
                    <a:pt x="58" y="2204"/>
                  </a:lnTo>
                  <a:lnTo>
                    <a:pt x="37" y="2178"/>
                  </a:lnTo>
                  <a:lnTo>
                    <a:pt x="18" y="2155"/>
                  </a:lnTo>
                  <a:lnTo>
                    <a:pt x="6" y="2131"/>
                  </a:lnTo>
                  <a:lnTo>
                    <a:pt x="0" y="2109"/>
                  </a:lnTo>
                  <a:lnTo>
                    <a:pt x="0" y="2088"/>
                  </a:lnTo>
                  <a:lnTo>
                    <a:pt x="11" y="2064"/>
                  </a:lnTo>
                  <a:lnTo>
                    <a:pt x="28" y="2044"/>
                  </a:lnTo>
                  <a:lnTo>
                    <a:pt x="48" y="2024"/>
                  </a:lnTo>
                  <a:lnTo>
                    <a:pt x="73" y="2006"/>
                  </a:lnTo>
                  <a:lnTo>
                    <a:pt x="100" y="1988"/>
                  </a:lnTo>
                  <a:lnTo>
                    <a:pt x="128" y="1969"/>
                  </a:lnTo>
                  <a:lnTo>
                    <a:pt x="155" y="1949"/>
                  </a:lnTo>
                  <a:lnTo>
                    <a:pt x="180" y="1928"/>
                  </a:lnTo>
                  <a:lnTo>
                    <a:pt x="200" y="1904"/>
                  </a:lnTo>
                  <a:lnTo>
                    <a:pt x="217" y="1877"/>
                  </a:lnTo>
                  <a:lnTo>
                    <a:pt x="226" y="1844"/>
                  </a:lnTo>
                  <a:lnTo>
                    <a:pt x="226" y="1811"/>
                  </a:lnTo>
                  <a:lnTo>
                    <a:pt x="218" y="1780"/>
                  </a:lnTo>
                  <a:lnTo>
                    <a:pt x="206" y="1753"/>
                  </a:lnTo>
                  <a:lnTo>
                    <a:pt x="189" y="1726"/>
                  </a:lnTo>
                  <a:lnTo>
                    <a:pt x="171" y="1700"/>
                  </a:lnTo>
                  <a:lnTo>
                    <a:pt x="151" y="1675"/>
                  </a:lnTo>
                  <a:lnTo>
                    <a:pt x="133" y="1648"/>
                  </a:lnTo>
                  <a:lnTo>
                    <a:pt x="117" y="1620"/>
                  </a:lnTo>
                  <a:lnTo>
                    <a:pt x="106" y="1591"/>
                  </a:lnTo>
                  <a:lnTo>
                    <a:pt x="102" y="1557"/>
                  </a:lnTo>
                  <a:lnTo>
                    <a:pt x="106" y="1520"/>
                  </a:lnTo>
                  <a:lnTo>
                    <a:pt x="173" y="1388"/>
                  </a:lnTo>
                  <a:lnTo>
                    <a:pt x="273" y="1144"/>
                  </a:lnTo>
                  <a:lnTo>
                    <a:pt x="286" y="1095"/>
                  </a:lnTo>
                  <a:lnTo>
                    <a:pt x="297" y="1040"/>
                  </a:lnTo>
                  <a:lnTo>
                    <a:pt x="302" y="984"/>
                  </a:lnTo>
                  <a:lnTo>
                    <a:pt x="309" y="928"/>
                  </a:lnTo>
                  <a:lnTo>
                    <a:pt x="318" y="873"/>
                  </a:lnTo>
                  <a:lnTo>
                    <a:pt x="329" y="820"/>
                  </a:lnTo>
                  <a:lnTo>
                    <a:pt x="346" y="771"/>
                  </a:lnTo>
                  <a:lnTo>
                    <a:pt x="384" y="697"/>
                  </a:lnTo>
                  <a:lnTo>
                    <a:pt x="433" y="622"/>
                  </a:lnTo>
                  <a:lnTo>
                    <a:pt x="493" y="551"/>
                  </a:lnTo>
                  <a:lnTo>
                    <a:pt x="560" y="484"/>
                  </a:lnTo>
                  <a:lnTo>
                    <a:pt x="635" y="420"/>
                  </a:lnTo>
                  <a:lnTo>
                    <a:pt x="717" y="360"/>
                  </a:lnTo>
                  <a:lnTo>
                    <a:pt x="802" y="304"/>
                  </a:lnTo>
                  <a:lnTo>
                    <a:pt x="889" y="251"/>
                  </a:lnTo>
                  <a:lnTo>
                    <a:pt x="978" y="206"/>
                  </a:lnTo>
                  <a:lnTo>
                    <a:pt x="1069" y="164"/>
                  </a:lnTo>
                  <a:lnTo>
                    <a:pt x="1158" y="129"/>
                  </a:lnTo>
                  <a:lnTo>
                    <a:pt x="1246" y="100"/>
                  </a:lnTo>
                  <a:lnTo>
                    <a:pt x="1566" y="17"/>
                  </a:lnTo>
                  <a:lnTo>
                    <a:pt x="17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46" name="Oval 1">
              <a:extLst>
                <a:ext uri="{FF2B5EF4-FFF2-40B4-BE49-F238E27FC236}">
                  <a16:creationId xmlns:a16="http://schemas.microsoft.com/office/drawing/2014/main" xmlns="" id="{DB428BF2-DE8E-467D-828E-A809E6080144}"/>
                </a:ext>
              </a:extLst>
            </p:cNvPr>
            <p:cNvSpPr/>
            <p:nvPr/>
          </p:nvSpPr>
          <p:spPr>
            <a:xfrm>
              <a:off x="4871289" y="2163115"/>
              <a:ext cx="284572" cy="306011"/>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47" name="Oval 6">
              <a:extLst>
                <a:ext uri="{FF2B5EF4-FFF2-40B4-BE49-F238E27FC236}">
                  <a16:creationId xmlns:a16="http://schemas.microsoft.com/office/drawing/2014/main" xmlns="" id="{79ECA8C1-3918-45F7-8315-5AE90BA09262}"/>
                </a:ext>
              </a:extLst>
            </p:cNvPr>
            <p:cNvSpPr/>
            <p:nvPr/>
          </p:nvSpPr>
          <p:spPr>
            <a:xfrm>
              <a:off x="4246861" y="1796567"/>
              <a:ext cx="265718" cy="292583"/>
            </a:xfrm>
            <a:custGeom>
              <a:avLst/>
              <a:gdLst/>
              <a:ahLst/>
              <a:cxnLst/>
              <a:rect l="l" t="t" r="r" b="b"/>
              <a:pathLst>
                <a:path w="3596792" h="3960440">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48" name="Freeform 9">
              <a:extLst>
                <a:ext uri="{FF2B5EF4-FFF2-40B4-BE49-F238E27FC236}">
                  <a16:creationId xmlns:a16="http://schemas.microsoft.com/office/drawing/2014/main" xmlns="" id="{24468334-0700-4872-BCFF-0EC8E421BE3D}"/>
                </a:ext>
              </a:extLst>
            </p:cNvPr>
            <p:cNvSpPr>
              <a:spLocks/>
            </p:cNvSpPr>
            <p:nvPr/>
          </p:nvSpPr>
          <p:spPr bwMode="auto">
            <a:xfrm>
              <a:off x="4948431" y="1460681"/>
              <a:ext cx="217252" cy="281966"/>
            </a:xfrm>
            <a:custGeom>
              <a:avLst/>
              <a:gdLst>
                <a:gd name="T0" fmla="*/ 536 w 1882"/>
                <a:gd name="T1" fmla="*/ 10 h 2443"/>
                <a:gd name="T2" fmla="*/ 642 w 1882"/>
                <a:gd name="T3" fmla="*/ 32 h 2443"/>
                <a:gd name="T4" fmla="*/ 821 w 1882"/>
                <a:gd name="T5" fmla="*/ 80 h 2443"/>
                <a:gd name="T6" fmla="*/ 1054 w 1882"/>
                <a:gd name="T7" fmla="*/ 87 h 2443"/>
                <a:gd name="T8" fmla="*/ 1196 w 1882"/>
                <a:gd name="T9" fmla="*/ 59 h 2443"/>
                <a:gd name="T10" fmla="*/ 1321 w 1882"/>
                <a:gd name="T11" fmla="*/ 24 h 2443"/>
                <a:gd name="T12" fmla="*/ 1495 w 1882"/>
                <a:gd name="T13" fmla="*/ 8 h 2443"/>
                <a:gd name="T14" fmla="*/ 1566 w 1882"/>
                <a:gd name="T15" fmla="*/ 20 h 2443"/>
                <a:gd name="T16" fmla="*/ 1705 w 1882"/>
                <a:gd name="T17" fmla="*/ 69 h 2443"/>
                <a:gd name="T18" fmla="*/ 1811 w 1882"/>
                <a:gd name="T19" fmla="*/ 201 h 2443"/>
                <a:gd name="T20" fmla="*/ 1864 w 1882"/>
                <a:gd name="T21" fmla="*/ 359 h 2443"/>
                <a:gd name="T22" fmla="*/ 1881 w 1882"/>
                <a:gd name="T23" fmla="*/ 493 h 2443"/>
                <a:gd name="T24" fmla="*/ 1882 w 1882"/>
                <a:gd name="T25" fmla="*/ 550 h 2443"/>
                <a:gd name="T26" fmla="*/ 1842 w 1882"/>
                <a:gd name="T27" fmla="*/ 801 h 2443"/>
                <a:gd name="T28" fmla="*/ 1802 w 1882"/>
                <a:gd name="T29" fmla="*/ 923 h 2443"/>
                <a:gd name="T30" fmla="*/ 1727 w 1882"/>
                <a:gd name="T31" fmla="*/ 1080 h 2443"/>
                <a:gd name="T32" fmla="*/ 1661 w 1882"/>
                <a:gd name="T33" fmla="*/ 1268 h 2443"/>
                <a:gd name="T34" fmla="*/ 1644 w 1882"/>
                <a:gd name="T35" fmla="*/ 1341 h 2443"/>
                <a:gd name="T36" fmla="*/ 1636 w 1882"/>
                <a:gd name="T37" fmla="*/ 1465 h 2443"/>
                <a:gd name="T38" fmla="*/ 1614 w 1882"/>
                <a:gd name="T39" fmla="*/ 1657 h 2443"/>
                <a:gd name="T40" fmla="*/ 1567 w 1882"/>
                <a:gd name="T41" fmla="*/ 1913 h 2443"/>
                <a:gd name="T42" fmla="*/ 1526 w 1882"/>
                <a:gd name="T43" fmla="*/ 2084 h 2443"/>
                <a:gd name="T44" fmla="*/ 1493 w 1882"/>
                <a:gd name="T45" fmla="*/ 2189 h 2443"/>
                <a:gd name="T46" fmla="*/ 1400 w 1882"/>
                <a:gd name="T47" fmla="*/ 2375 h 2443"/>
                <a:gd name="T48" fmla="*/ 1327 w 1882"/>
                <a:gd name="T49" fmla="*/ 2438 h 2443"/>
                <a:gd name="T50" fmla="*/ 1287 w 1882"/>
                <a:gd name="T51" fmla="*/ 2441 h 2443"/>
                <a:gd name="T52" fmla="*/ 1243 w 1882"/>
                <a:gd name="T53" fmla="*/ 2407 h 2443"/>
                <a:gd name="T54" fmla="*/ 1201 w 1882"/>
                <a:gd name="T55" fmla="*/ 2280 h 2443"/>
                <a:gd name="T56" fmla="*/ 1180 w 1882"/>
                <a:gd name="T57" fmla="*/ 2148 h 2443"/>
                <a:gd name="T58" fmla="*/ 1174 w 1882"/>
                <a:gd name="T59" fmla="*/ 2039 h 2443"/>
                <a:gd name="T60" fmla="*/ 1152 w 1882"/>
                <a:gd name="T61" fmla="*/ 1785 h 2443"/>
                <a:gd name="T62" fmla="*/ 1125 w 1882"/>
                <a:gd name="T63" fmla="*/ 1654 h 2443"/>
                <a:gd name="T64" fmla="*/ 1089 w 1882"/>
                <a:gd name="T65" fmla="*/ 1553 h 2443"/>
                <a:gd name="T66" fmla="*/ 1008 w 1882"/>
                <a:gd name="T67" fmla="*/ 1480 h 2443"/>
                <a:gd name="T68" fmla="*/ 945 w 1882"/>
                <a:gd name="T69" fmla="*/ 1464 h 2443"/>
                <a:gd name="T70" fmla="*/ 860 w 1882"/>
                <a:gd name="T71" fmla="*/ 1476 h 2443"/>
                <a:gd name="T72" fmla="*/ 785 w 1882"/>
                <a:gd name="T73" fmla="*/ 1545 h 2443"/>
                <a:gd name="T74" fmla="*/ 761 w 1882"/>
                <a:gd name="T75" fmla="*/ 1600 h 2443"/>
                <a:gd name="T76" fmla="*/ 736 w 1882"/>
                <a:gd name="T77" fmla="*/ 1692 h 2443"/>
                <a:gd name="T78" fmla="*/ 711 w 1882"/>
                <a:gd name="T79" fmla="*/ 1877 h 2443"/>
                <a:gd name="T80" fmla="*/ 695 w 1882"/>
                <a:gd name="T81" fmla="*/ 2046 h 2443"/>
                <a:gd name="T82" fmla="*/ 690 w 1882"/>
                <a:gd name="T83" fmla="*/ 2157 h 2443"/>
                <a:gd name="T84" fmla="*/ 657 w 1882"/>
                <a:gd name="T85" fmla="*/ 2345 h 2443"/>
                <a:gd name="T86" fmla="*/ 613 w 1882"/>
                <a:gd name="T87" fmla="*/ 2424 h 2443"/>
                <a:gd name="T88" fmla="*/ 592 w 1882"/>
                <a:gd name="T89" fmla="*/ 2439 h 2443"/>
                <a:gd name="T90" fmla="*/ 481 w 1882"/>
                <a:gd name="T91" fmla="*/ 2389 h 2443"/>
                <a:gd name="T92" fmla="*/ 415 w 1882"/>
                <a:gd name="T93" fmla="*/ 2278 h 2443"/>
                <a:gd name="T94" fmla="*/ 392 w 1882"/>
                <a:gd name="T95" fmla="*/ 2217 h 2443"/>
                <a:gd name="T96" fmla="*/ 332 w 1882"/>
                <a:gd name="T97" fmla="*/ 2029 h 2443"/>
                <a:gd name="T98" fmla="*/ 286 w 1882"/>
                <a:gd name="T99" fmla="*/ 1821 h 2443"/>
                <a:gd name="T100" fmla="*/ 259 w 1882"/>
                <a:gd name="T101" fmla="*/ 1671 h 2443"/>
                <a:gd name="T102" fmla="*/ 240 w 1882"/>
                <a:gd name="T103" fmla="*/ 1555 h 2443"/>
                <a:gd name="T104" fmla="*/ 229 w 1882"/>
                <a:gd name="T105" fmla="*/ 1385 h 2443"/>
                <a:gd name="T106" fmla="*/ 218 w 1882"/>
                <a:gd name="T107" fmla="*/ 1279 h 2443"/>
                <a:gd name="T108" fmla="*/ 158 w 1882"/>
                <a:gd name="T109" fmla="*/ 1075 h 2443"/>
                <a:gd name="T110" fmla="*/ 131 w 1882"/>
                <a:gd name="T111" fmla="*/ 1004 h 2443"/>
                <a:gd name="T112" fmla="*/ 29 w 1882"/>
                <a:gd name="T113" fmla="*/ 722 h 2443"/>
                <a:gd name="T114" fmla="*/ 1 w 1882"/>
                <a:gd name="T115" fmla="*/ 565 h 2443"/>
                <a:gd name="T116" fmla="*/ 10 w 1882"/>
                <a:gd name="T117" fmla="*/ 393 h 2443"/>
                <a:gd name="T118" fmla="*/ 69 w 1882"/>
                <a:gd name="T119" fmla="*/ 212 h 2443"/>
                <a:gd name="T120" fmla="*/ 137 w 1882"/>
                <a:gd name="T121" fmla="*/ 118 h 2443"/>
                <a:gd name="T122" fmla="*/ 184 w 1882"/>
                <a:gd name="T123" fmla="*/ 71 h 2443"/>
                <a:gd name="T124" fmla="*/ 336 w 1882"/>
                <a:gd name="T125" fmla="*/ 6 h 2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2" h="2443">
                  <a:moveTo>
                    <a:pt x="405" y="0"/>
                  </a:moveTo>
                  <a:lnTo>
                    <a:pt x="440" y="0"/>
                  </a:lnTo>
                  <a:lnTo>
                    <a:pt x="473" y="2"/>
                  </a:lnTo>
                  <a:lnTo>
                    <a:pt x="506" y="6"/>
                  </a:lnTo>
                  <a:lnTo>
                    <a:pt x="536" y="10"/>
                  </a:lnTo>
                  <a:lnTo>
                    <a:pt x="564" y="14"/>
                  </a:lnTo>
                  <a:lnTo>
                    <a:pt x="589" y="20"/>
                  </a:lnTo>
                  <a:lnTo>
                    <a:pt x="611" y="24"/>
                  </a:lnTo>
                  <a:lnTo>
                    <a:pt x="628" y="29"/>
                  </a:lnTo>
                  <a:lnTo>
                    <a:pt x="642" y="32"/>
                  </a:lnTo>
                  <a:lnTo>
                    <a:pt x="650" y="35"/>
                  </a:lnTo>
                  <a:lnTo>
                    <a:pt x="654" y="35"/>
                  </a:lnTo>
                  <a:lnTo>
                    <a:pt x="711" y="55"/>
                  </a:lnTo>
                  <a:lnTo>
                    <a:pt x="766" y="69"/>
                  </a:lnTo>
                  <a:lnTo>
                    <a:pt x="821" y="80"/>
                  </a:lnTo>
                  <a:lnTo>
                    <a:pt x="873" y="87"/>
                  </a:lnTo>
                  <a:lnTo>
                    <a:pt x="922" y="90"/>
                  </a:lnTo>
                  <a:lnTo>
                    <a:pt x="969" y="91"/>
                  </a:lnTo>
                  <a:lnTo>
                    <a:pt x="1013" y="90"/>
                  </a:lnTo>
                  <a:lnTo>
                    <a:pt x="1054" y="87"/>
                  </a:lnTo>
                  <a:lnTo>
                    <a:pt x="1091" y="82"/>
                  </a:lnTo>
                  <a:lnTo>
                    <a:pt x="1124" y="77"/>
                  </a:lnTo>
                  <a:lnTo>
                    <a:pt x="1152" y="70"/>
                  </a:lnTo>
                  <a:lnTo>
                    <a:pt x="1176" y="65"/>
                  </a:lnTo>
                  <a:lnTo>
                    <a:pt x="1196" y="59"/>
                  </a:lnTo>
                  <a:lnTo>
                    <a:pt x="1210" y="55"/>
                  </a:lnTo>
                  <a:lnTo>
                    <a:pt x="1219" y="52"/>
                  </a:lnTo>
                  <a:lnTo>
                    <a:pt x="1221" y="50"/>
                  </a:lnTo>
                  <a:lnTo>
                    <a:pt x="1274" y="36"/>
                  </a:lnTo>
                  <a:lnTo>
                    <a:pt x="1321" y="24"/>
                  </a:lnTo>
                  <a:lnTo>
                    <a:pt x="1365" y="17"/>
                  </a:lnTo>
                  <a:lnTo>
                    <a:pt x="1404" y="11"/>
                  </a:lnTo>
                  <a:lnTo>
                    <a:pt x="1438" y="9"/>
                  </a:lnTo>
                  <a:lnTo>
                    <a:pt x="1469" y="8"/>
                  </a:lnTo>
                  <a:lnTo>
                    <a:pt x="1495" y="8"/>
                  </a:lnTo>
                  <a:lnTo>
                    <a:pt x="1517" y="10"/>
                  </a:lnTo>
                  <a:lnTo>
                    <a:pt x="1536" y="12"/>
                  </a:lnTo>
                  <a:lnTo>
                    <a:pt x="1550" y="15"/>
                  </a:lnTo>
                  <a:lnTo>
                    <a:pt x="1560" y="18"/>
                  </a:lnTo>
                  <a:lnTo>
                    <a:pt x="1566" y="20"/>
                  </a:lnTo>
                  <a:lnTo>
                    <a:pt x="1568" y="20"/>
                  </a:lnTo>
                  <a:lnTo>
                    <a:pt x="1607" y="26"/>
                  </a:lnTo>
                  <a:lnTo>
                    <a:pt x="1642" y="36"/>
                  </a:lnTo>
                  <a:lnTo>
                    <a:pt x="1675" y="52"/>
                  </a:lnTo>
                  <a:lnTo>
                    <a:pt x="1705" y="69"/>
                  </a:lnTo>
                  <a:lnTo>
                    <a:pt x="1731" y="91"/>
                  </a:lnTo>
                  <a:lnTo>
                    <a:pt x="1755" y="115"/>
                  </a:lnTo>
                  <a:lnTo>
                    <a:pt x="1776" y="141"/>
                  </a:lnTo>
                  <a:lnTo>
                    <a:pt x="1795" y="170"/>
                  </a:lnTo>
                  <a:lnTo>
                    <a:pt x="1811" y="201"/>
                  </a:lnTo>
                  <a:lnTo>
                    <a:pt x="1825" y="231"/>
                  </a:lnTo>
                  <a:lnTo>
                    <a:pt x="1837" y="263"/>
                  </a:lnTo>
                  <a:lnTo>
                    <a:pt x="1848" y="296"/>
                  </a:lnTo>
                  <a:lnTo>
                    <a:pt x="1856" y="328"/>
                  </a:lnTo>
                  <a:lnTo>
                    <a:pt x="1864" y="359"/>
                  </a:lnTo>
                  <a:lnTo>
                    <a:pt x="1869" y="390"/>
                  </a:lnTo>
                  <a:lnTo>
                    <a:pt x="1874" y="419"/>
                  </a:lnTo>
                  <a:lnTo>
                    <a:pt x="1877" y="446"/>
                  </a:lnTo>
                  <a:lnTo>
                    <a:pt x="1879" y="471"/>
                  </a:lnTo>
                  <a:lnTo>
                    <a:pt x="1881" y="493"/>
                  </a:lnTo>
                  <a:lnTo>
                    <a:pt x="1882" y="513"/>
                  </a:lnTo>
                  <a:lnTo>
                    <a:pt x="1882" y="528"/>
                  </a:lnTo>
                  <a:lnTo>
                    <a:pt x="1882" y="540"/>
                  </a:lnTo>
                  <a:lnTo>
                    <a:pt x="1882" y="548"/>
                  </a:lnTo>
                  <a:lnTo>
                    <a:pt x="1882" y="550"/>
                  </a:lnTo>
                  <a:lnTo>
                    <a:pt x="1877" y="610"/>
                  </a:lnTo>
                  <a:lnTo>
                    <a:pt x="1869" y="665"/>
                  </a:lnTo>
                  <a:lnTo>
                    <a:pt x="1860" y="716"/>
                  </a:lnTo>
                  <a:lnTo>
                    <a:pt x="1852" y="762"/>
                  </a:lnTo>
                  <a:lnTo>
                    <a:pt x="1842" y="801"/>
                  </a:lnTo>
                  <a:lnTo>
                    <a:pt x="1833" y="836"/>
                  </a:lnTo>
                  <a:lnTo>
                    <a:pt x="1823" y="866"/>
                  </a:lnTo>
                  <a:lnTo>
                    <a:pt x="1815" y="890"/>
                  </a:lnTo>
                  <a:lnTo>
                    <a:pt x="1808" y="910"/>
                  </a:lnTo>
                  <a:lnTo>
                    <a:pt x="1802" y="923"/>
                  </a:lnTo>
                  <a:lnTo>
                    <a:pt x="1799" y="931"/>
                  </a:lnTo>
                  <a:lnTo>
                    <a:pt x="1798" y="934"/>
                  </a:lnTo>
                  <a:lnTo>
                    <a:pt x="1772" y="985"/>
                  </a:lnTo>
                  <a:lnTo>
                    <a:pt x="1747" y="1033"/>
                  </a:lnTo>
                  <a:lnTo>
                    <a:pt x="1727" y="1080"/>
                  </a:lnTo>
                  <a:lnTo>
                    <a:pt x="1709" y="1124"/>
                  </a:lnTo>
                  <a:lnTo>
                    <a:pt x="1694" y="1166"/>
                  </a:lnTo>
                  <a:lnTo>
                    <a:pt x="1681" y="1203"/>
                  </a:lnTo>
                  <a:lnTo>
                    <a:pt x="1670" y="1237"/>
                  </a:lnTo>
                  <a:lnTo>
                    <a:pt x="1661" y="1268"/>
                  </a:lnTo>
                  <a:lnTo>
                    <a:pt x="1654" y="1293"/>
                  </a:lnTo>
                  <a:lnTo>
                    <a:pt x="1650" y="1314"/>
                  </a:lnTo>
                  <a:lnTo>
                    <a:pt x="1647" y="1328"/>
                  </a:lnTo>
                  <a:lnTo>
                    <a:pt x="1644" y="1338"/>
                  </a:lnTo>
                  <a:lnTo>
                    <a:pt x="1644" y="1341"/>
                  </a:lnTo>
                  <a:lnTo>
                    <a:pt x="1640" y="1373"/>
                  </a:lnTo>
                  <a:lnTo>
                    <a:pt x="1637" y="1403"/>
                  </a:lnTo>
                  <a:lnTo>
                    <a:pt x="1636" y="1428"/>
                  </a:lnTo>
                  <a:lnTo>
                    <a:pt x="1636" y="1449"/>
                  </a:lnTo>
                  <a:lnTo>
                    <a:pt x="1636" y="1465"/>
                  </a:lnTo>
                  <a:lnTo>
                    <a:pt x="1637" y="1476"/>
                  </a:lnTo>
                  <a:lnTo>
                    <a:pt x="1637" y="1479"/>
                  </a:lnTo>
                  <a:lnTo>
                    <a:pt x="1630" y="1540"/>
                  </a:lnTo>
                  <a:lnTo>
                    <a:pt x="1623" y="1600"/>
                  </a:lnTo>
                  <a:lnTo>
                    <a:pt x="1614" y="1657"/>
                  </a:lnTo>
                  <a:lnTo>
                    <a:pt x="1605" y="1714"/>
                  </a:lnTo>
                  <a:lnTo>
                    <a:pt x="1595" y="1768"/>
                  </a:lnTo>
                  <a:lnTo>
                    <a:pt x="1585" y="1819"/>
                  </a:lnTo>
                  <a:lnTo>
                    <a:pt x="1575" y="1868"/>
                  </a:lnTo>
                  <a:lnTo>
                    <a:pt x="1567" y="1913"/>
                  </a:lnTo>
                  <a:lnTo>
                    <a:pt x="1557" y="1956"/>
                  </a:lnTo>
                  <a:lnTo>
                    <a:pt x="1548" y="1994"/>
                  </a:lnTo>
                  <a:lnTo>
                    <a:pt x="1540" y="2029"/>
                  </a:lnTo>
                  <a:lnTo>
                    <a:pt x="1533" y="2059"/>
                  </a:lnTo>
                  <a:lnTo>
                    <a:pt x="1526" y="2084"/>
                  </a:lnTo>
                  <a:lnTo>
                    <a:pt x="1521" y="2105"/>
                  </a:lnTo>
                  <a:lnTo>
                    <a:pt x="1517" y="2120"/>
                  </a:lnTo>
                  <a:lnTo>
                    <a:pt x="1514" y="2129"/>
                  </a:lnTo>
                  <a:lnTo>
                    <a:pt x="1514" y="2132"/>
                  </a:lnTo>
                  <a:lnTo>
                    <a:pt x="1493" y="2189"/>
                  </a:lnTo>
                  <a:lnTo>
                    <a:pt x="1473" y="2240"/>
                  </a:lnTo>
                  <a:lnTo>
                    <a:pt x="1455" y="2283"/>
                  </a:lnTo>
                  <a:lnTo>
                    <a:pt x="1435" y="2319"/>
                  </a:lnTo>
                  <a:lnTo>
                    <a:pt x="1418" y="2349"/>
                  </a:lnTo>
                  <a:lnTo>
                    <a:pt x="1400" y="2375"/>
                  </a:lnTo>
                  <a:lnTo>
                    <a:pt x="1384" y="2395"/>
                  </a:lnTo>
                  <a:lnTo>
                    <a:pt x="1367" y="2412"/>
                  </a:lnTo>
                  <a:lnTo>
                    <a:pt x="1353" y="2424"/>
                  </a:lnTo>
                  <a:lnTo>
                    <a:pt x="1340" y="2433"/>
                  </a:lnTo>
                  <a:lnTo>
                    <a:pt x="1327" y="2438"/>
                  </a:lnTo>
                  <a:lnTo>
                    <a:pt x="1316" y="2441"/>
                  </a:lnTo>
                  <a:lnTo>
                    <a:pt x="1307" y="2443"/>
                  </a:lnTo>
                  <a:lnTo>
                    <a:pt x="1298" y="2443"/>
                  </a:lnTo>
                  <a:lnTo>
                    <a:pt x="1291" y="2443"/>
                  </a:lnTo>
                  <a:lnTo>
                    <a:pt x="1287" y="2441"/>
                  </a:lnTo>
                  <a:lnTo>
                    <a:pt x="1284" y="2440"/>
                  </a:lnTo>
                  <a:lnTo>
                    <a:pt x="1283" y="2439"/>
                  </a:lnTo>
                  <a:lnTo>
                    <a:pt x="1268" y="2434"/>
                  </a:lnTo>
                  <a:lnTo>
                    <a:pt x="1255" y="2423"/>
                  </a:lnTo>
                  <a:lnTo>
                    <a:pt x="1243" y="2407"/>
                  </a:lnTo>
                  <a:lnTo>
                    <a:pt x="1232" y="2388"/>
                  </a:lnTo>
                  <a:lnTo>
                    <a:pt x="1224" y="2364"/>
                  </a:lnTo>
                  <a:lnTo>
                    <a:pt x="1215" y="2337"/>
                  </a:lnTo>
                  <a:lnTo>
                    <a:pt x="1207" y="2310"/>
                  </a:lnTo>
                  <a:lnTo>
                    <a:pt x="1201" y="2280"/>
                  </a:lnTo>
                  <a:lnTo>
                    <a:pt x="1194" y="2252"/>
                  </a:lnTo>
                  <a:lnTo>
                    <a:pt x="1190" y="2222"/>
                  </a:lnTo>
                  <a:lnTo>
                    <a:pt x="1185" y="2195"/>
                  </a:lnTo>
                  <a:lnTo>
                    <a:pt x="1182" y="2170"/>
                  </a:lnTo>
                  <a:lnTo>
                    <a:pt x="1180" y="2148"/>
                  </a:lnTo>
                  <a:lnTo>
                    <a:pt x="1177" y="2128"/>
                  </a:lnTo>
                  <a:lnTo>
                    <a:pt x="1176" y="2114"/>
                  </a:lnTo>
                  <a:lnTo>
                    <a:pt x="1175" y="2105"/>
                  </a:lnTo>
                  <a:lnTo>
                    <a:pt x="1175" y="2102"/>
                  </a:lnTo>
                  <a:lnTo>
                    <a:pt x="1174" y="2039"/>
                  </a:lnTo>
                  <a:lnTo>
                    <a:pt x="1172" y="1980"/>
                  </a:lnTo>
                  <a:lnTo>
                    <a:pt x="1169" y="1925"/>
                  </a:lnTo>
                  <a:lnTo>
                    <a:pt x="1163" y="1874"/>
                  </a:lnTo>
                  <a:lnTo>
                    <a:pt x="1158" y="1828"/>
                  </a:lnTo>
                  <a:lnTo>
                    <a:pt x="1152" y="1785"/>
                  </a:lnTo>
                  <a:lnTo>
                    <a:pt x="1146" y="1749"/>
                  </a:lnTo>
                  <a:lnTo>
                    <a:pt x="1139" y="1716"/>
                  </a:lnTo>
                  <a:lnTo>
                    <a:pt x="1134" y="1690"/>
                  </a:lnTo>
                  <a:lnTo>
                    <a:pt x="1129" y="1669"/>
                  </a:lnTo>
                  <a:lnTo>
                    <a:pt x="1125" y="1654"/>
                  </a:lnTo>
                  <a:lnTo>
                    <a:pt x="1123" y="1644"/>
                  </a:lnTo>
                  <a:lnTo>
                    <a:pt x="1122" y="1640"/>
                  </a:lnTo>
                  <a:lnTo>
                    <a:pt x="1113" y="1606"/>
                  </a:lnTo>
                  <a:lnTo>
                    <a:pt x="1102" y="1578"/>
                  </a:lnTo>
                  <a:lnTo>
                    <a:pt x="1089" y="1553"/>
                  </a:lnTo>
                  <a:lnTo>
                    <a:pt x="1074" y="1532"/>
                  </a:lnTo>
                  <a:lnTo>
                    <a:pt x="1058" y="1514"/>
                  </a:lnTo>
                  <a:lnTo>
                    <a:pt x="1042" y="1500"/>
                  </a:lnTo>
                  <a:lnTo>
                    <a:pt x="1024" y="1489"/>
                  </a:lnTo>
                  <a:lnTo>
                    <a:pt x="1008" y="1480"/>
                  </a:lnTo>
                  <a:lnTo>
                    <a:pt x="992" y="1474"/>
                  </a:lnTo>
                  <a:lnTo>
                    <a:pt x="977" y="1469"/>
                  </a:lnTo>
                  <a:lnTo>
                    <a:pt x="964" y="1466"/>
                  </a:lnTo>
                  <a:lnTo>
                    <a:pt x="953" y="1465"/>
                  </a:lnTo>
                  <a:lnTo>
                    <a:pt x="945" y="1464"/>
                  </a:lnTo>
                  <a:lnTo>
                    <a:pt x="940" y="1464"/>
                  </a:lnTo>
                  <a:lnTo>
                    <a:pt x="937" y="1464"/>
                  </a:lnTo>
                  <a:lnTo>
                    <a:pt x="908" y="1464"/>
                  </a:lnTo>
                  <a:lnTo>
                    <a:pt x="883" y="1468"/>
                  </a:lnTo>
                  <a:lnTo>
                    <a:pt x="860" y="1476"/>
                  </a:lnTo>
                  <a:lnTo>
                    <a:pt x="840" y="1487"/>
                  </a:lnTo>
                  <a:lnTo>
                    <a:pt x="822" y="1500"/>
                  </a:lnTo>
                  <a:lnTo>
                    <a:pt x="808" y="1514"/>
                  </a:lnTo>
                  <a:lnTo>
                    <a:pt x="795" y="1530"/>
                  </a:lnTo>
                  <a:lnTo>
                    <a:pt x="785" y="1545"/>
                  </a:lnTo>
                  <a:lnTo>
                    <a:pt x="777" y="1559"/>
                  </a:lnTo>
                  <a:lnTo>
                    <a:pt x="771" y="1574"/>
                  </a:lnTo>
                  <a:lnTo>
                    <a:pt x="766" y="1585"/>
                  </a:lnTo>
                  <a:lnTo>
                    <a:pt x="763" y="1594"/>
                  </a:lnTo>
                  <a:lnTo>
                    <a:pt x="761" y="1600"/>
                  </a:lnTo>
                  <a:lnTo>
                    <a:pt x="761" y="1602"/>
                  </a:lnTo>
                  <a:lnTo>
                    <a:pt x="754" y="1616"/>
                  </a:lnTo>
                  <a:lnTo>
                    <a:pt x="748" y="1637"/>
                  </a:lnTo>
                  <a:lnTo>
                    <a:pt x="741" y="1662"/>
                  </a:lnTo>
                  <a:lnTo>
                    <a:pt x="736" y="1692"/>
                  </a:lnTo>
                  <a:lnTo>
                    <a:pt x="730" y="1726"/>
                  </a:lnTo>
                  <a:lnTo>
                    <a:pt x="725" y="1761"/>
                  </a:lnTo>
                  <a:lnTo>
                    <a:pt x="719" y="1799"/>
                  </a:lnTo>
                  <a:lnTo>
                    <a:pt x="715" y="1838"/>
                  </a:lnTo>
                  <a:lnTo>
                    <a:pt x="711" y="1877"/>
                  </a:lnTo>
                  <a:lnTo>
                    <a:pt x="707" y="1915"/>
                  </a:lnTo>
                  <a:lnTo>
                    <a:pt x="704" y="1953"/>
                  </a:lnTo>
                  <a:lnTo>
                    <a:pt x="701" y="1987"/>
                  </a:lnTo>
                  <a:lnTo>
                    <a:pt x="697" y="2018"/>
                  </a:lnTo>
                  <a:lnTo>
                    <a:pt x="695" y="2046"/>
                  </a:lnTo>
                  <a:lnTo>
                    <a:pt x="694" y="2069"/>
                  </a:lnTo>
                  <a:lnTo>
                    <a:pt x="693" y="2086"/>
                  </a:lnTo>
                  <a:lnTo>
                    <a:pt x="692" y="2097"/>
                  </a:lnTo>
                  <a:lnTo>
                    <a:pt x="692" y="2102"/>
                  </a:lnTo>
                  <a:lnTo>
                    <a:pt x="690" y="2157"/>
                  </a:lnTo>
                  <a:lnTo>
                    <a:pt x="685" y="2205"/>
                  </a:lnTo>
                  <a:lnTo>
                    <a:pt x="680" y="2247"/>
                  </a:lnTo>
                  <a:lnTo>
                    <a:pt x="673" y="2285"/>
                  </a:lnTo>
                  <a:lnTo>
                    <a:pt x="665" y="2318"/>
                  </a:lnTo>
                  <a:lnTo>
                    <a:pt x="657" y="2345"/>
                  </a:lnTo>
                  <a:lnTo>
                    <a:pt x="648" y="2368"/>
                  </a:lnTo>
                  <a:lnTo>
                    <a:pt x="639" y="2387"/>
                  </a:lnTo>
                  <a:lnTo>
                    <a:pt x="629" y="2402"/>
                  </a:lnTo>
                  <a:lnTo>
                    <a:pt x="622" y="2414"/>
                  </a:lnTo>
                  <a:lnTo>
                    <a:pt x="613" y="2424"/>
                  </a:lnTo>
                  <a:lnTo>
                    <a:pt x="606" y="2430"/>
                  </a:lnTo>
                  <a:lnTo>
                    <a:pt x="600" y="2435"/>
                  </a:lnTo>
                  <a:lnTo>
                    <a:pt x="595" y="2438"/>
                  </a:lnTo>
                  <a:lnTo>
                    <a:pt x="593" y="2439"/>
                  </a:lnTo>
                  <a:lnTo>
                    <a:pt x="592" y="2439"/>
                  </a:lnTo>
                  <a:lnTo>
                    <a:pt x="566" y="2439"/>
                  </a:lnTo>
                  <a:lnTo>
                    <a:pt x="543" y="2434"/>
                  </a:lnTo>
                  <a:lnTo>
                    <a:pt x="520" y="2423"/>
                  </a:lnTo>
                  <a:lnTo>
                    <a:pt x="500" y="2407"/>
                  </a:lnTo>
                  <a:lnTo>
                    <a:pt x="481" y="2389"/>
                  </a:lnTo>
                  <a:lnTo>
                    <a:pt x="464" y="2368"/>
                  </a:lnTo>
                  <a:lnTo>
                    <a:pt x="450" y="2346"/>
                  </a:lnTo>
                  <a:lnTo>
                    <a:pt x="435" y="2323"/>
                  </a:lnTo>
                  <a:lnTo>
                    <a:pt x="424" y="2300"/>
                  </a:lnTo>
                  <a:lnTo>
                    <a:pt x="415" y="2278"/>
                  </a:lnTo>
                  <a:lnTo>
                    <a:pt x="407" y="2258"/>
                  </a:lnTo>
                  <a:lnTo>
                    <a:pt x="400" y="2242"/>
                  </a:lnTo>
                  <a:lnTo>
                    <a:pt x="396" y="2228"/>
                  </a:lnTo>
                  <a:lnTo>
                    <a:pt x="393" y="2220"/>
                  </a:lnTo>
                  <a:lnTo>
                    <a:pt x="392" y="2217"/>
                  </a:lnTo>
                  <a:lnTo>
                    <a:pt x="380" y="2185"/>
                  </a:lnTo>
                  <a:lnTo>
                    <a:pt x="367" y="2149"/>
                  </a:lnTo>
                  <a:lnTo>
                    <a:pt x="355" y="2110"/>
                  </a:lnTo>
                  <a:lnTo>
                    <a:pt x="343" y="2071"/>
                  </a:lnTo>
                  <a:lnTo>
                    <a:pt x="332" y="2029"/>
                  </a:lnTo>
                  <a:lnTo>
                    <a:pt x="323" y="1987"/>
                  </a:lnTo>
                  <a:lnTo>
                    <a:pt x="312" y="1944"/>
                  </a:lnTo>
                  <a:lnTo>
                    <a:pt x="303" y="1901"/>
                  </a:lnTo>
                  <a:lnTo>
                    <a:pt x="294" y="1861"/>
                  </a:lnTo>
                  <a:lnTo>
                    <a:pt x="286" y="1821"/>
                  </a:lnTo>
                  <a:lnTo>
                    <a:pt x="279" y="1784"/>
                  </a:lnTo>
                  <a:lnTo>
                    <a:pt x="272" y="1750"/>
                  </a:lnTo>
                  <a:lnTo>
                    <a:pt x="267" y="1719"/>
                  </a:lnTo>
                  <a:lnTo>
                    <a:pt x="262" y="1692"/>
                  </a:lnTo>
                  <a:lnTo>
                    <a:pt x="259" y="1671"/>
                  </a:lnTo>
                  <a:lnTo>
                    <a:pt x="256" y="1655"/>
                  </a:lnTo>
                  <a:lnTo>
                    <a:pt x="255" y="1644"/>
                  </a:lnTo>
                  <a:lnTo>
                    <a:pt x="253" y="1640"/>
                  </a:lnTo>
                  <a:lnTo>
                    <a:pt x="246" y="1598"/>
                  </a:lnTo>
                  <a:lnTo>
                    <a:pt x="240" y="1555"/>
                  </a:lnTo>
                  <a:lnTo>
                    <a:pt x="236" y="1514"/>
                  </a:lnTo>
                  <a:lnTo>
                    <a:pt x="234" y="1477"/>
                  </a:lnTo>
                  <a:lnTo>
                    <a:pt x="232" y="1442"/>
                  </a:lnTo>
                  <a:lnTo>
                    <a:pt x="230" y="1411"/>
                  </a:lnTo>
                  <a:lnTo>
                    <a:pt x="229" y="1385"/>
                  </a:lnTo>
                  <a:lnTo>
                    <a:pt x="229" y="1363"/>
                  </a:lnTo>
                  <a:lnTo>
                    <a:pt x="230" y="1347"/>
                  </a:lnTo>
                  <a:lnTo>
                    <a:pt x="230" y="1337"/>
                  </a:lnTo>
                  <a:lnTo>
                    <a:pt x="230" y="1334"/>
                  </a:lnTo>
                  <a:lnTo>
                    <a:pt x="218" y="1279"/>
                  </a:lnTo>
                  <a:lnTo>
                    <a:pt x="205" y="1228"/>
                  </a:lnTo>
                  <a:lnTo>
                    <a:pt x="192" y="1182"/>
                  </a:lnTo>
                  <a:lnTo>
                    <a:pt x="180" y="1142"/>
                  </a:lnTo>
                  <a:lnTo>
                    <a:pt x="169" y="1106"/>
                  </a:lnTo>
                  <a:lnTo>
                    <a:pt x="158" y="1075"/>
                  </a:lnTo>
                  <a:lnTo>
                    <a:pt x="149" y="1050"/>
                  </a:lnTo>
                  <a:lnTo>
                    <a:pt x="142" y="1029"/>
                  </a:lnTo>
                  <a:lnTo>
                    <a:pt x="136" y="1015"/>
                  </a:lnTo>
                  <a:lnTo>
                    <a:pt x="132" y="1006"/>
                  </a:lnTo>
                  <a:lnTo>
                    <a:pt x="131" y="1004"/>
                  </a:lnTo>
                  <a:lnTo>
                    <a:pt x="102" y="939"/>
                  </a:lnTo>
                  <a:lnTo>
                    <a:pt x="77" y="879"/>
                  </a:lnTo>
                  <a:lnTo>
                    <a:pt x="57" y="822"/>
                  </a:lnTo>
                  <a:lnTo>
                    <a:pt x="41" y="769"/>
                  </a:lnTo>
                  <a:lnTo>
                    <a:pt x="29" y="722"/>
                  </a:lnTo>
                  <a:lnTo>
                    <a:pt x="19" y="678"/>
                  </a:lnTo>
                  <a:lnTo>
                    <a:pt x="11" y="641"/>
                  </a:lnTo>
                  <a:lnTo>
                    <a:pt x="6" y="609"/>
                  </a:lnTo>
                  <a:lnTo>
                    <a:pt x="2" y="584"/>
                  </a:lnTo>
                  <a:lnTo>
                    <a:pt x="1" y="565"/>
                  </a:lnTo>
                  <a:lnTo>
                    <a:pt x="0" y="555"/>
                  </a:lnTo>
                  <a:lnTo>
                    <a:pt x="0" y="550"/>
                  </a:lnTo>
                  <a:lnTo>
                    <a:pt x="0" y="493"/>
                  </a:lnTo>
                  <a:lnTo>
                    <a:pt x="4" y="442"/>
                  </a:lnTo>
                  <a:lnTo>
                    <a:pt x="10" y="393"/>
                  </a:lnTo>
                  <a:lnTo>
                    <a:pt x="19" y="350"/>
                  </a:lnTo>
                  <a:lnTo>
                    <a:pt x="30" y="309"/>
                  </a:lnTo>
                  <a:lnTo>
                    <a:pt x="42" y="273"/>
                  </a:lnTo>
                  <a:lnTo>
                    <a:pt x="55" y="241"/>
                  </a:lnTo>
                  <a:lnTo>
                    <a:pt x="69" y="212"/>
                  </a:lnTo>
                  <a:lnTo>
                    <a:pt x="85" y="186"/>
                  </a:lnTo>
                  <a:lnTo>
                    <a:pt x="99" y="164"/>
                  </a:lnTo>
                  <a:lnTo>
                    <a:pt x="113" y="146"/>
                  </a:lnTo>
                  <a:lnTo>
                    <a:pt x="126" y="130"/>
                  </a:lnTo>
                  <a:lnTo>
                    <a:pt x="137" y="118"/>
                  </a:lnTo>
                  <a:lnTo>
                    <a:pt x="147" y="109"/>
                  </a:lnTo>
                  <a:lnTo>
                    <a:pt x="155" y="102"/>
                  </a:lnTo>
                  <a:lnTo>
                    <a:pt x="160" y="99"/>
                  </a:lnTo>
                  <a:lnTo>
                    <a:pt x="161" y="96"/>
                  </a:lnTo>
                  <a:lnTo>
                    <a:pt x="184" y="71"/>
                  </a:lnTo>
                  <a:lnTo>
                    <a:pt x="210" y="52"/>
                  </a:lnTo>
                  <a:lnTo>
                    <a:pt x="238" y="34"/>
                  </a:lnTo>
                  <a:lnTo>
                    <a:pt x="269" y="22"/>
                  </a:lnTo>
                  <a:lnTo>
                    <a:pt x="302" y="12"/>
                  </a:lnTo>
                  <a:lnTo>
                    <a:pt x="336" y="6"/>
                  </a:lnTo>
                  <a:lnTo>
                    <a:pt x="370" y="1"/>
                  </a:lnTo>
                  <a:lnTo>
                    <a:pt x="40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49" name="Freeform 9">
              <a:extLst>
                <a:ext uri="{FF2B5EF4-FFF2-40B4-BE49-F238E27FC236}">
                  <a16:creationId xmlns:a16="http://schemas.microsoft.com/office/drawing/2014/main" xmlns="" id="{DEBC2FC6-AD39-486A-B898-66876F14EC18}"/>
                </a:ext>
              </a:extLst>
            </p:cNvPr>
            <p:cNvSpPr>
              <a:spLocks/>
            </p:cNvSpPr>
            <p:nvPr/>
          </p:nvSpPr>
          <p:spPr bwMode="auto">
            <a:xfrm>
              <a:off x="4478310" y="2174359"/>
              <a:ext cx="309009" cy="316438"/>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50" name="Rectangle 1">
              <a:extLst>
                <a:ext uri="{FF2B5EF4-FFF2-40B4-BE49-F238E27FC236}">
                  <a16:creationId xmlns:a16="http://schemas.microsoft.com/office/drawing/2014/main" xmlns="" id="{0C6CB339-0088-47B7-9FDA-8BC1D9573B32}"/>
                </a:ext>
              </a:extLst>
            </p:cNvPr>
            <p:cNvSpPr/>
            <p:nvPr/>
          </p:nvSpPr>
          <p:spPr>
            <a:xfrm>
              <a:off x="4487050" y="76423"/>
              <a:ext cx="278849" cy="277149"/>
            </a:xfrm>
            <a:custGeom>
              <a:avLst/>
              <a:gdLst/>
              <a:ahLst/>
              <a:cxnLst/>
              <a:rect l="l" t="t" r="r" b="b"/>
              <a:pathLst>
                <a:path w="3984740" h="3960440">
                  <a:moveTo>
                    <a:pt x="3524979" y="3362640"/>
                  </a:moveTo>
                  <a:cubicBezTo>
                    <a:pt x="3498469" y="3362640"/>
                    <a:pt x="3476978" y="3384131"/>
                    <a:pt x="3476978" y="3410641"/>
                  </a:cubicBezTo>
                  <a:lnTo>
                    <a:pt x="3476978" y="3602639"/>
                  </a:lnTo>
                  <a:cubicBezTo>
                    <a:pt x="3476978" y="3629149"/>
                    <a:pt x="3498469" y="3650640"/>
                    <a:pt x="3524979" y="3650640"/>
                  </a:cubicBezTo>
                  <a:lnTo>
                    <a:pt x="3716977" y="3650640"/>
                  </a:lnTo>
                  <a:cubicBezTo>
                    <a:pt x="3743487" y="3650640"/>
                    <a:pt x="3764978" y="3629149"/>
                    <a:pt x="3764978" y="3602639"/>
                  </a:cubicBezTo>
                  <a:lnTo>
                    <a:pt x="3764978" y="3410641"/>
                  </a:lnTo>
                  <a:cubicBezTo>
                    <a:pt x="3764978" y="3384131"/>
                    <a:pt x="3743487" y="3362640"/>
                    <a:pt x="3716977" y="3362640"/>
                  </a:cubicBezTo>
                  <a:close/>
                  <a:moveTo>
                    <a:pt x="650690" y="3362640"/>
                  </a:moveTo>
                  <a:cubicBezTo>
                    <a:pt x="624180" y="3362640"/>
                    <a:pt x="602689" y="3384131"/>
                    <a:pt x="602689" y="3410641"/>
                  </a:cubicBezTo>
                  <a:lnTo>
                    <a:pt x="602689" y="3602639"/>
                  </a:lnTo>
                  <a:cubicBezTo>
                    <a:pt x="602689" y="3629149"/>
                    <a:pt x="624180" y="3650640"/>
                    <a:pt x="650690" y="3650640"/>
                  </a:cubicBezTo>
                  <a:lnTo>
                    <a:pt x="842688" y="3650640"/>
                  </a:lnTo>
                  <a:cubicBezTo>
                    <a:pt x="869198" y="3650640"/>
                    <a:pt x="890689" y="3629149"/>
                    <a:pt x="890689" y="3602639"/>
                  </a:cubicBezTo>
                  <a:lnTo>
                    <a:pt x="890689" y="3410641"/>
                  </a:lnTo>
                  <a:cubicBezTo>
                    <a:pt x="890689" y="3384131"/>
                    <a:pt x="869198" y="3362640"/>
                    <a:pt x="842688" y="3362640"/>
                  </a:cubicBezTo>
                  <a:close/>
                  <a:moveTo>
                    <a:pt x="3086046" y="3362639"/>
                  </a:moveTo>
                  <a:cubicBezTo>
                    <a:pt x="3059536" y="3362639"/>
                    <a:pt x="3038045" y="3384130"/>
                    <a:pt x="3038045" y="3410640"/>
                  </a:cubicBezTo>
                  <a:lnTo>
                    <a:pt x="3038045" y="3602638"/>
                  </a:lnTo>
                  <a:cubicBezTo>
                    <a:pt x="3038045" y="3629148"/>
                    <a:pt x="3059536" y="3650639"/>
                    <a:pt x="3086046" y="3650639"/>
                  </a:cubicBezTo>
                  <a:lnTo>
                    <a:pt x="3278044" y="3650639"/>
                  </a:lnTo>
                  <a:cubicBezTo>
                    <a:pt x="3304554" y="3650639"/>
                    <a:pt x="3326045" y="3629148"/>
                    <a:pt x="3326045" y="3602638"/>
                  </a:cubicBezTo>
                  <a:lnTo>
                    <a:pt x="3326045" y="3410640"/>
                  </a:lnTo>
                  <a:cubicBezTo>
                    <a:pt x="3326045" y="3384130"/>
                    <a:pt x="3304554" y="3362639"/>
                    <a:pt x="3278044" y="3362639"/>
                  </a:cubicBezTo>
                  <a:close/>
                  <a:moveTo>
                    <a:pt x="211757" y="3362639"/>
                  </a:moveTo>
                  <a:cubicBezTo>
                    <a:pt x="185247" y="3362639"/>
                    <a:pt x="163756" y="3384130"/>
                    <a:pt x="163756" y="3410640"/>
                  </a:cubicBezTo>
                  <a:lnTo>
                    <a:pt x="163756" y="3602638"/>
                  </a:lnTo>
                  <a:cubicBezTo>
                    <a:pt x="163756" y="3629148"/>
                    <a:pt x="185247" y="3650639"/>
                    <a:pt x="211757" y="3650639"/>
                  </a:cubicBezTo>
                  <a:lnTo>
                    <a:pt x="403755" y="3650639"/>
                  </a:lnTo>
                  <a:cubicBezTo>
                    <a:pt x="430265" y="3650639"/>
                    <a:pt x="451756" y="3629148"/>
                    <a:pt x="451756" y="3602638"/>
                  </a:cubicBezTo>
                  <a:lnTo>
                    <a:pt x="451756" y="3410640"/>
                  </a:lnTo>
                  <a:cubicBezTo>
                    <a:pt x="451756" y="3384130"/>
                    <a:pt x="430265" y="3362639"/>
                    <a:pt x="403755" y="3362639"/>
                  </a:cubicBezTo>
                  <a:close/>
                  <a:moveTo>
                    <a:pt x="1716487" y="2922775"/>
                  </a:moveTo>
                  <a:lnTo>
                    <a:pt x="1716487" y="3786871"/>
                  </a:lnTo>
                  <a:lnTo>
                    <a:pt x="2220543" y="3786871"/>
                  </a:lnTo>
                  <a:lnTo>
                    <a:pt x="2220543" y="2922775"/>
                  </a:lnTo>
                  <a:close/>
                  <a:moveTo>
                    <a:pt x="3524979" y="2889857"/>
                  </a:moveTo>
                  <a:cubicBezTo>
                    <a:pt x="3498469" y="2889857"/>
                    <a:pt x="3476978" y="2911348"/>
                    <a:pt x="3476978" y="2937858"/>
                  </a:cubicBezTo>
                  <a:lnTo>
                    <a:pt x="3476978" y="3129856"/>
                  </a:lnTo>
                  <a:cubicBezTo>
                    <a:pt x="3476978" y="3156366"/>
                    <a:pt x="3498469" y="3177857"/>
                    <a:pt x="3524979" y="3177857"/>
                  </a:cubicBezTo>
                  <a:lnTo>
                    <a:pt x="3716977" y="3177857"/>
                  </a:lnTo>
                  <a:cubicBezTo>
                    <a:pt x="3743487" y="3177857"/>
                    <a:pt x="3764978" y="3156366"/>
                    <a:pt x="3764978" y="3129856"/>
                  </a:cubicBezTo>
                  <a:lnTo>
                    <a:pt x="3764978" y="2937858"/>
                  </a:lnTo>
                  <a:cubicBezTo>
                    <a:pt x="3764978" y="2911348"/>
                    <a:pt x="3743487" y="2889857"/>
                    <a:pt x="3716977" y="2889857"/>
                  </a:cubicBezTo>
                  <a:close/>
                  <a:moveTo>
                    <a:pt x="650690" y="2889857"/>
                  </a:moveTo>
                  <a:cubicBezTo>
                    <a:pt x="624180" y="2889857"/>
                    <a:pt x="602689" y="2911348"/>
                    <a:pt x="602689" y="2937858"/>
                  </a:cubicBezTo>
                  <a:lnTo>
                    <a:pt x="602689" y="3129856"/>
                  </a:lnTo>
                  <a:cubicBezTo>
                    <a:pt x="602689" y="3156366"/>
                    <a:pt x="624180" y="3177857"/>
                    <a:pt x="650690" y="3177857"/>
                  </a:cubicBezTo>
                  <a:lnTo>
                    <a:pt x="842688" y="3177857"/>
                  </a:lnTo>
                  <a:cubicBezTo>
                    <a:pt x="869198" y="3177857"/>
                    <a:pt x="890689" y="3156366"/>
                    <a:pt x="890689" y="3129856"/>
                  </a:cubicBezTo>
                  <a:lnTo>
                    <a:pt x="890689" y="2937858"/>
                  </a:lnTo>
                  <a:cubicBezTo>
                    <a:pt x="890689" y="2911348"/>
                    <a:pt x="869198" y="2889857"/>
                    <a:pt x="842688" y="2889857"/>
                  </a:cubicBezTo>
                  <a:close/>
                  <a:moveTo>
                    <a:pt x="3086046" y="2889856"/>
                  </a:moveTo>
                  <a:cubicBezTo>
                    <a:pt x="3059536" y="2889856"/>
                    <a:pt x="3038045" y="2911347"/>
                    <a:pt x="3038045" y="2937857"/>
                  </a:cubicBezTo>
                  <a:lnTo>
                    <a:pt x="3038045" y="3129855"/>
                  </a:lnTo>
                  <a:cubicBezTo>
                    <a:pt x="3038045" y="3156365"/>
                    <a:pt x="3059536" y="3177856"/>
                    <a:pt x="3086046" y="3177856"/>
                  </a:cubicBezTo>
                  <a:lnTo>
                    <a:pt x="3278044" y="3177856"/>
                  </a:lnTo>
                  <a:cubicBezTo>
                    <a:pt x="3304554" y="3177856"/>
                    <a:pt x="3326045" y="3156365"/>
                    <a:pt x="3326045" y="3129855"/>
                  </a:cubicBezTo>
                  <a:lnTo>
                    <a:pt x="3326045" y="2937857"/>
                  </a:lnTo>
                  <a:cubicBezTo>
                    <a:pt x="3326045" y="2911347"/>
                    <a:pt x="3304554" y="2889856"/>
                    <a:pt x="3278044" y="2889856"/>
                  </a:cubicBezTo>
                  <a:close/>
                  <a:moveTo>
                    <a:pt x="211757" y="2889856"/>
                  </a:moveTo>
                  <a:cubicBezTo>
                    <a:pt x="185247" y="2889856"/>
                    <a:pt x="163756" y="2911347"/>
                    <a:pt x="163756" y="2937857"/>
                  </a:cubicBezTo>
                  <a:lnTo>
                    <a:pt x="163756" y="3129855"/>
                  </a:lnTo>
                  <a:cubicBezTo>
                    <a:pt x="163756" y="3156365"/>
                    <a:pt x="185247" y="3177856"/>
                    <a:pt x="211757" y="3177856"/>
                  </a:cubicBezTo>
                  <a:lnTo>
                    <a:pt x="403755" y="3177856"/>
                  </a:lnTo>
                  <a:cubicBezTo>
                    <a:pt x="430265" y="3177856"/>
                    <a:pt x="451756" y="3156365"/>
                    <a:pt x="451756" y="3129855"/>
                  </a:cubicBezTo>
                  <a:lnTo>
                    <a:pt x="451756" y="2937857"/>
                  </a:lnTo>
                  <a:cubicBezTo>
                    <a:pt x="451756" y="2911347"/>
                    <a:pt x="430265" y="2889856"/>
                    <a:pt x="403755" y="2889856"/>
                  </a:cubicBezTo>
                  <a:close/>
                  <a:moveTo>
                    <a:pt x="3524979" y="2417074"/>
                  </a:moveTo>
                  <a:cubicBezTo>
                    <a:pt x="3498469" y="2417074"/>
                    <a:pt x="3476978" y="2438565"/>
                    <a:pt x="3476978" y="2465075"/>
                  </a:cubicBezTo>
                  <a:lnTo>
                    <a:pt x="3476978" y="2657073"/>
                  </a:lnTo>
                  <a:cubicBezTo>
                    <a:pt x="3476978" y="2683583"/>
                    <a:pt x="3498469" y="2705074"/>
                    <a:pt x="3524979" y="2705074"/>
                  </a:cubicBezTo>
                  <a:lnTo>
                    <a:pt x="3716977" y="2705074"/>
                  </a:lnTo>
                  <a:cubicBezTo>
                    <a:pt x="3743487" y="2705074"/>
                    <a:pt x="3764978" y="2683583"/>
                    <a:pt x="3764978" y="2657073"/>
                  </a:cubicBezTo>
                  <a:lnTo>
                    <a:pt x="3764978" y="2465075"/>
                  </a:lnTo>
                  <a:cubicBezTo>
                    <a:pt x="3764978" y="2438565"/>
                    <a:pt x="3743487" y="2417074"/>
                    <a:pt x="3716977" y="2417074"/>
                  </a:cubicBezTo>
                  <a:close/>
                  <a:moveTo>
                    <a:pt x="650690" y="2417074"/>
                  </a:moveTo>
                  <a:cubicBezTo>
                    <a:pt x="624180" y="2417074"/>
                    <a:pt x="602689" y="2438565"/>
                    <a:pt x="602689" y="2465075"/>
                  </a:cubicBezTo>
                  <a:lnTo>
                    <a:pt x="602689" y="2657073"/>
                  </a:lnTo>
                  <a:cubicBezTo>
                    <a:pt x="602689" y="2683583"/>
                    <a:pt x="624180" y="2705074"/>
                    <a:pt x="650690" y="2705074"/>
                  </a:cubicBezTo>
                  <a:lnTo>
                    <a:pt x="842688" y="2705074"/>
                  </a:lnTo>
                  <a:cubicBezTo>
                    <a:pt x="869198" y="2705074"/>
                    <a:pt x="890689" y="2683583"/>
                    <a:pt x="890689" y="2657073"/>
                  </a:cubicBezTo>
                  <a:lnTo>
                    <a:pt x="890689" y="2465075"/>
                  </a:lnTo>
                  <a:cubicBezTo>
                    <a:pt x="890689" y="2438565"/>
                    <a:pt x="869198" y="2417074"/>
                    <a:pt x="842688" y="2417074"/>
                  </a:cubicBezTo>
                  <a:close/>
                  <a:moveTo>
                    <a:pt x="3086046" y="2417073"/>
                  </a:moveTo>
                  <a:cubicBezTo>
                    <a:pt x="3059536" y="2417073"/>
                    <a:pt x="3038045" y="2438564"/>
                    <a:pt x="3038045" y="2465074"/>
                  </a:cubicBezTo>
                  <a:lnTo>
                    <a:pt x="3038045" y="2657072"/>
                  </a:lnTo>
                  <a:cubicBezTo>
                    <a:pt x="3038045" y="2683582"/>
                    <a:pt x="3059536" y="2705073"/>
                    <a:pt x="3086046" y="2705073"/>
                  </a:cubicBezTo>
                  <a:lnTo>
                    <a:pt x="3278044" y="2705073"/>
                  </a:lnTo>
                  <a:cubicBezTo>
                    <a:pt x="3304554" y="2705073"/>
                    <a:pt x="3326045" y="2683582"/>
                    <a:pt x="3326045" y="2657072"/>
                  </a:cubicBezTo>
                  <a:lnTo>
                    <a:pt x="3326045" y="2465074"/>
                  </a:lnTo>
                  <a:cubicBezTo>
                    <a:pt x="3326045" y="2438564"/>
                    <a:pt x="3304554" y="2417073"/>
                    <a:pt x="3278044" y="2417073"/>
                  </a:cubicBezTo>
                  <a:close/>
                  <a:moveTo>
                    <a:pt x="211757" y="2417073"/>
                  </a:moveTo>
                  <a:cubicBezTo>
                    <a:pt x="185247" y="2417073"/>
                    <a:pt x="163756" y="2438564"/>
                    <a:pt x="163756" y="2465074"/>
                  </a:cubicBezTo>
                  <a:lnTo>
                    <a:pt x="163756" y="2657072"/>
                  </a:lnTo>
                  <a:cubicBezTo>
                    <a:pt x="163756" y="2683582"/>
                    <a:pt x="185247" y="2705073"/>
                    <a:pt x="211757" y="2705073"/>
                  </a:cubicBezTo>
                  <a:lnTo>
                    <a:pt x="403755" y="2705073"/>
                  </a:lnTo>
                  <a:cubicBezTo>
                    <a:pt x="430265" y="2705073"/>
                    <a:pt x="451756" y="2683582"/>
                    <a:pt x="451756" y="2657072"/>
                  </a:cubicBezTo>
                  <a:lnTo>
                    <a:pt x="451756" y="2465074"/>
                  </a:lnTo>
                  <a:cubicBezTo>
                    <a:pt x="451756" y="2438564"/>
                    <a:pt x="430265" y="2417073"/>
                    <a:pt x="403755" y="2417073"/>
                  </a:cubicBezTo>
                  <a:close/>
                  <a:moveTo>
                    <a:pt x="1872516" y="2415464"/>
                  </a:moveTo>
                  <a:cubicBezTo>
                    <a:pt x="1846006" y="2415464"/>
                    <a:pt x="1824515" y="2436955"/>
                    <a:pt x="1824515" y="2463465"/>
                  </a:cubicBezTo>
                  <a:lnTo>
                    <a:pt x="1824515" y="2655463"/>
                  </a:lnTo>
                  <a:cubicBezTo>
                    <a:pt x="1824515" y="2681973"/>
                    <a:pt x="1846006" y="2703464"/>
                    <a:pt x="1872516" y="2703464"/>
                  </a:cubicBezTo>
                  <a:lnTo>
                    <a:pt x="2064514" y="2703464"/>
                  </a:lnTo>
                  <a:cubicBezTo>
                    <a:pt x="2091024" y="2703464"/>
                    <a:pt x="2112515" y="2681973"/>
                    <a:pt x="2112515" y="2655463"/>
                  </a:cubicBezTo>
                  <a:lnTo>
                    <a:pt x="2112515" y="2463465"/>
                  </a:lnTo>
                  <a:cubicBezTo>
                    <a:pt x="2112515" y="2436955"/>
                    <a:pt x="2091024" y="2415464"/>
                    <a:pt x="2064514" y="2415464"/>
                  </a:cubicBezTo>
                  <a:close/>
                  <a:moveTo>
                    <a:pt x="2324630" y="2415463"/>
                  </a:moveTo>
                  <a:cubicBezTo>
                    <a:pt x="2298120" y="2415463"/>
                    <a:pt x="2276629" y="2436954"/>
                    <a:pt x="2276629" y="2463464"/>
                  </a:cubicBezTo>
                  <a:lnTo>
                    <a:pt x="2276629" y="2655462"/>
                  </a:lnTo>
                  <a:cubicBezTo>
                    <a:pt x="2276629" y="2681972"/>
                    <a:pt x="2298120" y="2703463"/>
                    <a:pt x="2324630" y="2703463"/>
                  </a:cubicBezTo>
                  <a:lnTo>
                    <a:pt x="2516628" y="2703463"/>
                  </a:lnTo>
                  <a:cubicBezTo>
                    <a:pt x="2543138" y="2703463"/>
                    <a:pt x="2564629" y="2681972"/>
                    <a:pt x="2564629" y="2655462"/>
                  </a:cubicBezTo>
                  <a:lnTo>
                    <a:pt x="2564629" y="2463464"/>
                  </a:lnTo>
                  <a:cubicBezTo>
                    <a:pt x="2564629" y="2436954"/>
                    <a:pt x="2543138" y="2415463"/>
                    <a:pt x="2516628" y="2415463"/>
                  </a:cubicBezTo>
                  <a:close/>
                  <a:moveTo>
                    <a:pt x="1433583" y="2415463"/>
                  </a:moveTo>
                  <a:cubicBezTo>
                    <a:pt x="1407073" y="2415463"/>
                    <a:pt x="1385582" y="2436954"/>
                    <a:pt x="1385582" y="2463464"/>
                  </a:cubicBezTo>
                  <a:lnTo>
                    <a:pt x="1385582" y="2655462"/>
                  </a:lnTo>
                  <a:cubicBezTo>
                    <a:pt x="1385582" y="2681972"/>
                    <a:pt x="1407073" y="2703463"/>
                    <a:pt x="1433583" y="2703463"/>
                  </a:cubicBezTo>
                  <a:lnTo>
                    <a:pt x="1625581" y="2703463"/>
                  </a:lnTo>
                  <a:cubicBezTo>
                    <a:pt x="1652091" y="2703463"/>
                    <a:pt x="1673582" y="2681972"/>
                    <a:pt x="1673582" y="2655462"/>
                  </a:cubicBezTo>
                  <a:lnTo>
                    <a:pt x="1673582" y="2463464"/>
                  </a:lnTo>
                  <a:cubicBezTo>
                    <a:pt x="1673582" y="2436954"/>
                    <a:pt x="1652091" y="2415463"/>
                    <a:pt x="1625581" y="2415463"/>
                  </a:cubicBezTo>
                  <a:close/>
                  <a:moveTo>
                    <a:pt x="3524979" y="1944291"/>
                  </a:moveTo>
                  <a:cubicBezTo>
                    <a:pt x="3498469" y="1944291"/>
                    <a:pt x="3476978" y="1965782"/>
                    <a:pt x="3476978" y="1992292"/>
                  </a:cubicBezTo>
                  <a:lnTo>
                    <a:pt x="3476978" y="2184290"/>
                  </a:lnTo>
                  <a:cubicBezTo>
                    <a:pt x="3476978" y="2210800"/>
                    <a:pt x="3498469" y="2232291"/>
                    <a:pt x="3524979" y="2232291"/>
                  </a:cubicBezTo>
                  <a:lnTo>
                    <a:pt x="3716977" y="2232291"/>
                  </a:lnTo>
                  <a:cubicBezTo>
                    <a:pt x="3743487" y="2232291"/>
                    <a:pt x="3764978" y="2210800"/>
                    <a:pt x="3764978" y="2184290"/>
                  </a:cubicBezTo>
                  <a:lnTo>
                    <a:pt x="3764978" y="1992292"/>
                  </a:lnTo>
                  <a:cubicBezTo>
                    <a:pt x="3764978" y="1965782"/>
                    <a:pt x="3743487" y="1944291"/>
                    <a:pt x="3716977" y="1944291"/>
                  </a:cubicBezTo>
                  <a:close/>
                  <a:moveTo>
                    <a:pt x="650690" y="1944291"/>
                  </a:moveTo>
                  <a:cubicBezTo>
                    <a:pt x="624180" y="1944291"/>
                    <a:pt x="602689" y="1965782"/>
                    <a:pt x="602689" y="1992292"/>
                  </a:cubicBezTo>
                  <a:lnTo>
                    <a:pt x="602689" y="2184290"/>
                  </a:lnTo>
                  <a:cubicBezTo>
                    <a:pt x="602689" y="2210800"/>
                    <a:pt x="624180" y="2232291"/>
                    <a:pt x="650690" y="2232291"/>
                  </a:cubicBezTo>
                  <a:lnTo>
                    <a:pt x="842688" y="2232291"/>
                  </a:lnTo>
                  <a:cubicBezTo>
                    <a:pt x="869198" y="2232291"/>
                    <a:pt x="890689" y="2210800"/>
                    <a:pt x="890689" y="2184290"/>
                  </a:cubicBezTo>
                  <a:lnTo>
                    <a:pt x="890689" y="1992292"/>
                  </a:lnTo>
                  <a:cubicBezTo>
                    <a:pt x="890689" y="1965782"/>
                    <a:pt x="869198" y="1944291"/>
                    <a:pt x="842688" y="1944291"/>
                  </a:cubicBezTo>
                  <a:close/>
                  <a:moveTo>
                    <a:pt x="3086046" y="1944290"/>
                  </a:moveTo>
                  <a:cubicBezTo>
                    <a:pt x="3059536" y="1944290"/>
                    <a:pt x="3038045" y="1965781"/>
                    <a:pt x="3038045" y="1992291"/>
                  </a:cubicBezTo>
                  <a:lnTo>
                    <a:pt x="3038045" y="2184289"/>
                  </a:lnTo>
                  <a:cubicBezTo>
                    <a:pt x="3038045" y="2210799"/>
                    <a:pt x="3059536" y="2232290"/>
                    <a:pt x="3086046" y="2232290"/>
                  </a:cubicBezTo>
                  <a:lnTo>
                    <a:pt x="3278044" y="2232290"/>
                  </a:lnTo>
                  <a:cubicBezTo>
                    <a:pt x="3304554" y="2232290"/>
                    <a:pt x="3326045" y="2210799"/>
                    <a:pt x="3326045" y="2184289"/>
                  </a:cubicBezTo>
                  <a:lnTo>
                    <a:pt x="3326045" y="1992291"/>
                  </a:lnTo>
                  <a:cubicBezTo>
                    <a:pt x="3326045" y="1965781"/>
                    <a:pt x="3304554" y="1944290"/>
                    <a:pt x="3278044" y="1944290"/>
                  </a:cubicBezTo>
                  <a:close/>
                  <a:moveTo>
                    <a:pt x="211757" y="1944290"/>
                  </a:moveTo>
                  <a:cubicBezTo>
                    <a:pt x="185247" y="1944290"/>
                    <a:pt x="163756" y="1965781"/>
                    <a:pt x="163756" y="1992291"/>
                  </a:cubicBezTo>
                  <a:lnTo>
                    <a:pt x="163756" y="2184289"/>
                  </a:lnTo>
                  <a:cubicBezTo>
                    <a:pt x="163756" y="2210799"/>
                    <a:pt x="185247" y="2232290"/>
                    <a:pt x="211757" y="2232290"/>
                  </a:cubicBezTo>
                  <a:lnTo>
                    <a:pt x="403755" y="2232290"/>
                  </a:lnTo>
                  <a:cubicBezTo>
                    <a:pt x="430265" y="2232290"/>
                    <a:pt x="451756" y="2210799"/>
                    <a:pt x="451756" y="2184289"/>
                  </a:cubicBezTo>
                  <a:lnTo>
                    <a:pt x="451756" y="1992291"/>
                  </a:lnTo>
                  <a:cubicBezTo>
                    <a:pt x="451756" y="1965781"/>
                    <a:pt x="430265" y="1944290"/>
                    <a:pt x="403755" y="1944290"/>
                  </a:cubicBezTo>
                  <a:close/>
                  <a:moveTo>
                    <a:pt x="1872516" y="1944289"/>
                  </a:moveTo>
                  <a:cubicBezTo>
                    <a:pt x="1846006" y="1944289"/>
                    <a:pt x="1824515" y="1965780"/>
                    <a:pt x="1824515" y="1992290"/>
                  </a:cubicBezTo>
                  <a:lnTo>
                    <a:pt x="1824515" y="2184288"/>
                  </a:lnTo>
                  <a:cubicBezTo>
                    <a:pt x="1824515" y="2210798"/>
                    <a:pt x="1846006" y="2232289"/>
                    <a:pt x="1872516" y="2232289"/>
                  </a:cubicBezTo>
                  <a:lnTo>
                    <a:pt x="2064514" y="2232289"/>
                  </a:lnTo>
                  <a:cubicBezTo>
                    <a:pt x="2091024" y="2232289"/>
                    <a:pt x="2112515" y="2210798"/>
                    <a:pt x="2112515" y="2184288"/>
                  </a:cubicBezTo>
                  <a:lnTo>
                    <a:pt x="2112515" y="1992290"/>
                  </a:lnTo>
                  <a:cubicBezTo>
                    <a:pt x="2112515" y="1965780"/>
                    <a:pt x="2091024" y="1944289"/>
                    <a:pt x="2064514" y="1944289"/>
                  </a:cubicBezTo>
                  <a:close/>
                  <a:moveTo>
                    <a:pt x="2324630" y="1944288"/>
                  </a:moveTo>
                  <a:cubicBezTo>
                    <a:pt x="2298120" y="1944288"/>
                    <a:pt x="2276629" y="1965779"/>
                    <a:pt x="2276629" y="1992289"/>
                  </a:cubicBezTo>
                  <a:lnTo>
                    <a:pt x="2276629" y="2184287"/>
                  </a:lnTo>
                  <a:cubicBezTo>
                    <a:pt x="2276629" y="2210797"/>
                    <a:pt x="2298120" y="2232288"/>
                    <a:pt x="2324630" y="2232288"/>
                  </a:cubicBezTo>
                  <a:lnTo>
                    <a:pt x="2516628" y="2232288"/>
                  </a:lnTo>
                  <a:cubicBezTo>
                    <a:pt x="2543138" y="2232288"/>
                    <a:pt x="2564629" y="2210797"/>
                    <a:pt x="2564629" y="2184287"/>
                  </a:cubicBezTo>
                  <a:lnTo>
                    <a:pt x="2564629" y="1992289"/>
                  </a:lnTo>
                  <a:cubicBezTo>
                    <a:pt x="2564629" y="1965779"/>
                    <a:pt x="2543138" y="1944288"/>
                    <a:pt x="2516628" y="1944288"/>
                  </a:cubicBezTo>
                  <a:close/>
                  <a:moveTo>
                    <a:pt x="1433583" y="1944288"/>
                  </a:moveTo>
                  <a:cubicBezTo>
                    <a:pt x="1407073" y="1944288"/>
                    <a:pt x="1385582" y="1965779"/>
                    <a:pt x="1385582" y="1992289"/>
                  </a:cubicBezTo>
                  <a:lnTo>
                    <a:pt x="1385582" y="2184287"/>
                  </a:lnTo>
                  <a:cubicBezTo>
                    <a:pt x="1385582" y="2210797"/>
                    <a:pt x="1407073" y="2232288"/>
                    <a:pt x="1433583" y="2232288"/>
                  </a:cubicBezTo>
                  <a:lnTo>
                    <a:pt x="1625581" y="2232288"/>
                  </a:lnTo>
                  <a:cubicBezTo>
                    <a:pt x="1652091" y="2232288"/>
                    <a:pt x="1673582" y="2210797"/>
                    <a:pt x="1673582" y="2184287"/>
                  </a:cubicBezTo>
                  <a:lnTo>
                    <a:pt x="1673582" y="1992289"/>
                  </a:lnTo>
                  <a:cubicBezTo>
                    <a:pt x="1673582" y="1965779"/>
                    <a:pt x="1652091" y="1944288"/>
                    <a:pt x="1625581" y="1944288"/>
                  </a:cubicBezTo>
                  <a:close/>
                  <a:moveTo>
                    <a:pt x="3524979" y="1471508"/>
                  </a:moveTo>
                  <a:cubicBezTo>
                    <a:pt x="3498469" y="1471508"/>
                    <a:pt x="3476978" y="1492999"/>
                    <a:pt x="3476978" y="1519509"/>
                  </a:cubicBezTo>
                  <a:lnTo>
                    <a:pt x="3476978" y="1711507"/>
                  </a:lnTo>
                  <a:cubicBezTo>
                    <a:pt x="3476978" y="1738017"/>
                    <a:pt x="3498469" y="1759508"/>
                    <a:pt x="3524979" y="1759508"/>
                  </a:cubicBezTo>
                  <a:lnTo>
                    <a:pt x="3716977" y="1759508"/>
                  </a:lnTo>
                  <a:cubicBezTo>
                    <a:pt x="3743487" y="1759508"/>
                    <a:pt x="3764978" y="1738017"/>
                    <a:pt x="3764978" y="1711507"/>
                  </a:cubicBezTo>
                  <a:lnTo>
                    <a:pt x="3764978" y="1519509"/>
                  </a:lnTo>
                  <a:cubicBezTo>
                    <a:pt x="3764978" y="1492999"/>
                    <a:pt x="3743487" y="1471508"/>
                    <a:pt x="3716977" y="1471508"/>
                  </a:cubicBezTo>
                  <a:close/>
                  <a:moveTo>
                    <a:pt x="650690" y="1471508"/>
                  </a:moveTo>
                  <a:cubicBezTo>
                    <a:pt x="624180" y="1471508"/>
                    <a:pt x="602689" y="1492999"/>
                    <a:pt x="602689" y="1519509"/>
                  </a:cubicBezTo>
                  <a:lnTo>
                    <a:pt x="602689" y="1711507"/>
                  </a:lnTo>
                  <a:cubicBezTo>
                    <a:pt x="602689" y="1738017"/>
                    <a:pt x="624180" y="1759508"/>
                    <a:pt x="650690" y="1759508"/>
                  </a:cubicBezTo>
                  <a:lnTo>
                    <a:pt x="842688" y="1759508"/>
                  </a:lnTo>
                  <a:cubicBezTo>
                    <a:pt x="869198" y="1759508"/>
                    <a:pt x="890689" y="1738017"/>
                    <a:pt x="890689" y="1711507"/>
                  </a:cubicBezTo>
                  <a:lnTo>
                    <a:pt x="890689" y="1519509"/>
                  </a:lnTo>
                  <a:cubicBezTo>
                    <a:pt x="890689" y="1492999"/>
                    <a:pt x="869198" y="1471508"/>
                    <a:pt x="842688" y="1471508"/>
                  </a:cubicBezTo>
                  <a:close/>
                  <a:moveTo>
                    <a:pt x="3086046" y="1471507"/>
                  </a:moveTo>
                  <a:cubicBezTo>
                    <a:pt x="3059536" y="1471507"/>
                    <a:pt x="3038045" y="1492998"/>
                    <a:pt x="3038045" y="1519508"/>
                  </a:cubicBezTo>
                  <a:lnTo>
                    <a:pt x="3038045" y="1711506"/>
                  </a:lnTo>
                  <a:cubicBezTo>
                    <a:pt x="3038045" y="1738016"/>
                    <a:pt x="3059536" y="1759507"/>
                    <a:pt x="3086046" y="1759507"/>
                  </a:cubicBezTo>
                  <a:lnTo>
                    <a:pt x="3278044" y="1759507"/>
                  </a:lnTo>
                  <a:cubicBezTo>
                    <a:pt x="3304554" y="1759507"/>
                    <a:pt x="3326045" y="1738016"/>
                    <a:pt x="3326045" y="1711506"/>
                  </a:cubicBezTo>
                  <a:lnTo>
                    <a:pt x="3326045" y="1519508"/>
                  </a:lnTo>
                  <a:cubicBezTo>
                    <a:pt x="3326045" y="1492998"/>
                    <a:pt x="3304554" y="1471507"/>
                    <a:pt x="3278044" y="1471507"/>
                  </a:cubicBezTo>
                  <a:close/>
                  <a:moveTo>
                    <a:pt x="211757" y="1471507"/>
                  </a:moveTo>
                  <a:cubicBezTo>
                    <a:pt x="185247" y="1471507"/>
                    <a:pt x="163756" y="1492998"/>
                    <a:pt x="163756" y="1519508"/>
                  </a:cubicBezTo>
                  <a:lnTo>
                    <a:pt x="163756" y="1711506"/>
                  </a:lnTo>
                  <a:cubicBezTo>
                    <a:pt x="163756" y="1738016"/>
                    <a:pt x="185247" y="1759507"/>
                    <a:pt x="211757" y="1759507"/>
                  </a:cubicBezTo>
                  <a:lnTo>
                    <a:pt x="403755" y="1759507"/>
                  </a:lnTo>
                  <a:cubicBezTo>
                    <a:pt x="430265" y="1759507"/>
                    <a:pt x="451756" y="1738016"/>
                    <a:pt x="451756" y="1711506"/>
                  </a:cubicBezTo>
                  <a:lnTo>
                    <a:pt x="451756" y="1519508"/>
                  </a:lnTo>
                  <a:cubicBezTo>
                    <a:pt x="451756" y="1492998"/>
                    <a:pt x="430265" y="1471507"/>
                    <a:pt x="403755" y="1471507"/>
                  </a:cubicBezTo>
                  <a:close/>
                  <a:moveTo>
                    <a:pt x="1872516" y="1471506"/>
                  </a:moveTo>
                  <a:cubicBezTo>
                    <a:pt x="1846006" y="1471506"/>
                    <a:pt x="1824515" y="1492997"/>
                    <a:pt x="1824515" y="1519507"/>
                  </a:cubicBezTo>
                  <a:lnTo>
                    <a:pt x="1824515" y="1711505"/>
                  </a:lnTo>
                  <a:cubicBezTo>
                    <a:pt x="1824515" y="1738015"/>
                    <a:pt x="1846006" y="1759506"/>
                    <a:pt x="1872516" y="1759506"/>
                  </a:cubicBezTo>
                  <a:lnTo>
                    <a:pt x="2064514" y="1759506"/>
                  </a:lnTo>
                  <a:cubicBezTo>
                    <a:pt x="2091024" y="1759506"/>
                    <a:pt x="2112515" y="1738015"/>
                    <a:pt x="2112515" y="1711505"/>
                  </a:cubicBezTo>
                  <a:lnTo>
                    <a:pt x="2112515" y="1519507"/>
                  </a:lnTo>
                  <a:cubicBezTo>
                    <a:pt x="2112515" y="1492997"/>
                    <a:pt x="2091024" y="1471506"/>
                    <a:pt x="2064514" y="1471506"/>
                  </a:cubicBezTo>
                  <a:close/>
                  <a:moveTo>
                    <a:pt x="2324630" y="1471505"/>
                  </a:moveTo>
                  <a:cubicBezTo>
                    <a:pt x="2298120" y="1471505"/>
                    <a:pt x="2276629" y="1492996"/>
                    <a:pt x="2276629" y="1519506"/>
                  </a:cubicBezTo>
                  <a:lnTo>
                    <a:pt x="2276629" y="1711504"/>
                  </a:lnTo>
                  <a:cubicBezTo>
                    <a:pt x="2276629" y="1738014"/>
                    <a:pt x="2298120" y="1759505"/>
                    <a:pt x="2324630" y="1759505"/>
                  </a:cubicBezTo>
                  <a:lnTo>
                    <a:pt x="2516628" y="1759505"/>
                  </a:lnTo>
                  <a:cubicBezTo>
                    <a:pt x="2543138" y="1759505"/>
                    <a:pt x="2564629" y="1738014"/>
                    <a:pt x="2564629" y="1711504"/>
                  </a:cubicBezTo>
                  <a:lnTo>
                    <a:pt x="2564629" y="1519506"/>
                  </a:lnTo>
                  <a:cubicBezTo>
                    <a:pt x="2564629" y="1492996"/>
                    <a:pt x="2543138" y="1471505"/>
                    <a:pt x="2516628" y="1471505"/>
                  </a:cubicBezTo>
                  <a:close/>
                  <a:moveTo>
                    <a:pt x="1433583" y="1471505"/>
                  </a:moveTo>
                  <a:cubicBezTo>
                    <a:pt x="1407073" y="1471505"/>
                    <a:pt x="1385582" y="1492996"/>
                    <a:pt x="1385582" y="1519506"/>
                  </a:cubicBezTo>
                  <a:lnTo>
                    <a:pt x="1385582" y="1711504"/>
                  </a:lnTo>
                  <a:cubicBezTo>
                    <a:pt x="1385582" y="1738014"/>
                    <a:pt x="1407073" y="1759505"/>
                    <a:pt x="1433583" y="1759505"/>
                  </a:cubicBezTo>
                  <a:lnTo>
                    <a:pt x="1625581" y="1759505"/>
                  </a:lnTo>
                  <a:cubicBezTo>
                    <a:pt x="1652091" y="1759505"/>
                    <a:pt x="1673582" y="1738014"/>
                    <a:pt x="1673582" y="1711504"/>
                  </a:cubicBezTo>
                  <a:lnTo>
                    <a:pt x="1673582" y="1519506"/>
                  </a:lnTo>
                  <a:cubicBezTo>
                    <a:pt x="1673582" y="1492996"/>
                    <a:pt x="1652091" y="1471505"/>
                    <a:pt x="1625581" y="1471505"/>
                  </a:cubicBezTo>
                  <a:close/>
                  <a:moveTo>
                    <a:pt x="2832612" y="1192259"/>
                  </a:moveTo>
                  <a:lnTo>
                    <a:pt x="3984740" y="1192259"/>
                  </a:lnTo>
                  <a:lnTo>
                    <a:pt x="3984740" y="3960440"/>
                  </a:lnTo>
                  <a:lnTo>
                    <a:pt x="2832612" y="3960440"/>
                  </a:lnTo>
                  <a:close/>
                  <a:moveTo>
                    <a:pt x="0" y="1192259"/>
                  </a:moveTo>
                  <a:lnTo>
                    <a:pt x="1104420" y="1192259"/>
                  </a:lnTo>
                  <a:lnTo>
                    <a:pt x="1104420" y="3960440"/>
                  </a:lnTo>
                  <a:lnTo>
                    <a:pt x="0" y="3960440"/>
                  </a:lnTo>
                  <a:close/>
                  <a:moveTo>
                    <a:pt x="1819228" y="288032"/>
                  </a:moveTo>
                  <a:lnTo>
                    <a:pt x="1819228" y="590858"/>
                  </a:lnTo>
                  <a:lnTo>
                    <a:pt x="1516402" y="590858"/>
                  </a:lnTo>
                  <a:lnTo>
                    <a:pt x="1516402" y="889433"/>
                  </a:lnTo>
                  <a:lnTo>
                    <a:pt x="1819228" y="889433"/>
                  </a:lnTo>
                  <a:lnTo>
                    <a:pt x="1819228" y="1192259"/>
                  </a:lnTo>
                  <a:lnTo>
                    <a:pt x="2117803" y="1192259"/>
                  </a:lnTo>
                  <a:lnTo>
                    <a:pt x="2117803" y="889433"/>
                  </a:lnTo>
                  <a:lnTo>
                    <a:pt x="2420629" y="889433"/>
                  </a:lnTo>
                  <a:lnTo>
                    <a:pt x="2420629" y="590858"/>
                  </a:lnTo>
                  <a:lnTo>
                    <a:pt x="2117803" y="590858"/>
                  </a:lnTo>
                  <a:lnTo>
                    <a:pt x="2117803" y="288032"/>
                  </a:lnTo>
                  <a:close/>
                  <a:moveTo>
                    <a:pt x="1201775" y="0"/>
                  </a:moveTo>
                  <a:lnTo>
                    <a:pt x="2735258" y="0"/>
                  </a:lnTo>
                  <a:lnTo>
                    <a:pt x="2735258" y="3960440"/>
                  </a:lnTo>
                  <a:lnTo>
                    <a:pt x="1201775" y="39604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51" name="Round Same Side Corner Rectangle 3">
              <a:extLst>
                <a:ext uri="{FF2B5EF4-FFF2-40B4-BE49-F238E27FC236}">
                  <a16:creationId xmlns:a16="http://schemas.microsoft.com/office/drawing/2014/main" xmlns="" id="{B3835ED4-2E0A-44D4-835D-1AA5166E64F0}"/>
                </a:ext>
              </a:extLst>
            </p:cNvPr>
            <p:cNvSpPr/>
            <p:nvPr/>
          </p:nvSpPr>
          <p:spPr>
            <a:xfrm>
              <a:off x="4840369" y="1208505"/>
              <a:ext cx="313419" cy="205786"/>
            </a:xfrm>
            <a:custGeom>
              <a:avLst/>
              <a:gdLst/>
              <a:ahLst/>
              <a:cxnLst/>
              <a:rect l="l" t="t" r="r" b="b"/>
              <a:pathLst>
                <a:path w="3948136" h="2592287">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52" name="Round Same Side Corner Rectangle 41">
              <a:extLst>
                <a:ext uri="{FF2B5EF4-FFF2-40B4-BE49-F238E27FC236}">
                  <a16:creationId xmlns:a16="http://schemas.microsoft.com/office/drawing/2014/main" xmlns="" id="{C2936C43-42B8-4D25-9766-6708D21409D9}"/>
                </a:ext>
              </a:extLst>
            </p:cNvPr>
            <p:cNvSpPr/>
            <p:nvPr/>
          </p:nvSpPr>
          <p:spPr>
            <a:xfrm rot="18900000">
              <a:off x="4931367" y="696684"/>
              <a:ext cx="326741" cy="325067"/>
            </a:xfrm>
            <a:custGeom>
              <a:avLst/>
              <a:gdLst/>
              <a:ahLst/>
              <a:cxnLst/>
              <a:rect l="l" t="t" r="r" b="b"/>
              <a:pathLst>
                <a:path w="5013893" h="4988198">
                  <a:moveTo>
                    <a:pt x="2478390" y="2611081"/>
                  </a:moveTo>
                  <a:cubicBezTo>
                    <a:pt x="2457771" y="2592409"/>
                    <a:pt x="2429286" y="2580859"/>
                    <a:pt x="2397823" y="2580860"/>
                  </a:cubicBezTo>
                  <a:cubicBezTo>
                    <a:pt x="2334895" y="2580860"/>
                    <a:pt x="2283883" y="2627055"/>
                    <a:pt x="2283883" y="2684041"/>
                  </a:cubicBezTo>
                  <a:cubicBezTo>
                    <a:pt x="2283883" y="2741026"/>
                    <a:pt x="2334895" y="2787222"/>
                    <a:pt x="2397823" y="2787222"/>
                  </a:cubicBezTo>
                  <a:cubicBezTo>
                    <a:pt x="2460750" y="2787222"/>
                    <a:pt x="2511762" y="2741027"/>
                    <a:pt x="2511762" y="2684041"/>
                  </a:cubicBezTo>
                  <a:cubicBezTo>
                    <a:pt x="2511762" y="2655548"/>
                    <a:pt x="2499009" y="2629752"/>
                    <a:pt x="2478390" y="2611081"/>
                  </a:cubicBezTo>
                  <a:close/>
                  <a:moveTo>
                    <a:pt x="3181089" y="3310648"/>
                  </a:moveTo>
                  <a:lnTo>
                    <a:pt x="3181089" y="4278147"/>
                  </a:lnTo>
                  <a:cubicBezTo>
                    <a:pt x="3181089" y="4670297"/>
                    <a:pt x="2863188" y="4988198"/>
                    <a:pt x="2471038" y="4988198"/>
                  </a:cubicBezTo>
                  <a:lnTo>
                    <a:pt x="2466851" y="4988198"/>
                  </a:lnTo>
                  <a:cubicBezTo>
                    <a:pt x="2074701" y="4988198"/>
                    <a:pt x="1756800" y="4670297"/>
                    <a:pt x="1756800" y="4278147"/>
                  </a:cubicBezTo>
                  <a:lnTo>
                    <a:pt x="1756800" y="3310649"/>
                  </a:lnTo>
                  <a:close/>
                  <a:moveTo>
                    <a:pt x="2478390" y="2244919"/>
                  </a:moveTo>
                  <a:cubicBezTo>
                    <a:pt x="2457771" y="2226247"/>
                    <a:pt x="2429286" y="2214698"/>
                    <a:pt x="2397822" y="2214698"/>
                  </a:cubicBezTo>
                  <a:cubicBezTo>
                    <a:pt x="2334895" y="2214698"/>
                    <a:pt x="2283883" y="2260894"/>
                    <a:pt x="2283883" y="2317879"/>
                  </a:cubicBezTo>
                  <a:cubicBezTo>
                    <a:pt x="2283883" y="2374865"/>
                    <a:pt x="2334895" y="2421060"/>
                    <a:pt x="2397823" y="2421060"/>
                  </a:cubicBezTo>
                  <a:cubicBezTo>
                    <a:pt x="2460750" y="2421060"/>
                    <a:pt x="2511762" y="2374865"/>
                    <a:pt x="2511762" y="2317879"/>
                  </a:cubicBezTo>
                  <a:cubicBezTo>
                    <a:pt x="2511762" y="2289386"/>
                    <a:pt x="2499009" y="2263591"/>
                    <a:pt x="2478390" y="2244919"/>
                  </a:cubicBezTo>
                  <a:close/>
                  <a:moveTo>
                    <a:pt x="2883802" y="2611081"/>
                  </a:moveTo>
                  <a:cubicBezTo>
                    <a:pt x="2863183" y="2592409"/>
                    <a:pt x="2834698" y="2580860"/>
                    <a:pt x="2803234" y="2580860"/>
                  </a:cubicBezTo>
                  <a:cubicBezTo>
                    <a:pt x="2740307" y="2580860"/>
                    <a:pt x="2689295" y="2627055"/>
                    <a:pt x="2689295" y="2684041"/>
                  </a:cubicBezTo>
                  <a:cubicBezTo>
                    <a:pt x="2689295" y="2741027"/>
                    <a:pt x="2740307" y="2787222"/>
                    <a:pt x="2803234" y="2787222"/>
                  </a:cubicBezTo>
                  <a:cubicBezTo>
                    <a:pt x="2866162" y="2787222"/>
                    <a:pt x="2917174" y="2741027"/>
                    <a:pt x="2917174" y="2684041"/>
                  </a:cubicBezTo>
                  <a:cubicBezTo>
                    <a:pt x="2917174" y="2655548"/>
                    <a:pt x="2904421" y="2629753"/>
                    <a:pt x="2883802" y="2611081"/>
                  </a:cubicBezTo>
                  <a:close/>
                  <a:moveTo>
                    <a:pt x="2883802" y="2244919"/>
                  </a:moveTo>
                  <a:cubicBezTo>
                    <a:pt x="2863183" y="2226247"/>
                    <a:pt x="2834698" y="2214698"/>
                    <a:pt x="2803234" y="2214698"/>
                  </a:cubicBezTo>
                  <a:cubicBezTo>
                    <a:pt x="2740307" y="2214698"/>
                    <a:pt x="2689295" y="2260893"/>
                    <a:pt x="2689295" y="2317879"/>
                  </a:cubicBezTo>
                  <a:cubicBezTo>
                    <a:pt x="2689295" y="2374865"/>
                    <a:pt x="2740307" y="2421060"/>
                    <a:pt x="2803234" y="2421060"/>
                  </a:cubicBezTo>
                  <a:cubicBezTo>
                    <a:pt x="2866162" y="2421060"/>
                    <a:pt x="2917174" y="2374865"/>
                    <a:pt x="2917174" y="2317879"/>
                  </a:cubicBezTo>
                  <a:cubicBezTo>
                    <a:pt x="2917174" y="2289386"/>
                    <a:pt x="2904421" y="2263591"/>
                    <a:pt x="2883802" y="2244919"/>
                  </a:cubicBezTo>
                  <a:close/>
                  <a:moveTo>
                    <a:pt x="3090277" y="2137135"/>
                  </a:moveTo>
                  <a:cubicBezTo>
                    <a:pt x="3115489" y="2159966"/>
                    <a:pt x="3131082" y="2191507"/>
                    <a:pt x="3131082" y="2226346"/>
                  </a:cubicBezTo>
                  <a:lnTo>
                    <a:pt x="3131083" y="2730981"/>
                  </a:lnTo>
                  <a:cubicBezTo>
                    <a:pt x="3131083" y="2800659"/>
                    <a:pt x="3068708" y="2857144"/>
                    <a:pt x="2991765" y="2857144"/>
                  </a:cubicBezTo>
                  <a:lnTo>
                    <a:pt x="2178629" y="2857144"/>
                  </a:lnTo>
                  <a:cubicBezTo>
                    <a:pt x="2101685" y="2857144"/>
                    <a:pt x="2039311" y="2800659"/>
                    <a:pt x="2039311" y="2730981"/>
                  </a:cubicBezTo>
                  <a:lnTo>
                    <a:pt x="2039311" y="2226346"/>
                  </a:lnTo>
                  <a:cubicBezTo>
                    <a:pt x="2039311" y="2156668"/>
                    <a:pt x="2101685" y="2100183"/>
                    <a:pt x="2178628" y="2100183"/>
                  </a:cubicBezTo>
                  <a:lnTo>
                    <a:pt x="2991765" y="2100183"/>
                  </a:lnTo>
                  <a:cubicBezTo>
                    <a:pt x="3030237" y="2100183"/>
                    <a:pt x="3065066" y="2114305"/>
                    <a:pt x="3090277" y="2137135"/>
                  </a:cubicBezTo>
                  <a:close/>
                  <a:moveTo>
                    <a:pt x="3259975" y="2022388"/>
                  </a:moveTo>
                  <a:cubicBezTo>
                    <a:pt x="3226293" y="1991887"/>
                    <a:pt x="3179761" y="1973021"/>
                    <a:pt x="3128364" y="1973021"/>
                  </a:cubicBezTo>
                  <a:lnTo>
                    <a:pt x="2042028" y="1973021"/>
                  </a:lnTo>
                  <a:cubicBezTo>
                    <a:pt x="1939234" y="1973021"/>
                    <a:pt x="1855902" y="2048484"/>
                    <a:pt x="1855903" y="2141571"/>
                  </a:cubicBezTo>
                  <a:lnTo>
                    <a:pt x="1855903" y="2815756"/>
                  </a:lnTo>
                  <a:cubicBezTo>
                    <a:pt x="1855902" y="2908843"/>
                    <a:pt x="1939234" y="2984307"/>
                    <a:pt x="2042028" y="2984307"/>
                  </a:cubicBezTo>
                  <a:lnTo>
                    <a:pt x="3128364" y="2984307"/>
                  </a:lnTo>
                  <a:cubicBezTo>
                    <a:pt x="3231158" y="2984307"/>
                    <a:pt x="3314490" y="2908843"/>
                    <a:pt x="3314489" y="2815756"/>
                  </a:cubicBezTo>
                  <a:lnTo>
                    <a:pt x="3314490" y="2141572"/>
                  </a:lnTo>
                  <a:cubicBezTo>
                    <a:pt x="3314490" y="2095028"/>
                    <a:pt x="3293657" y="2052890"/>
                    <a:pt x="3259975" y="2022388"/>
                  </a:cubicBezTo>
                  <a:close/>
                  <a:moveTo>
                    <a:pt x="2951580" y="207969"/>
                  </a:moveTo>
                  <a:cubicBezTo>
                    <a:pt x="3080074" y="336463"/>
                    <a:pt x="3159549" y="513976"/>
                    <a:pt x="3159549" y="710051"/>
                  </a:cubicBezTo>
                  <a:lnTo>
                    <a:pt x="3159549" y="1677549"/>
                  </a:lnTo>
                  <a:lnTo>
                    <a:pt x="1735260" y="1677549"/>
                  </a:lnTo>
                  <a:lnTo>
                    <a:pt x="1735260" y="710051"/>
                  </a:lnTo>
                  <a:cubicBezTo>
                    <a:pt x="1735260" y="317901"/>
                    <a:pt x="2053161" y="0"/>
                    <a:pt x="2445311" y="0"/>
                  </a:cubicBezTo>
                  <a:lnTo>
                    <a:pt x="2449498" y="0"/>
                  </a:lnTo>
                  <a:cubicBezTo>
                    <a:pt x="2645573" y="0"/>
                    <a:pt x="2823086" y="79475"/>
                    <a:pt x="2951580" y="207969"/>
                  </a:cubicBezTo>
                  <a:close/>
                  <a:moveTo>
                    <a:pt x="4788706" y="1962817"/>
                  </a:moveTo>
                  <a:cubicBezTo>
                    <a:pt x="4927838" y="2088812"/>
                    <a:pt x="5013893" y="2262872"/>
                    <a:pt x="5013893" y="2455134"/>
                  </a:cubicBezTo>
                  <a:lnTo>
                    <a:pt x="5013893" y="2507346"/>
                  </a:lnTo>
                  <a:cubicBezTo>
                    <a:pt x="5013893" y="2891869"/>
                    <a:pt x="4669673" y="3203587"/>
                    <a:pt x="4245056" y="3203587"/>
                  </a:cubicBezTo>
                  <a:lnTo>
                    <a:pt x="768837" y="3203587"/>
                  </a:lnTo>
                  <a:cubicBezTo>
                    <a:pt x="344220" y="3203587"/>
                    <a:pt x="0" y="2891869"/>
                    <a:pt x="0" y="2507346"/>
                  </a:cubicBezTo>
                  <a:lnTo>
                    <a:pt x="0" y="2455134"/>
                  </a:lnTo>
                  <a:cubicBezTo>
                    <a:pt x="0" y="2070610"/>
                    <a:pt x="344220" y="1758893"/>
                    <a:pt x="768837" y="1758893"/>
                  </a:cubicBezTo>
                  <a:lnTo>
                    <a:pt x="4245056" y="1758893"/>
                  </a:lnTo>
                  <a:cubicBezTo>
                    <a:pt x="4457364" y="1758892"/>
                    <a:pt x="4649573" y="1836822"/>
                    <a:pt x="4788706" y="19628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53" name="Donut 1">
              <a:extLst>
                <a:ext uri="{FF2B5EF4-FFF2-40B4-BE49-F238E27FC236}">
                  <a16:creationId xmlns:a16="http://schemas.microsoft.com/office/drawing/2014/main" xmlns="" id="{CDE97BF4-E18B-45A6-908F-D75428F5D446}"/>
                </a:ext>
              </a:extLst>
            </p:cNvPr>
            <p:cNvSpPr/>
            <p:nvPr/>
          </p:nvSpPr>
          <p:spPr>
            <a:xfrm>
              <a:off x="3783039" y="765645"/>
              <a:ext cx="279267" cy="309475"/>
            </a:xfrm>
            <a:custGeom>
              <a:avLst/>
              <a:gdLst/>
              <a:ahLst/>
              <a:cxnLst/>
              <a:rect l="l" t="t" r="r" b="b"/>
              <a:pathLst>
                <a:path w="3573863" h="3960440">
                  <a:moveTo>
                    <a:pt x="1778235" y="2854144"/>
                  </a:moveTo>
                  <a:cubicBezTo>
                    <a:pt x="1630806" y="2921039"/>
                    <a:pt x="1485756" y="2976063"/>
                    <a:pt x="1346395" y="3019665"/>
                  </a:cubicBezTo>
                  <a:cubicBezTo>
                    <a:pt x="1449229" y="3443341"/>
                    <a:pt x="1614264" y="3717505"/>
                    <a:pt x="1800200" y="3717505"/>
                  </a:cubicBezTo>
                  <a:cubicBezTo>
                    <a:pt x="1981797" y="3717505"/>
                    <a:pt x="2143458" y="3455988"/>
                    <a:pt x="2246629" y="3049019"/>
                  </a:cubicBezTo>
                  <a:cubicBezTo>
                    <a:pt x="2095629" y="2998005"/>
                    <a:pt x="1938082" y="2933129"/>
                    <a:pt x="1778235" y="2854144"/>
                  </a:cubicBezTo>
                  <a:close/>
                  <a:moveTo>
                    <a:pt x="1266675" y="2564179"/>
                  </a:moveTo>
                  <a:lnTo>
                    <a:pt x="1299457" y="2790710"/>
                  </a:lnTo>
                  <a:cubicBezTo>
                    <a:pt x="1367662" y="2767618"/>
                    <a:pt x="1437614" y="2740949"/>
                    <a:pt x="1508914" y="2711076"/>
                  </a:cubicBezTo>
                  <a:cubicBezTo>
                    <a:pt x="1464441" y="2687582"/>
                    <a:pt x="1420733" y="2661738"/>
                    <a:pt x="1377054" y="2634978"/>
                  </a:cubicBezTo>
                  <a:close/>
                  <a:moveTo>
                    <a:pt x="2333774" y="2560277"/>
                  </a:moveTo>
                  <a:cubicBezTo>
                    <a:pt x="2295625" y="2584830"/>
                    <a:pt x="2256319" y="2608268"/>
                    <a:pt x="2216371" y="2631332"/>
                  </a:cubicBezTo>
                  <a:lnTo>
                    <a:pt x="2055143" y="2720029"/>
                  </a:lnTo>
                  <a:cubicBezTo>
                    <a:pt x="2137322" y="2758240"/>
                    <a:pt x="2218112" y="2791558"/>
                    <a:pt x="2296361" y="2820732"/>
                  </a:cubicBezTo>
                  <a:cubicBezTo>
                    <a:pt x="2311421" y="2737872"/>
                    <a:pt x="2324309" y="2650858"/>
                    <a:pt x="2333774" y="2560277"/>
                  </a:cubicBezTo>
                  <a:close/>
                  <a:moveTo>
                    <a:pt x="2938347" y="2115420"/>
                  </a:moveTo>
                  <a:cubicBezTo>
                    <a:pt x="2833874" y="2209266"/>
                    <a:pt x="2717689" y="2301450"/>
                    <a:pt x="2591514" y="2390104"/>
                  </a:cubicBezTo>
                  <a:cubicBezTo>
                    <a:pt x="2577332" y="2568819"/>
                    <a:pt x="2551964" y="2738541"/>
                    <a:pt x="2518016" y="2895802"/>
                  </a:cubicBezTo>
                  <a:cubicBezTo>
                    <a:pt x="2567345" y="2910267"/>
                    <a:pt x="2615150" y="2922759"/>
                    <a:pt x="2661232" y="2933072"/>
                  </a:cubicBezTo>
                  <a:cubicBezTo>
                    <a:pt x="2712976" y="2857644"/>
                    <a:pt x="2799843" y="2808312"/>
                    <a:pt x="2898232" y="2808312"/>
                  </a:cubicBezTo>
                  <a:cubicBezTo>
                    <a:pt x="3002730" y="2808312"/>
                    <a:pt x="3094231" y="2863960"/>
                    <a:pt x="3143840" y="2947770"/>
                  </a:cubicBezTo>
                  <a:cubicBezTo>
                    <a:pt x="3206751" y="2930092"/>
                    <a:pt x="3253488" y="2897708"/>
                    <a:pt x="3281582" y="2851851"/>
                  </a:cubicBezTo>
                  <a:cubicBezTo>
                    <a:pt x="3377140" y="2695873"/>
                    <a:pt x="3235870" y="2418527"/>
                    <a:pt x="2938347" y="2115420"/>
                  </a:cubicBezTo>
                  <a:close/>
                  <a:moveTo>
                    <a:pt x="653371" y="2086408"/>
                  </a:moveTo>
                  <a:cubicBezTo>
                    <a:pt x="358768" y="2375931"/>
                    <a:pt x="216958" y="2642817"/>
                    <a:pt x="306838" y="2798494"/>
                  </a:cubicBezTo>
                  <a:cubicBezTo>
                    <a:pt x="395033" y="2951251"/>
                    <a:pt x="687498" y="2964353"/>
                    <a:pt x="1074605" y="2860911"/>
                  </a:cubicBezTo>
                  <a:cubicBezTo>
                    <a:pt x="1044150" y="2711390"/>
                    <a:pt x="1021245" y="2551128"/>
                    <a:pt x="1007054" y="2383079"/>
                  </a:cubicBezTo>
                  <a:cubicBezTo>
                    <a:pt x="877997" y="2286402"/>
                    <a:pt x="759493" y="2186798"/>
                    <a:pt x="653371" y="2086408"/>
                  </a:cubicBezTo>
                  <a:close/>
                  <a:moveTo>
                    <a:pt x="2606852" y="1818110"/>
                  </a:moveTo>
                  <a:cubicBezTo>
                    <a:pt x="2609297" y="1871560"/>
                    <a:pt x="2610200" y="1925632"/>
                    <a:pt x="2610200" y="1980220"/>
                  </a:cubicBezTo>
                  <a:lnTo>
                    <a:pt x="2607655" y="2082108"/>
                  </a:lnTo>
                  <a:cubicBezTo>
                    <a:pt x="2664327" y="2040229"/>
                    <a:pt x="2718004" y="1997635"/>
                    <a:pt x="2768733" y="1954977"/>
                  </a:cubicBezTo>
                  <a:cubicBezTo>
                    <a:pt x="2718041" y="1909108"/>
                    <a:pt x="2663841" y="1863560"/>
                    <a:pt x="2606852" y="1818110"/>
                  </a:cubicBezTo>
                  <a:close/>
                  <a:moveTo>
                    <a:pt x="995280" y="1792420"/>
                  </a:moveTo>
                  <a:cubicBezTo>
                    <a:pt x="935444" y="1837415"/>
                    <a:pt x="878912" y="1882984"/>
                    <a:pt x="825924" y="1928708"/>
                  </a:cubicBezTo>
                  <a:cubicBezTo>
                    <a:pt x="877915" y="1975725"/>
                    <a:pt x="933502" y="2022554"/>
                    <a:pt x="992040" y="2069282"/>
                  </a:cubicBezTo>
                  <a:cubicBezTo>
                    <a:pt x="990470" y="2039771"/>
                    <a:pt x="990200" y="2010073"/>
                    <a:pt x="990200" y="1980220"/>
                  </a:cubicBezTo>
                  <a:close/>
                  <a:moveTo>
                    <a:pt x="1800199" y="1584251"/>
                  </a:moveTo>
                  <a:cubicBezTo>
                    <a:pt x="1999044" y="1584251"/>
                    <a:pt x="2160239" y="1745446"/>
                    <a:pt x="2160239" y="1944291"/>
                  </a:cubicBezTo>
                  <a:cubicBezTo>
                    <a:pt x="2160239" y="2143136"/>
                    <a:pt x="1999044" y="2304331"/>
                    <a:pt x="1800199" y="2304331"/>
                  </a:cubicBezTo>
                  <a:cubicBezTo>
                    <a:pt x="1601354" y="2304331"/>
                    <a:pt x="1440159" y="2143136"/>
                    <a:pt x="1440159" y="1944291"/>
                  </a:cubicBezTo>
                  <a:cubicBezTo>
                    <a:pt x="1440159" y="1745446"/>
                    <a:pt x="1601354" y="1584251"/>
                    <a:pt x="1800199" y="1584251"/>
                  </a:cubicBezTo>
                  <a:close/>
                  <a:moveTo>
                    <a:pt x="1799180" y="1292973"/>
                  </a:moveTo>
                  <a:cubicBezTo>
                    <a:pt x="1709473" y="1337408"/>
                    <a:pt x="1618838" y="1386220"/>
                    <a:pt x="1527839" y="1438759"/>
                  </a:cubicBezTo>
                  <a:cubicBezTo>
                    <a:pt x="1430103" y="1495187"/>
                    <a:pt x="1336299" y="1553400"/>
                    <a:pt x="1247277" y="1612889"/>
                  </a:cubicBezTo>
                  <a:cubicBezTo>
                    <a:pt x="1237518" y="1731224"/>
                    <a:pt x="1233135" y="1854154"/>
                    <a:pt x="1233135" y="1980220"/>
                  </a:cubicBezTo>
                  <a:lnTo>
                    <a:pt x="1242214" y="2256132"/>
                  </a:lnTo>
                  <a:cubicBezTo>
                    <a:pt x="1325337" y="2314701"/>
                    <a:pt x="1412868" y="2372018"/>
                    <a:pt x="1503964" y="2427827"/>
                  </a:cubicBezTo>
                  <a:cubicBezTo>
                    <a:pt x="1597846" y="2485344"/>
                    <a:pt x="1691436" y="2538760"/>
                    <a:pt x="1784393" y="2586751"/>
                  </a:cubicBezTo>
                  <a:cubicBezTo>
                    <a:pt x="1886614" y="2536574"/>
                    <a:pt x="1990519" y="2481211"/>
                    <a:pt x="2094904" y="2420944"/>
                  </a:cubicBezTo>
                  <a:cubicBezTo>
                    <a:pt x="2186771" y="2367905"/>
                    <a:pt x="2275164" y="2313288"/>
                    <a:pt x="2359234" y="2257296"/>
                  </a:cubicBezTo>
                  <a:cubicBezTo>
                    <a:pt x="2364812" y="2167101"/>
                    <a:pt x="2367265" y="2074538"/>
                    <a:pt x="2367265" y="1980220"/>
                  </a:cubicBezTo>
                  <a:lnTo>
                    <a:pt x="2355768" y="1630798"/>
                  </a:lnTo>
                  <a:cubicBezTo>
                    <a:pt x="2273382" y="1572781"/>
                    <a:pt x="2186657" y="1516029"/>
                    <a:pt x="2096435" y="1460755"/>
                  </a:cubicBezTo>
                  <a:cubicBezTo>
                    <a:pt x="1996852" y="1399746"/>
                    <a:pt x="1897599" y="1343351"/>
                    <a:pt x="1799180" y="1292973"/>
                  </a:cubicBezTo>
                  <a:close/>
                  <a:moveTo>
                    <a:pt x="2285222" y="1081939"/>
                  </a:moveTo>
                  <a:cubicBezTo>
                    <a:pt x="2215903" y="1106831"/>
                    <a:pt x="2144721" y="1134831"/>
                    <a:pt x="2072395" y="1166375"/>
                  </a:cubicBezTo>
                  <a:cubicBezTo>
                    <a:pt x="2123126" y="1193433"/>
                    <a:pt x="2173254" y="1222917"/>
                    <a:pt x="2223344" y="1253604"/>
                  </a:cubicBezTo>
                  <a:lnTo>
                    <a:pt x="2324429" y="1318442"/>
                  </a:lnTo>
                  <a:cubicBezTo>
                    <a:pt x="2313395" y="1236228"/>
                    <a:pt x="2300359" y="1157186"/>
                    <a:pt x="2285222" y="1081939"/>
                  </a:cubicBezTo>
                  <a:close/>
                  <a:moveTo>
                    <a:pt x="1317316" y="1072756"/>
                  </a:moveTo>
                  <a:cubicBezTo>
                    <a:pt x="1302241" y="1146918"/>
                    <a:pt x="1288992" y="1224776"/>
                    <a:pt x="1278338" y="1305859"/>
                  </a:cubicBezTo>
                  <a:cubicBezTo>
                    <a:pt x="1319937" y="1279161"/>
                    <a:pt x="1362772" y="1253543"/>
                    <a:pt x="1406371" y="1228371"/>
                  </a:cubicBezTo>
                  <a:lnTo>
                    <a:pt x="1529166" y="1160817"/>
                  </a:lnTo>
                  <a:cubicBezTo>
                    <a:pt x="1457109" y="1128012"/>
                    <a:pt x="1386248" y="1098795"/>
                    <a:pt x="1317316" y="1072756"/>
                  </a:cubicBezTo>
                  <a:close/>
                  <a:moveTo>
                    <a:pt x="2999167" y="931965"/>
                  </a:moveTo>
                  <a:cubicBezTo>
                    <a:pt x="2863797" y="929602"/>
                    <a:pt x="2695165" y="956643"/>
                    <a:pt x="2505705" y="1011187"/>
                  </a:cubicBezTo>
                  <a:cubicBezTo>
                    <a:pt x="2540918" y="1162557"/>
                    <a:pt x="2567684" y="1326382"/>
                    <a:pt x="2585126" y="1499198"/>
                  </a:cubicBezTo>
                  <a:cubicBezTo>
                    <a:pt x="2715788" y="1596638"/>
                    <a:pt x="2835744" y="1697107"/>
                    <a:pt x="2943147" y="1798370"/>
                  </a:cubicBezTo>
                  <a:cubicBezTo>
                    <a:pt x="3255545" y="1499362"/>
                    <a:pt x="3408394" y="1221406"/>
                    <a:pt x="3315904" y="1061209"/>
                  </a:cubicBezTo>
                  <a:cubicBezTo>
                    <a:pt x="3266970" y="976452"/>
                    <a:pt x="3155149" y="934688"/>
                    <a:pt x="2999167" y="931965"/>
                  </a:cubicBezTo>
                  <a:close/>
                  <a:moveTo>
                    <a:pt x="638815" y="915787"/>
                  </a:moveTo>
                  <a:cubicBezTo>
                    <a:pt x="482814" y="914444"/>
                    <a:pt x="369943" y="953278"/>
                    <a:pt x="318816" y="1036731"/>
                  </a:cubicBezTo>
                  <a:cubicBezTo>
                    <a:pt x="287500" y="1087848"/>
                    <a:pt x="281619" y="1151999"/>
                    <a:pt x="300317" y="1225375"/>
                  </a:cubicBezTo>
                  <a:cubicBezTo>
                    <a:pt x="453717" y="1230852"/>
                    <a:pt x="576064" y="1357222"/>
                    <a:pt x="576064" y="1512168"/>
                  </a:cubicBezTo>
                  <a:cubicBezTo>
                    <a:pt x="576064" y="1559570"/>
                    <a:pt x="564614" y="1604297"/>
                    <a:pt x="543189" y="1643149"/>
                  </a:cubicBezTo>
                  <a:cubicBezTo>
                    <a:pt x="577674" y="1684387"/>
                    <a:pt x="615806" y="1726058"/>
                    <a:pt x="656975" y="1768243"/>
                  </a:cubicBezTo>
                  <a:cubicBezTo>
                    <a:pt x="764771" y="1670077"/>
                    <a:pt x="885233" y="1573151"/>
                    <a:pt x="1016791" y="1480089"/>
                  </a:cubicBezTo>
                  <a:cubicBezTo>
                    <a:pt x="1034643" y="1309060"/>
                    <a:pt x="1062149" y="1147092"/>
                    <a:pt x="1097625" y="997448"/>
                  </a:cubicBezTo>
                  <a:cubicBezTo>
                    <a:pt x="922693" y="944833"/>
                    <a:pt x="766343" y="916885"/>
                    <a:pt x="638815" y="915787"/>
                  </a:cubicBezTo>
                  <a:close/>
                  <a:moveTo>
                    <a:pt x="1800200" y="242935"/>
                  </a:moveTo>
                  <a:cubicBezTo>
                    <a:pt x="1628632" y="242935"/>
                    <a:pt x="1474860" y="476364"/>
                    <a:pt x="1371457" y="845375"/>
                  </a:cubicBezTo>
                  <a:cubicBezTo>
                    <a:pt x="1510785" y="893390"/>
                    <a:pt x="1655544" y="953061"/>
                    <a:pt x="1802618" y="1024206"/>
                  </a:cubicBezTo>
                  <a:cubicBezTo>
                    <a:pt x="1948575" y="956462"/>
                    <a:pt x="2092393" y="899996"/>
                    <a:pt x="2231205" y="855254"/>
                  </a:cubicBezTo>
                  <a:cubicBezTo>
                    <a:pt x="2203972" y="756128"/>
                    <a:pt x="2173100" y="666602"/>
                    <a:pt x="2138735" y="588741"/>
                  </a:cubicBezTo>
                  <a:cubicBezTo>
                    <a:pt x="1989649" y="579063"/>
                    <a:pt x="1872207" y="454685"/>
                    <a:pt x="1872207" y="302877"/>
                  </a:cubicBezTo>
                  <a:lnTo>
                    <a:pt x="1876505" y="260249"/>
                  </a:lnTo>
                  <a:cubicBezTo>
                    <a:pt x="1851965" y="248332"/>
                    <a:pt x="1826288" y="242935"/>
                    <a:pt x="1800200" y="242935"/>
                  </a:cubicBezTo>
                  <a:close/>
                  <a:moveTo>
                    <a:pt x="1800200" y="0"/>
                  </a:moveTo>
                  <a:cubicBezTo>
                    <a:pt x="1869864" y="0"/>
                    <a:pt x="1937474" y="21500"/>
                    <a:pt x="2001400" y="62841"/>
                  </a:cubicBezTo>
                  <a:cubicBezTo>
                    <a:pt x="2046831" y="32440"/>
                    <a:pt x="2101480" y="14845"/>
                    <a:pt x="2160239" y="14845"/>
                  </a:cubicBezTo>
                  <a:cubicBezTo>
                    <a:pt x="2319315" y="14845"/>
                    <a:pt x="2448271" y="143801"/>
                    <a:pt x="2448271" y="302877"/>
                  </a:cubicBezTo>
                  <a:cubicBezTo>
                    <a:pt x="2448271" y="390874"/>
                    <a:pt x="2408810" y="469655"/>
                    <a:pt x="2345781" y="521503"/>
                  </a:cubicBezTo>
                  <a:cubicBezTo>
                    <a:pt x="2383927" y="603296"/>
                    <a:pt x="2417431" y="693947"/>
                    <a:pt x="2447297" y="791609"/>
                  </a:cubicBezTo>
                  <a:cubicBezTo>
                    <a:pt x="2970165" y="657950"/>
                    <a:pt x="3387629" y="699569"/>
                    <a:pt x="3526292" y="939741"/>
                  </a:cubicBezTo>
                  <a:cubicBezTo>
                    <a:pt x="3666393" y="1182403"/>
                    <a:pt x="3488654" y="1570199"/>
                    <a:pt x="3103466" y="1960424"/>
                  </a:cubicBezTo>
                  <a:cubicBezTo>
                    <a:pt x="3470949" y="2355583"/>
                    <a:pt x="3633606" y="2742288"/>
                    <a:pt x="3488732" y="2978761"/>
                  </a:cubicBezTo>
                  <a:cubicBezTo>
                    <a:pt x="3428277" y="3077440"/>
                    <a:pt x="3320191" y="3140292"/>
                    <a:pt x="3176550" y="3166836"/>
                  </a:cubicBezTo>
                  <a:cubicBezTo>
                    <a:pt x="3145985" y="3291955"/>
                    <a:pt x="3032902" y="3384376"/>
                    <a:pt x="2898232" y="3384376"/>
                  </a:cubicBezTo>
                  <a:cubicBezTo>
                    <a:pt x="2756837" y="3384376"/>
                    <a:pt x="2639238" y="3282493"/>
                    <a:pt x="2615411" y="3148031"/>
                  </a:cubicBezTo>
                  <a:cubicBezTo>
                    <a:pt x="2565981" y="3138986"/>
                    <a:pt x="2515458" y="3127210"/>
                    <a:pt x="2463844" y="3113602"/>
                  </a:cubicBezTo>
                  <a:cubicBezTo>
                    <a:pt x="2318011" y="3625660"/>
                    <a:pt x="2075098" y="3960440"/>
                    <a:pt x="1800200" y="3960440"/>
                  </a:cubicBezTo>
                  <a:cubicBezTo>
                    <a:pt x="1519205" y="3960440"/>
                    <a:pt x="1271629" y="3610643"/>
                    <a:pt x="1127186" y="3079228"/>
                  </a:cubicBezTo>
                  <a:cubicBezTo>
                    <a:pt x="627082" y="3198995"/>
                    <a:pt x="230836" y="3152724"/>
                    <a:pt x="96450" y="2919961"/>
                  </a:cubicBezTo>
                  <a:cubicBezTo>
                    <a:pt x="-40561" y="2682651"/>
                    <a:pt x="126404" y="2306537"/>
                    <a:pt x="494549" y="1925523"/>
                  </a:cubicBezTo>
                  <a:lnTo>
                    <a:pt x="373580" y="1785812"/>
                  </a:lnTo>
                  <a:cubicBezTo>
                    <a:pt x="346850" y="1795631"/>
                    <a:pt x="317974" y="1800200"/>
                    <a:pt x="288032" y="1800200"/>
                  </a:cubicBezTo>
                  <a:cubicBezTo>
                    <a:pt x="128956" y="1800200"/>
                    <a:pt x="0" y="1671244"/>
                    <a:pt x="0" y="1512168"/>
                  </a:cubicBezTo>
                  <a:cubicBezTo>
                    <a:pt x="0" y="1428111"/>
                    <a:pt x="36006" y="1352464"/>
                    <a:pt x="94065" y="1300493"/>
                  </a:cubicBezTo>
                  <a:cubicBezTo>
                    <a:pt x="43643" y="1149446"/>
                    <a:pt x="47337" y="1014823"/>
                    <a:pt x="111666" y="909822"/>
                  </a:cubicBezTo>
                  <a:cubicBezTo>
                    <a:pt x="253078" y="678998"/>
                    <a:pt x="655099" y="644207"/>
                    <a:pt x="1156926" y="780244"/>
                  </a:cubicBezTo>
                  <a:cubicBezTo>
                    <a:pt x="1303899" y="305876"/>
                    <a:pt x="1537438" y="0"/>
                    <a:pt x="1800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latin typeface="Times New Roman" pitchFamily="18" charset="0"/>
                <a:cs typeface="Times New Roman" pitchFamily="18" charset="0"/>
              </a:endParaRPr>
            </a:p>
          </p:txBody>
        </p:sp>
        <p:sp>
          <p:nvSpPr>
            <p:cNvPr id="54" name="Donut 1">
              <a:extLst>
                <a:ext uri="{FF2B5EF4-FFF2-40B4-BE49-F238E27FC236}">
                  <a16:creationId xmlns:a16="http://schemas.microsoft.com/office/drawing/2014/main" xmlns="" id="{576E5C9E-F9C2-40D5-9140-4779AE1FCC17}"/>
                </a:ext>
              </a:extLst>
            </p:cNvPr>
            <p:cNvSpPr/>
            <p:nvPr/>
          </p:nvSpPr>
          <p:spPr>
            <a:xfrm>
              <a:off x="5193697" y="1768607"/>
              <a:ext cx="262796" cy="256174"/>
            </a:xfrm>
            <a:custGeom>
              <a:avLst/>
              <a:gdLst/>
              <a:ahLst/>
              <a:cxnLst/>
              <a:rect l="l" t="t" r="r" b="b"/>
              <a:pathLst>
                <a:path w="3578696" h="3488520">
                  <a:moveTo>
                    <a:pt x="936104" y="2084364"/>
                  </a:moveTo>
                  <a:cubicBezTo>
                    <a:pt x="677606" y="2084364"/>
                    <a:pt x="468052" y="2293918"/>
                    <a:pt x="468052" y="2552416"/>
                  </a:cubicBezTo>
                  <a:cubicBezTo>
                    <a:pt x="468052" y="2810914"/>
                    <a:pt x="677606" y="3020468"/>
                    <a:pt x="936104" y="3020468"/>
                  </a:cubicBezTo>
                  <a:cubicBezTo>
                    <a:pt x="1194602" y="3020468"/>
                    <a:pt x="1404156" y="2810914"/>
                    <a:pt x="1404156" y="2552416"/>
                  </a:cubicBezTo>
                  <a:cubicBezTo>
                    <a:pt x="1404156" y="2293918"/>
                    <a:pt x="1194602" y="2084364"/>
                    <a:pt x="936104" y="2084364"/>
                  </a:cubicBezTo>
                  <a:close/>
                  <a:moveTo>
                    <a:pt x="936104" y="1616312"/>
                  </a:moveTo>
                  <a:cubicBezTo>
                    <a:pt x="1453100" y="1616312"/>
                    <a:pt x="1872208" y="2035420"/>
                    <a:pt x="1872208" y="2552416"/>
                  </a:cubicBezTo>
                  <a:cubicBezTo>
                    <a:pt x="1872208" y="3069412"/>
                    <a:pt x="1453100" y="3488520"/>
                    <a:pt x="936104" y="3488520"/>
                  </a:cubicBezTo>
                  <a:cubicBezTo>
                    <a:pt x="419108" y="3488520"/>
                    <a:pt x="0" y="3069412"/>
                    <a:pt x="0" y="2552416"/>
                  </a:cubicBezTo>
                  <a:cubicBezTo>
                    <a:pt x="0" y="2035420"/>
                    <a:pt x="419108" y="1616312"/>
                    <a:pt x="936104" y="1616312"/>
                  </a:cubicBezTo>
                  <a:close/>
                  <a:moveTo>
                    <a:pt x="2034392" y="0"/>
                  </a:moveTo>
                  <a:lnTo>
                    <a:pt x="3578696" y="0"/>
                  </a:lnTo>
                  <a:lnTo>
                    <a:pt x="3578696" y="1544304"/>
                  </a:lnTo>
                  <a:lnTo>
                    <a:pt x="3002547" y="1544304"/>
                  </a:lnTo>
                  <a:lnTo>
                    <a:pt x="3002547" y="990027"/>
                  </a:lnTo>
                  <a:lnTo>
                    <a:pt x="1951220" y="2041355"/>
                  </a:lnTo>
                  <a:lnTo>
                    <a:pt x="1512167" y="1602301"/>
                  </a:lnTo>
                  <a:lnTo>
                    <a:pt x="2542690" y="571779"/>
                  </a:lnTo>
                  <a:lnTo>
                    <a:pt x="2034392" y="57177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latin typeface="Times New Roman" pitchFamily="18" charset="0"/>
                <a:cs typeface="Times New Roman" pitchFamily="18" charset="0"/>
              </a:endParaRPr>
            </a:p>
          </p:txBody>
        </p:sp>
        <p:sp>
          <p:nvSpPr>
            <p:cNvPr id="55" name="Rounded Rectangle 3">
              <a:extLst>
                <a:ext uri="{FF2B5EF4-FFF2-40B4-BE49-F238E27FC236}">
                  <a16:creationId xmlns:a16="http://schemas.microsoft.com/office/drawing/2014/main" xmlns="" id="{5B675C56-CF23-42D9-B1A3-681751E56ED0}"/>
                </a:ext>
              </a:extLst>
            </p:cNvPr>
            <p:cNvSpPr/>
            <p:nvPr/>
          </p:nvSpPr>
          <p:spPr>
            <a:xfrm>
              <a:off x="4664106" y="1446924"/>
              <a:ext cx="196879" cy="277574"/>
            </a:xfrm>
            <a:custGeom>
              <a:avLst/>
              <a:gdLst/>
              <a:ahLst/>
              <a:cxnLst/>
              <a:rect l="l" t="t" r="r" b="b"/>
              <a:pathLst>
                <a:path w="2808312" h="3959361">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56" name="Rounded Rectangle 3">
              <a:extLst>
                <a:ext uri="{FF2B5EF4-FFF2-40B4-BE49-F238E27FC236}">
                  <a16:creationId xmlns:a16="http://schemas.microsoft.com/office/drawing/2014/main" xmlns="" id="{68D8D39D-18BE-4727-8A57-95FE0E6B4262}"/>
                </a:ext>
              </a:extLst>
            </p:cNvPr>
            <p:cNvSpPr/>
            <p:nvPr/>
          </p:nvSpPr>
          <p:spPr>
            <a:xfrm>
              <a:off x="4642667" y="1811576"/>
              <a:ext cx="176275" cy="277574"/>
            </a:xfrm>
            <a:custGeom>
              <a:avLst/>
              <a:gdLst/>
              <a:ahLst/>
              <a:cxnLst/>
              <a:rect l="l" t="t" r="r" b="b"/>
              <a:pathLst>
                <a:path w="2518668" h="3966044">
                  <a:moveTo>
                    <a:pt x="1247104" y="1675381"/>
                  </a:moveTo>
                  <a:cubicBezTo>
                    <a:pt x="1157133" y="1675381"/>
                    <a:pt x="1084196" y="1748460"/>
                    <a:pt x="1084196" y="1838607"/>
                  </a:cubicBezTo>
                  <a:lnTo>
                    <a:pt x="1084196" y="2052497"/>
                  </a:lnTo>
                  <a:lnTo>
                    <a:pt x="868740" y="2052497"/>
                  </a:lnTo>
                  <a:cubicBezTo>
                    <a:pt x="778769" y="2052497"/>
                    <a:pt x="705832" y="2125576"/>
                    <a:pt x="705832" y="2215723"/>
                  </a:cubicBezTo>
                  <a:lnTo>
                    <a:pt x="705832" y="2244204"/>
                  </a:lnTo>
                  <a:cubicBezTo>
                    <a:pt x="705832" y="2334351"/>
                    <a:pt x="778769" y="2407430"/>
                    <a:pt x="868740" y="2407430"/>
                  </a:cubicBezTo>
                  <a:lnTo>
                    <a:pt x="1084196" y="2407430"/>
                  </a:lnTo>
                  <a:lnTo>
                    <a:pt x="1084196" y="2621319"/>
                  </a:lnTo>
                  <a:cubicBezTo>
                    <a:pt x="1084196" y="2711466"/>
                    <a:pt x="1157133" y="2784545"/>
                    <a:pt x="1247104" y="2784545"/>
                  </a:cubicBezTo>
                  <a:lnTo>
                    <a:pt x="1275530" y="2784545"/>
                  </a:lnTo>
                  <a:cubicBezTo>
                    <a:pt x="1365501" y="2784545"/>
                    <a:pt x="1438438" y="2711466"/>
                    <a:pt x="1438438" y="2621319"/>
                  </a:cubicBezTo>
                  <a:lnTo>
                    <a:pt x="1438438" y="2407430"/>
                  </a:lnTo>
                  <a:lnTo>
                    <a:pt x="1649929" y="2407430"/>
                  </a:lnTo>
                  <a:cubicBezTo>
                    <a:pt x="1739900" y="2407430"/>
                    <a:pt x="1812837" y="2334351"/>
                    <a:pt x="1812837" y="2244204"/>
                  </a:cubicBezTo>
                  <a:lnTo>
                    <a:pt x="1812837" y="2215723"/>
                  </a:lnTo>
                  <a:cubicBezTo>
                    <a:pt x="1812837" y="2125576"/>
                    <a:pt x="1739900" y="2052497"/>
                    <a:pt x="1649929" y="2052497"/>
                  </a:cubicBezTo>
                  <a:lnTo>
                    <a:pt x="1438438" y="2052497"/>
                  </a:lnTo>
                  <a:lnTo>
                    <a:pt x="1438438" y="1838607"/>
                  </a:lnTo>
                  <a:cubicBezTo>
                    <a:pt x="1438438" y="1748460"/>
                    <a:pt x="1365501" y="1675381"/>
                    <a:pt x="1275530" y="1675381"/>
                  </a:cubicBezTo>
                  <a:close/>
                  <a:moveTo>
                    <a:pt x="598231" y="1304672"/>
                  </a:moveTo>
                  <a:lnTo>
                    <a:pt x="1916472" y="1304672"/>
                  </a:lnTo>
                  <a:lnTo>
                    <a:pt x="1916472" y="3157943"/>
                  </a:lnTo>
                  <a:lnTo>
                    <a:pt x="598231" y="3157943"/>
                  </a:lnTo>
                  <a:close/>
                  <a:moveTo>
                    <a:pt x="506487" y="1209418"/>
                  </a:moveTo>
                  <a:lnTo>
                    <a:pt x="506487" y="3250508"/>
                  </a:lnTo>
                  <a:lnTo>
                    <a:pt x="2012181" y="3250508"/>
                  </a:lnTo>
                  <a:lnTo>
                    <a:pt x="2012181" y="1209418"/>
                  </a:lnTo>
                  <a:close/>
                  <a:moveTo>
                    <a:pt x="419786" y="541629"/>
                  </a:moveTo>
                  <a:lnTo>
                    <a:pt x="2098882" y="541629"/>
                  </a:lnTo>
                  <a:cubicBezTo>
                    <a:pt x="2330723" y="541629"/>
                    <a:pt x="2518668" y="725826"/>
                    <a:pt x="2518668" y="953044"/>
                  </a:cubicBezTo>
                  <a:lnTo>
                    <a:pt x="2518668" y="3554629"/>
                  </a:lnTo>
                  <a:cubicBezTo>
                    <a:pt x="2518668" y="3781847"/>
                    <a:pt x="2330723" y="3966044"/>
                    <a:pt x="2098882" y="3966044"/>
                  </a:cubicBezTo>
                  <a:lnTo>
                    <a:pt x="419786" y="3966044"/>
                  </a:lnTo>
                  <a:cubicBezTo>
                    <a:pt x="187945" y="3966044"/>
                    <a:pt x="0" y="3781847"/>
                    <a:pt x="0" y="3554629"/>
                  </a:cubicBezTo>
                  <a:lnTo>
                    <a:pt x="0" y="953044"/>
                  </a:lnTo>
                  <a:cubicBezTo>
                    <a:pt x="0" y="725826"/>
                    <a:pt x="187945" y="541629"/>
                    <a:pt x="419786" y="541629"/>
                  </a:cubicBezTo>
                  <a:close/>
                  <a:moveTo>
                    <a:pt x="696920" y="0"/>
                  </a:moveTo>
                  <a:lnTo>
                    <a:pt x="1821748" y="0"/>
                  </a:lnTo>
                  <a:cubicBezTo>
                    <a:pt x="1869056" y="0"/>
                    <a:pt x="1907406" y="38350"/>
                    <a:pt x="1907406" y="85658"/>
                  </a:cubicBezTo>
                  <a:lnTo>
                    <a:pt x="1907406" y="346390"/>
                  </a:lnTo>
                  <a:cubicBezTo>
                    <a:pt x="1907406" y="393698"/>
                    <a:pt x="1869056" y="432048"/>
                    <a:pt x="1821748" y="432048"/>
                  </a:cubicBezTo>
                  <a:lnTo>
                    <a:pt x="696920" y="432048"/>
                  </a:lnTo>
                  <a:cubicBezTo>
                    <a:pt x="649612" y="432048"/>
                    <a:pt x="611262" y="393698"/>
                    <a:pt x="611262" y="346390"/>
                  </a:cubicBezTo>
                  <a:lnTo>
                    <a:pt x="611262" y="85658"/>
                  </a:lnTo>
                  <a:cubicBezTo>
                    <a:pt x="611262" y="38350"/>
                    <a:pt x="649612" y="0"/>
                    <a:pt x="69692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57" name="Oval 3">
              <a:extLst>
                <a:ext uri="{FF2B5EF4-FFF2-40B4-BE49-F238E27FC236}">
                  <a16:creationId xmlns:a16="http://schemas.microsoft.com/office/drawing/2014/main" xmlns="" id="{DD8CDFD5-5E8E-4349-AA21-B1F6444258E3}"/>
                </a:ext>
              </a:extLst>
            </p:cNvPr>
            <p:cNvSpPr/>
            <p:nvPr/>
          </p:nvSpPr>
          <p:spPr>
            <a:xfrm>
              <a:off x="5521965" y="903118"/>
              <a:ext cx="305387" cy="305387"/>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grpSp>
          <p:nvGrpSpPr>
            <p:cNvPr id="58" name="Group 57">
              <a:extLst>
                <a:ext uri="{FF2B5EF4-FFF2-40B4-BE49-F238E27FC236}">
                  <a16:creationId xmlns:a16="http://schemas.microsoft.com/office/drawing/2014/main" xmlns="" id="{76A33572-60C5-4F13-AD5F-B4D885E8C59B}"/>
                </a:ext>
              </a:extLst>
            </p:cNvPr>
            <p:cNvGrpSpPr/>
            <p:nvPr/>
          </p:nvGrpSpPr>
          <p:grpSpPr>
            <a:xfrm>
              <a:off x="3328507" y="857594"/>
              <a:ext cx="347999" cy="201330"/>
              <a:chOff x="2574555" y="3959226"/>
              <a:chExt cx="3941661" cy="2280393"/>
            </a:xfrm>
            <a:grpFill/>
          </p:grpSpPr>
          <p:sp>
            <p:nvSpPr>
              <p:cNvPr id="104" name="Donut 81">
                <a:extLst>
                  <a:ext uri="{FF2B5EF4-FFF2-40B4-BE49-F238E27FC236}">
                    <a16:creationId xmlns:a16="http://schemas.microsoft.com/office/drawing/2014/main" xmlns="" id="{FADD289E-CDA6-429A-8B2E-C58D6B6770C6}"/>
                  </a:ext>
                </a:extLst>
              </p:cNvPr>
              <p:cNvSpPr/>
              <p:nvPr/>
            </p:nvSpPr>
            <p:spPr>
              <a:xfrm>
                <a:off x="262778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latin typeface="Times New Roman" pitchFamily="18" charset="0"/>
                  <a:cs typeface="Times New Roman" pitchFamily="18" charset="0"/>
                </a:endParaRPr>
              </a:p>
            </p:txBody>
          </p:sp>
          <p:sp>
            <p:nvSpPr>
              <p:cNvPr id="105" name="Donut 82">
                <a:extLst>
                  <a:ext uri="{FF2B5EF4-FFF2-40B4-BE49-F238E27FC236}">
                    <a16:creationId xmlns:a16="http://schemas.microsoft.com/office/drawing/2014/main" xmlns="" id="{565ECEC2-0F66-4B50-A494-46F7775F73EF}"/>
                  </a:ext>
                </a:extLst>
              </p:cNvPr>
              <p:cNvSpPr/>
              <p:nvPr/>
            </p:nvSpPr>
            <p:spPr>
              <a:xfrm>
                <a:off x="586814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latin typeface="Times New Roman" pitchFamily="18" charset="0"/>
                  <a:cs typeface="Times New Roman" pitchFamily="18" charset="0"/>
                </a:endParaRPr>
              </a:p>
            </p:txBody>
          </p:sp>
          <p:sp>
            <p:nvSpPr>
              <p:cNvPr id="106" name="Rounded Rectangle 83">
                <a:extLst>
                  <a:ext uri="{FF2B5EF4-FFF2-40B4-BE49-F238E27FC236}">
                    <a16:creationId xmlns:a16="http://schemas.microsoft.com/office/drawing/2014/main" xmlns="" id="{2C440336-B5EF-48AD-8FA3-9CFC82725273}"/>
                  </a:ext>
                </a:extLst>
              </p:cNvPr>
              <p:cNvSpPr/>
              <p:nvPr/>
            </p:nvSpPr>
            <p:spPr>
              <a:xfrm>
                <a:off x="2883221" y="5472334"/>
                <a:ext cx="162018" cy="420204"/>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107" name="Rounded Rectangle 84">
                <a:extLst>
                  <a:ext uri="{FF2B5EF4-FFF2-40B4-BE49-F238E27FC236}">
                    <a16:creationId xmlns:a16="http://schemas.microsoft.com/office/drawing/2014/main" xmlns="" id="{D979A794-68FB-4CF7-B0CB-7FA8A283F69F}"/>
                  </a:ext>
                </a:extLst>
              </p:cNvPr>
              <p:cNvSpPr/>
              <p:nvPr/>
            </p:nvSpPr>
            <p:spPr>
              <a:xfrm>
                <a:off x="6112101" y="5473128"/>
                <a:ext cx="162018" cy="398351"/>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108" name="Rounded Rectangle 85">
                <a:extLst>
                  <a:ext uri="{FF2B5EF4-FFF2-40B4-BE49-F238E27FC236}">
                    <a16:creationId xmlns:a16="http://schemas.microsoft.com/office/drawing/2014/main" xmlns="" id="{E9F32A2C-85A0-4AC4-B1E6-0D98D0F97282}"/>
                  </a:ext>
                </a:extLst>
              </p:cNvPr>
              <p:cNvSpPr/>
              <p:nvPr/>
            </p:nvSpPr>
            <p:spPr>
              <a:xfrm rot="18199600">
                <a:off x="3368262" y="3899876"/>
                <a:ext cx="288032" cy="1875445"/>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109" name="Rounded Rectangle 86">
                <a:extLst>
                  <a:ext uri="{FF2B5EF4-FFF2-40B4-BE49-F238E27FC236}">
                    <a16:creationId xmlns:a16="http://schemas.microsoft.com/office/drawing/2014/main" xmlns="" id="{B0C8B0CB-0F57-4602-931E-A115D2EB16F4}"/>
                  </a:ext>
                </a:extLst>
              </p:cNvPr>
              <p:cNvSpPr/>
              <p:nvPr/>
            </p:nvSpPr>
            <p:spPr>
              <a:xfrm>
                <a:off x="6156176" y="4765811"/>
                <a:ext cx="288032" cy="755600"/>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110" name="Rounded Rectangle 87">
                <a:extLst>
                  <a:ext uri="{FF2B5EF4-FFF2-40B4-BE49-F238E27FC236}">
                    <a16:creationId xmlns:a16="http://schemas.microsoft.com/office/drawing/2014/main" xmlns="" id="{E0A09336-26A9-4477-8709-5349BC795596}"/>
                  </a:ext>
                </a:extLst>
              </p:cNvPr>
              <p:cNvSpPr/>
              <p:nvPr/>
            </p:nvSpPr>
            <p:spPr>
              <a:xfrm>
                <a:off x="2699792" y="5161371"/>
                <a:ext cx="3744416" cy="36004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111" name="Rounded Rectangle 16">
                <a:extLst>
                  <a:ext uri="{FF2B5EF4-FFF2-40B4-BE49-F238E27FC236}">
                    <a16:creationId xmlns:a16="http://schemas.microsoft.com/office/drawing/2014/main" xmlns="" id="{26728996-5A0F-49E2-A0A0-40A16F9FCF77}"/>
                  </a:ext>
                </a:extLst>
              </p:cNvPr>
              <p:cNvSpPr/>
              <p:nvPr/>
            </p:nvSpPr>
            <p:spPr>
              <a:xfrm>
                <a:off x="4294882" y="4509120"/>
                <a:ext cx="1801319" cy="552747"/>
              </a:xfrm>
              <a:custGeom>
                <a:avLst/>
                <a:gdLst/>
                <a:ahLst/>
                <a:cxnLst/>
                <a:rect l="l" t="t" r="r" b="b"/>
                <a:pathLst>
                  <a:path w="1467163" h="377555">
                    <a:moveTo>
                      <a:pt x="115742" y="0"/>
                    </a:moveTo>
                    <a:lnTo>
                      <a:pt x="1351421" y="0"/>
                    </a:lnTo>
                    <a:cubicBezTo>
                      <a:pt x="1415344" y="0"/>
                      <a:pt x="1467163" y="51819"/>
                      <a:pt x="1467163" y="115742"/>
                    </a:cubicBezTo>
                    <a:lnTo>
                      <a:pt x="1467163" y="377555"/>
                    </a:lnTo>
                    <a:lnTo>
                      <a:pt x="0" y="377555"/>
                    </a:lnTo>
                    <a:lnTo>
                      <a:pt x="0" y="115742"/>
                    </a:lnTo>
                    <a:cubicBezTo>
                      <a:pt x="0" y="51819"/>
                      <a:pt x="51819" y="0"/>
                      <a:pt x="1157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112" name="Oval 111">
                <a:extLst>
                  <a:ext uri="{FF2B5EF4-FFF2-40B4-BE49-F238E27FC236}">
                    <a16:creationId xmlns:a16="http://schemas.microsoft.com/office/drawing/2014/main" xmlns="" id="{CFC72D19-F544-4626-B1E5-A722F676A9CE}"/>
                  </a:ext>
                </a:extLst>
              </p:cNvPr>
              <p:cNvSpPr/>
              <p:nvPr/>
            </p:nvSpPr>
            <p:spPr>
              <a:xfrm>
                <a:off x="3110319" y="3959226"/>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113" name="Rounded Rectangle 19">
                <a:extLst>
                  <a:ext uri="{FF2B5EF4-FFF2-40B4-BE49-F238E27FC236}">
                    <a16:creationId xmlns:a16="http://schemas.microsoft.com/office/drawing/2014/main" xmlns="" id="{C7A3968E-19BF-4932-93D9-FA5579389A2F}"/>
                  </a:ext>
                </a:extLst>
              </p:cNvPr>
              <p:cNvSpPr/>
              <p:nvPr/>
            </p:nvSpPr>
            <p:spPr>
              <a:xfrm rot="1961904">
                <a:off x="3453236" y="4426052"/>
                <a:ext cx="946970" cy="401316"/>
              </a:xfrm>
              <a:custGeom>
                <a:avLst/>
                <a:gdLst/>
                <a:ahLst/>
                <a:cxnLst/>
                <a:rect l="l" t="t" r="r" b="b"/>
                <a:pathLst>
                  <a:path w="946970" h="401316">
                    <a:moveTo>
                      <a:pt x="66114" y="94549"/>
                    </a:moveTo>
                    <a:cubicBezTo>
                      <a:pt x="80082" y="84288"/>
                      <a:pt x="96014" y="74649"/>
                      <a:pt x="113671" y="65740"/>
                    </a:cubicBezTo>
                    <a:cubicBezTo>
                      <a:pt x="137213" y="53862"/>
                      <a:pt x="163820" y="43284"/>
                      <a:pt x="192918" y="34269"/>
                    </a:cubicBezTo>
                    <a:cubicBezTo>
                      <a:pt x="262753" y="12633"/>
                      <a:pt x="346940" y="0"/>
                      <a:pt x="437561" y="0"/>
                    </a:cubicBezTo>
                    <a:lnTo>
                      <a:pt x="689345" y="0"/>
                    </a:lnTo>
                    <a:lnTo>
                      <a:pt x="946970" y="401316"/>
                    </a:lnTo>
                    <a:lnTo>
                      <a:pt x="437561" y="401315"/>
                    </a:lnTo>
                    <a:cubicBezTo>
                      <a:pt x="195904" y="401315"/>
                      <a:pt x="1" y="311478"/>
                      <a:pt x="0" y="200658"/>
                    </a:cubicBezTo>
                    <a:cubicBezTo>
                      <a:pt x="-1" y="161698"/>
                      <a:pt x="24212" y="125330"/>
                      <a:pt x="66114" y="945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grpSp>
        <p:sp>
          <p:nvSpPr>
            <p:cNvPr id="59" name="Freeform 9">
              <a:extLst>
                <a:ext uri="{FF2B5EF4-FFF2-40B4-BE49-F238E27FC236}">
                  <a16:creationId xmlns:a16="http://schemas.microsoft.com/office/drawing/2014/main" xmlns="" id="{AC2D3BD3-EA1B-4CFD-BA00-5EB7B614F63B}"/>
                </a:ext>
              </a:extLst>
            </p:cNvPr>
            <p:cNvSpPr>
              <a:spLocks noEditPoints="1"/>
            </p:cNvSpPr>
            <p:nvPr/>
          </p:nvSpPr>
          <p:spPr bwMode="auto">
            <a:xfrm>
              <a:off x="4156011" y="263026"/>
              <a:ext cx="223709" cy="305860"/>
            </a:xfrm>
            <a:custGeom>
              <a:avLst/>
              <a:gdLst>
                <a:gd name="T0" fmla="*/ 313 w 2568"/>
                <a:gd name="T1" fmla="*/ 3691 h 3758"/>
                <a:gd name="T2" fmla="*/ 788 w 2568"/>
                <a:gd name="T3" fmla="*/ 2204 h 3758"/>
                <a:gd name="T4" fmla="*/ 1180 w 2568"/>
                <a:gd name="T5" fmla="*/ 2733 h 3758"/>
                <a:gd name="T6" fmla="*/ 760 w 2568"/>
                <a:gd name="T7" fmla="*/ 3231 h 3758"/>
                <a:gd name="T8" fmla="*/ 486 w 2568"/>
                <a:gd name="T9" fmla="*/ 3544 h 3758"/>
                <a:gd name="T10" fmla="*/ 342 w 2568"/>
                <a:gd name="T11" fmla="*/ 3669 h 3758"/>
                <a:gd name="T12" fmla="*/ 295 w 2568"/>
                <a:gd name="T13" fmla="*/ 3657 h 3758"/>
                <a:gd name="T14" fmla="*/ 220 w 2568"/>
                <a:gd name="T15" fmla="*/ 3529 h 3758"/>
                <a:gd name="T16" fmla="*/ 126 w 2568"/>
                <a:gd name="T17" fmla="*/ 3349 h 3758"/>
                <a:gd name="T18" fmla="*/ 40 w 2568"/>
                <a:gd name="T19" fmla="*/ 3153 h 3758"/>
                <a:gd name="T20" fmla="*/ 0 w 2568"/>
                <a:gd name="T21" fmla="*/ 2980 h 3758"/>
                <a:gd name="T22" fmla="*/ 49 w 2568"/>
                <a:gd name="T23" fmla="*/ 2911 h 3758"/>
                <a:gd name="T24" fmla="*/ 144 w 2568"/>
                <a:gd name="T25" fmla="*/ 2806 h 3758"/>
                <a:gd name="T26" fmla="*/ 1244 w 2568"/>
                <a:gd name="T27" fmla="*/ 0 h 3758"/>
                <a:gd name="T28" fmla="*/ 1560 w 2568"/>
                <a:gd name="T29" fmla="*/ 51 h 3758"/>
                <a:gd name="T30" fmla="*/ 1791 w 2568"/>
                <a:gd name="T31" fmla="*/ 193 h 3758"/>
                <a:gd name="T32" fmla="*/ 1957 w 2568"/>
                <a:gd name="T33" fmla="*/ 398 h 3758"/>
                <a:gd name="T34" fmla="*/ 2077 w 2568"/>
                <a:gd name="T35" fmla="*/ 642 h 3758"/>
                <a:gd name="T36" fmla="*/ 2153 w 2568"/>
                <a:gd name="T37" fmla="*/ 858 h 3758"/>
                <a:gd name="T38" fmla="*/ 2180 w 2568"/>
                <a:gd name="T39" fmla="*/ 1082 h 3758"/>
                <a:gd name="T40" fmla="*/ 2073 w 2568"/>
                <a:gd name="T41" fmla="*/ 1427 h 3758"/>
                <a:gd name="T42" fmla="*/ 1937 w 2568"/>
                <a:gd name="T43" fmla="*/ 1682 h 3758"/>
                <a:gd name="T44" fmla="*/ 1844 w 2568"/>
                <a:gd name="T45" fmla="*/ 1817 h 3758"/>
                <a:gd name="T46" fmla="*/ 1539 w 2568"/>
                <a:gd name="T47" fmla="*/ 1055 h 3758"/>
                <a:gd name="T48" fmla="*/ 1639 w 2568"/>
                <a:gd name="T49" fmla="*/ 811 h 3758"/>
                <a:gd name="T50" fmla="*/ 1442 w 2568"/>
                <a:gd name="T51" fmla="*/ 627 h 3758"/>
                <a:gd name="T52" fmla="*/ 1180 w 2568"/>
                <a:gd name="T53" fmla="*/ 606 h 3758"/>
                <a:gd name="T54" fmla="*/ 1028 w 2568"/>
                <a:gd name="T55" fmla="*/ 667 h 3758"/>
                <a:gd name="T56" fmla="*/ 953 w 2568"/>
                <a:gd name="T57" fmla="*/ 742 h 3758"/>
                <a:gd name="T58" fmla="*/ 931 w 2568"/>
                <a:gd name="T59" fmla="*/ 818 h 3758"/>
                <a:gd name="T60" fmla="*/ 968 w 2568"/>
                <a:gd name="T61" fmla="*/ 909 h 3758"/>
                <a:gd name="T62" fmla="*/ 1153 w 2568"/>
                <a:gd name="T63" fmla="*/ 1213 h 3758"/>
                <a:gd name="T64" fmla="*/ 1486 w 2568"/>
                <a:gd name="T65" fmla="*/ 1644 h 3758"/>
                <a:gd name="T66" fmla="*/ 2184 w 2568"/>
                <a:gd name="T67" fmla="*/ 2517 h 3758"/>
                <a:gd name="T68" fmla="*/ 2566 w 2568"/>
                <a:gd name="T69" fmla="*/ 3055 h 3758"/>
                <a:gd name="T70" fmla="*/ 2540 w 2568"/>
                <a:gd name="T71" fmla="*/ 3186 h 3758"/>
                <a:gd name="T72" fmla="*/ 2489 w 2568"/>
                <a:gd name="T73" fmla="*/ 3382 h 3758"/>
                <a:gd name="T74" fmla="*/ 2411 w 2568"/>
                <a:gd name="T75" fmla="*/ 3615 h 3758"/>
                <a:gd name="T76" fmla="*/ 2320 w 2568"/>
                <a:gd name="T77" fmla="*/ 3753 h 3758"/>
                <a:gd name="T78" fmla="*/ 2222 w 2568"/>
                <a:gd name="T79" fmla="*/ 3722 h 3758"/>
                <a:gd name="T80" fmla="*/ 2137 w 2568"/>
                <a:gd name="T81" fmla="*/ 3622 h 3758"/>
                <a:gd name="T82" fmla="*/ 1829 w 2568"/>
                <a:gd name="T83" fmla="*/ 3253 h 3758"/>
                <a:gd name="T84" fmla="*/ 1304 w 2568"/>
                <a:gd name="T85" fmla="*/ 2600 h 3758"/>
                <a:gd name="T86" fmla="*/ 824 w 2568"/>
                <a:gd name="T87" fmla="*/ 1957 h 3758"/>
                <a:gd name="T88" fmla="*/ 533 w 2568"/>
                <a:gd name="T89" fmla="*/ 1477 h 3758"/>
                <a:gd name="T90" fmla="*/ 433 w 2568"/>
                <a:gd name="T91" fmla="*/ 1195 h 3758"/>
                <a:gd name="T92" fmla="*/ 429 w 2568"/>
                <a:gd name="T93" fmla="*/ 880 h 3758"/>
                <a:gd name="T94" fmla="*/ 559 w 2568"/>
                <a:gd name="T95" fmla="*/ 524 h 3758"/>
                <a:gd name="T96" fmla="*/ 762 w 2568"/>
                <a:gd name="T97" fmla="*/ 231 h 3758"/>
                <a:gd name="T98" fmla="*/ 1006 w 2568"/>
                <a:gd name="T99" fmla="*/ 55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68" h="3758">
                  <a:moveTo>
                    <a:pt x="313" y="3691"/>
                  </a:moveTo>
                  <a:lnTo>
                    <a:pt x="315" y="3695"/>
                  </a:lnTo>
                  <a:lnTo>
                    <a:pt x="311" y="3693"/>
                  </a:lnTo>
                  <a:lnTo>
                    <a:pt x="313" y="3691"/>
                  </a:lnTo>
                  <a:close/>
                  <a:moveTo>
                    <a:pt x="711" y="2122"/>
                  </a:moveTo>
                  <a:lnTo>
                    <a:pt x="739" y="2142"/>
                  </a:lnTo>
                  <a:lnTo>
                    <a:pt x="764" y="2169"/>
                  </a:lnTo>
                  <a:lnTo>
                    <a:pt x="788" y="2204"/>
                  </a:lnTo>
                  <a:lnTo>
                    <a:pt x="809" y="2238"/>
                  </a:lnTo>
                  <a:lnTo>
                    <a:pt x="829" y="2271"/>
                  </a:lnTo>
                  <a:lnTo>
                    <a:pt x="848" y="2300"/>
                  </a:lnTo>
                  <a:lnTo>
                    <a:pt x="1180" y="2733"/>
                  </a:lnTo>
                  <a:lnTo>
                    <a:pt x="1080" y="2862"/>
                  </a:lnTo>
                  <a:lnTo>
                    <a:pt x="977" y="2987"/>
                  </a:lnTo>
                  <a:lnTo>
                    <a:pt x="868" y="3109"/>
                  </a:lnTo>
                  <a:lnTo>
                    <a:pt x="760" y="3231"/>
                  </a:lnTo>
                  <a:lnTo>
                    <a:pt x="651" y="3353"/>
                  </a:lnTo>
                  <a:lnTo>
                    <a:pt x="548" y="3477"/>
                  </a:lnTo>
                  <a:lnTo>
                    <a:pt x="520" y="3509"/>
                  </a:lnTo>
                  <a:lnTo>
                    <a:pt x="486" y="3544"/>
                  </a:lnTo>
                  <a:lnTo>
                    <a:pt x="451" y="3578"/>
                  </a:lnTo>
                  <a:lnTo>
                    <a:pt x="413" y="3611"/>
                  </a:lnTo>
                  <a:lnTo>
                    <a:pt x="377" y="3642"/>
                  </a:lnTo>
                  <a:lnTo>
                    <a:pt x="342" y="3669"/>
                  </a:lnTo>
                  <a:lnTo>
                    <a:pt x="313" y="3691"/>
                  </a:lnTo>
                  <a:lnTo>
                    <a:pt x="311" y="3689"/>
                  </a:lnTo>
                  <a:lnTo>
                    <a:pt x="306" y="3677"/>
                  </a:lnTo>
                  <a:lnTo>
                    <a:pt x="295" y="3657"/>
                  </a:lnTo>
                  <a:lnTo>
                    <a:pt x="280" y="3631"/>
                  </a:lnTo>
                  <a:lnTo>
                    <a:pt x="262" y="3602"/>
                  </a:lnTo>
                  <a:lnTo>
                    <a:pt x="242" y="3567"/>
                  </a:lnTo>
                  <a:lnTo>
                    <a:pt x="220" y="3529"/>
                  </a:lnTo>
                  <a:lnTo>
                    <a:pt x="197" y="3487"/>
                  </a:lnTo>
                  <a:lnTo>
                    <a:pt x="173" y="3444"/>
                  </a:lnTo>
                  <a:lnTo>
                    <a:pt x="149" y="3397"/>
                  </a:lnTo>
                  <a:lnTo>
                    <a:pt x="126" y="3349"/>
                  </a:lnTo>
                  <a:lnTo>
                    <a:pt x="102" y="3300"/>
                  </a:lnTo>
                  <a:lnTo>
                    <a:pt x="79" y="3251"/>
                  </a:lnTo>
                  <a:lnTo>
                    <a:pt x="59" y="3202"/>
                  </a:lnTo>
                  <a:lnTo>
                    <a:pt x="40" y="3153"/>
                  </a:lnTo>
                  <a:lnTo>
                    <a:pt x="24" y="3107"/>
                  </a:lnTo>
                  <a:lnTo>
                    <a:pt x="13" y="3062"/>
                  </a:lnTo>
                  <a:lnTo>
                    <a:pt x="4" y="3020"/>
                  </a:lnTo>
                  <a:lnTo>
                    <a:pt x="0" y="2980"/>
                  </a:lnTo>
                  <a:lnTo>
                    <a:pt x="4" y="2971"/>
                  </a:lnTo>
                  <a:lnTo>
                    <a:pt x="13" y="2955"/>
                  </a:lnTo>
                  <a:lnTo>
                    <a:pt x="29" y="2935"/>
                  </a:lnTo>
                  <a:lnTo>
                    <a:pt x="49" y="2911"/>
                  </a:lnTo>
                  <a:lnTo>
                    <a:pt x="71" y="2886"/>
                  </a:lnTo>
                  <a:lnTo>
                    <a:pt x="97" y="2858"/>
                  </a:lnTo>
                  <a:lnTo>
                    <a:pt x="120" y="2833"/>
                  </a:lnTo>
                  <a:lnTo>
                    <a:pt x="144" y="2806"/>
                  </a:lnTo>
                  <a:lnTo>
                    <a:pt x="166" y="2782"/>
                  </a:lnTo>
                  <a:lnTo>
                    <a:pt x="184" y="2762"/>
                  </a:lnTo>
                  <a:lnTo>
                    <a:pt x="711" y="2122"/>
                  </a:lnTo>
                  <a:close/>
                  <a:moveTo>
                    <a:pt x="1244" y="0"/>
                  </a:moveTo>
                  <a:lnTo>
                    <a:pt x="1333" y="4"/>
                  </a:lnTo>
                  <a:lnTo>
                    <a:pt x="1415" y="13"/>
                  </a:lnTo>
                  <a:lnTo>
                    <a:pt x="1491" y="29"/>
                  </a:lnTo>
                  <a:lnTo>
                    <a:pt x="1560" y="51"/>
                  </a:lnTo>
                  <a:lnTo>
                    <a:pt x="1626" y="78"/>
                  </a:lnTo>
                  <a:lnTo>
                    <a:pt x="1686" y="111"/>
                  </a:lnTo>
                  <a:lnTo>
                    <a:pt x="1740" y="149"/>
                  </a:lnTo>
                  <a:lnTo>
                    <a:pt x="1791" y="193"/>
                  </a:lnTo>
                  <a:lnTo>
                    <a:pt x="1839" y="238"/>
                  </a:lnTo>
                  <a:lnTo>
                    <a:pt x="1880" y="289"/>
                  </a:lnTo>
                  <a:lnTo>
                    <a:pt x="1920" y="342"/>
                  </a:lnTo>
                  <a:lnTo>
                    <a:pt x="1957" y="398"/>
                  </a:lnTo>
                  <a:lnTo>
                    <a:pt x="1989" y="457"/>
                  </a:lnTo>
                  <a:lnTo>
                    <a:pt x="2020" y="517"/>
                  </a:lnTo>
                  <a:lnTo>
                    <a:pt x="2049" y="578"/>
                  </a:lnTo>
                  <a:lnTo>
                    <a:pt x="2077" y="642"/>
                  </a:lnTo>
                  <a:lnTo>
                    <a:pt x="2097" y="693"/>
                  </a:lnTo>
                  <a:lnTo>
                    <a:pt x="2117" y="746"/>
                  </a:lnTo>
                  <a:lnTo>
                    <a:pt x="2135" y="802"/>
                  </a:lnTo>
                  <a:lnTo>
                    <a:pt x="2153" y="858"/>
                  </a:lnTo>
                  <a:lnTo>
                    <a:pt x="2166" y="917"/>
                  </a:lnTo>
                  <a:lnTo>
                    <a:pt x="2177" y="973"/>
                  </a:lnTo>
                  <a:lnTo>
                    <a:pt x="2180" y="1029"/>
                  </a:lnTo>
                  <a:lnTo>
                    <a:pt x="2180" y="1082"/>
                  </a:lnTo>
                  <a:lnTo>
                    <a:pt x="2171" y="1133"/>
                  </a:lnTo>
                  <a:lnTo>
                    <a:pt x="2144" y="1238"/>
                  </a:lnTo>
                  <a:lnTo>
                    <a:pt x="2111" y="1335"/>
                  </a:lnTo>
                  <a:lnTo>
                    <a:pt x="2073" y="1427"/>
                  </a:lnTo>
                  <a:lnTo>
                    <a:pt x="2029" y="1515"/>
                  </a:lnTo>
                  <a:lnTo>
                    <a:pt x="1984" y="1597"/>
                  </a:lnTo>
                  <a:lnTo>
                    <a:pt x="1960" y="1640"/>
                  </a:lnTo>
                  <a:lnTo>
                    <a:pt x="1937" y="1682"/>
                  </a:lnTo>
                  <a:lnTo>
                    <a:pt x="1911" y="1724"/>
                  </a:lnTo>
                  <a:lnTo>
                    <a:pt x="1884" y="1769"/>
                  </a:lnTo>
                  <a:lnTo>
                    <a:pt x="1851" y="1817"/>
                  </a:lnTo>
                  <a:lnTo>
                    <a:pt x="1844" y="1817"/>
                  </a:lnTo>
                  <a:lnTo>
                    <a:pt x="1404" y="1240"/>
                  </a:lnTo>
                  <a:lnTo>
                    <a:pt x="1449" y="1182"/>
                  </a:lnTo>
                  <a:lnTo>
                    <a:pt x="1495" y="1120"/>
                  </a:lnTo>
                  <a:lnTo>
                    <a:pt x="1539" y="1055"/>
                  </a:lnTo>
                  <a:lnTo>
                    <a:pt x="1579" y="987"/>
                  </a:lnTo>
                  <a:lnTo>
                    <a:pt x="1611" y="917"/>
                  </a:lnTo>
                  <a:lnTo>
                    <a:pt x="1626" y="862"/>
                  </a:lnTo>
                  <a:lnTo>
                    <a:pt x="1639" y="811"/>
                  </a:lnTo>
                  <a:lnTo>
                    <a:pt x="1651" y="757"/>
                  </a:lnTo>
                  <a:lnTo>
                    <a:pt x="1582" y="702"/>
                  </a:lnTo>
                  <a:lnTo>
                    <a:pt x="1511" y="658"/>
                  </a:lnTo>
                  <a:lnTo>
                    <a:pt x="1442" y="627"/>
                  </a:lnTo>
                  <a:lnTo>
                    <a:pt x="1375" y="607"/>
                  </a:lnTo>
                  <a:lnTo>
                    <a:pt x="1308" y="597"/>
                  </a:lnTo>
                  <a:lnTo>
                    <a:pt x="1244" y="597"/>
                  </a:lnTo>
                  <a:lnTo>
                    <a:pt x="1180" y="606"/>
                  </a:lnTo>
                  <a:lnTo>
                    <a:pt x="1119" y="622"/>
                  </a:lnTo>
                  <a:lnTo>
                    <a:pt x="1060" y="646"/>
                  </a:lnTo>
                  <a:lnTo>
                    <a:pt x="1046" y="653"/>
                  </a:lnTo>
                  <a:lnTo>
                    <a:pt x="1028" y="667"/>
                  </a:lnTo>
                  <a:lnTo>
                    <a:pt x="1009" y="684"/>
                  </a:lnTo>
                  <a:lnTo>
                    <a:pt x="989" y="704"/>
                  </a:lnTo>
                  <a:lnTo>
                    <a:pt x="969" y="724"/>
                  </a:lnTo>
                  <a:lnTo>
                    <a:pt x="953" y="742"/>
                  </a:lnTo>
                  <a:lnTo>
                    <a:pt x="940" y="760"/>
                  </a:lnTo>
                  <a:lnTo>
                    <a:pt x="931" y="773"/>
                  </a:lnTo>
                  <a:lnTo>
                    <a:pt x="928" y="795"/>
                  </a:lnTo>
                  <a:lnTo>
                    <a:pt x="931" y="818"/>
                  </a:lnTo>
                  <a:lnTo>
                    <a:pt x="940" y="844"/>
                  </a:lnTo>
                  <a:lnTo>
                    <a:pt x="949" y="869"/>
                  </a:lnTo>
                  <a:lnTo>
                    <a:pt x="960" y="891"/>
                  </a:lnTo>
                  <a:lnTo>
                    <a:pt x="968" y="909"/>
                  </a:lnTo>
                  <a:lnTo>
                    <a:pt x="1004" y="989"/>
                  </a:lnTo>
                  <a:lnTo>
                    <a:pt x="1049" y="1067"/>
                  </a:lnTo>
                  <a:lnTo>
                    <a:pt x="1100" y="1142"/>
                  </a:lnTo>
                  <a:lnTo>
                    <a:pt x="1153" y="1213"/>
                  </a:lnTo>
                  <a:lnTo>
                    <a:pt x="1209" y="1284"/>
                  </a:lnTo>
                  <a:lnTo>
                    <a:pt x="1264" y="1353"/>
                  </a:lnTo>
                  <a:lnTo>
                    <a:pt x="1317" y="1422"/>
                  </a:lnTo>
                  <a:lnTo>
                    <a:pt x="1486" y="1644"/>
                  </a:lnTo>
                  <a:lnTo>
                    <a:pt x="1659" y="1864"/>
                  </a:lnTo>
                  <a:lnTo>
                    <a:pt x="1835" y="2080"/>
                  </a:lnTo>
                  <a:lnTo>
                    <a:pt x="2011" y="2298"/>
                  </a:lnTo>
                  <a:lnTo>
                    <a:pt x="2184" y="2517"/>
                  </a:lnTo>
                  <a:lnTo>
                    <a:pt x="2557" y="2966"/>
                  </a:lnTo>
                  <a:lnTo>
                    <a:pt x="2564" y="2991"/>
                  </a:lnTo>
                  <a:lnTo>
                    <a:pt x="2568" y="3020"/>
                  </a:lnTo>
                  <a:lnTo>
                    <a:pt x="2566" y="3055"/>
                  </a:lnTo>
                  <a:lnTo>
                    <a:pt x="2560" y="3089"/>
                  </a:lnTo>
                  <a:lnTo>
                    <a:pt x="2555" y="3126"/>
                  </a:lnTo>
                  <a:lnTo>
                    <a:pt x="2546" y="3157"/>
                  </a:lnTo>
                  <a:lnTo>
                    <a:pt x="2540" y="3186"/>
                  </a:lnTo>
                  <a:lnTo>
                    <a:pt x="2531" y="3224"/>
                  </a:lnTo>
                  <a:lnTo>
                    <a:pt x="2520" y="3271"/>
                  </a:lnTo>
                  <a:lnTo>
                    <a:pt x="2506" y="3324"/>
                  </a:lnTo>
                  <a:lnTo>
                    <a:pt x="2489" y="3382"/>
                  </a:lnTo>
                  <a:lnTo>
                    <a:pt x="2473" y="3442"/>
                  </a:lnTo>
                  <a:lnTo>
                    <a:pt x="2453" y="3502"/>
                  </a:lnTo>
                  <a:lnTo>
                    <a:pt x="2433" y="3560"/>
                  </a:lnTo>
                  <a:lnTo>
                    <a:pt x="2411" y="3615"/>
                  </a:lnTo>
                  <a:lnTo>
                    <a:pt x="2389" y="3664"/>
                  </a:lnTo>
                  <a:lnTo>
                    <a:pt x="2368" y="3704"/>
                  </a:lnTo>
                  <a:lnTo>
                    <a:pt x="2344" y="3735"/>
                  </a:lnTo>
                  <a:lnTo>
                    <a:pt x="2320" y="3753"/>
                  </a:lnTo>
                  <a:lnTo>
                    <a:pt x="2297" y="3758"/>
                  </a:lnTo>
                  <a:lnTo>
                    <a:pt x="2273" y="3753"/>
                  </a:lnTo>
                  <a:lnTo>
                    <a:pt x="2248" y="3740"/>
                  </a:lnTo>
                  <a:lnTo>
                    <a:pt x="2222" y="3722"/>
                  </a:lnTo>
                  <a:lnTo>
                    <a:pt x="2199" y="3698"/>
                  </a:lnTo>
                  <a:lnTo>
                    <a:pt x="2177" y="3673"/>
                  </a:lnTo>
                  <a:lnTo>
                    <a:pt x="2155" y="3647"/>
                  </a:lnTo>
                  <a:lnTo>
                    <a:pt x="2137" y="3622"/>
                  </a:lnTo>
                  <a:lnTo>
                    <a:pt x="2120" y="3602"/>
                  </a:lnTo>
                  <a:lnTo>
                    <a:pt x="2108" y="3586"/>
                  </a:lnTo>
                  <a:lnTo>
                    <a:pt x="1971" y="3418"/>
                  </a:lnTo>
                  <a:lnTo>
                    <a:pt x="1829" y="3253"/>
                  </a:lnTo>
                  <a:lnTo>
                    <a:pt x="1689" y="3086"/>
                  </a:lnTo>
                  <a:lnTo>
                    <a:pt x="1551" y="2917"/>
                  </a:lnTo>
                  <a:lnTo>
                    <a:pt x="1428" y="2758"/>
                  </a:lnTo>
                  <a:lnTo>
                    <a:pt x="1304" y="2600"/>
                  </a:lnTo>
                  <a:lnTo>
                    <a:pt x="1180" y="2444"/>
                  </a:lnTo>
                  <a:lnTo>
                    <a:pt x="1059" y="2284"/>
                  </a:lnTo>
                  <a:lnTo>
                    <a:pt x="940" y="2122"/>
                  </a:lnTo>
                  <a:lnTo>
                    <a:pt x="824" y="1957"/>
                  </a:lnTo>
                  <a:lnTo>
                    <a:pt x="711" y="1786"/>
                  </a:lnTo>
                  <a:lnTo>
                    <a:pt x="604" y="1609"/>
                  </a:lnTo>
                  <a:lnTo>
                    <a:pt x="568" y="1544"/>
                  </a:lnTo>
                  <a:lnTo>
                    <a:pt x="533" y="1477"/>
                  </a:lnTo>
                  <a:lnTo>
                    <a:pt x="500" y="1409"/>
                  </a:lnTo>
                  <a:lnTo>
                    <a:pt x="473" y="1340"/>
                  </a:lnTo>
                  <a:lnTo>
                    <a:pt x="451" y="1267"/>
                  </a:lnTo>
                  <a:lnTo>
                    <a:pt x="433" y="1195"/>
                  </a:lnTo>
                  <a:lnTo>
                    <a:pt x="422" y="1120"/>
                  </a:lnTo>
                  <a:lnTo>
                    <a:pt x="417" y="1042"/>
                  </a:lnTo>
                  <a:lnTo>
                    <a:pt x="419" y="962"/>
                  </a:lnTo>
                  <a:lnTo>
                    <a:pt x="429" y="880"/>
                  </a:lnTo>
                  <a:lnTo>
                    <a:pt x="448" y="795"/>
                  </a:lnTo>
                  <a:lnTo>
                    <a:pt x="477" y="706"/>
                  </a:lnTo>
                  <a:lnTo>
                    <a:pt x="513" y="613"/>
                  </a:lnTo>
                  <a:lnTo>
                    <a:pt x="559" y="524"/>
                  </a:lnTo>
                  <a:lnTo>
                    <a:pt x="608" y="440"/>
                  </a:lnTo>
                  <a:lnTo>
                    <a:pt x="660" y="360"/>
                  </a:lnTo>
                  <a:lnTo>
                    <a:pt x="717" y="286"/>
                  </a:lnTo>
                  <a:lnTo>
                    <a:pt x="762" y="231"/>
                  </a:lnTo>
                  <a:lnTo>
                    <a:pt x="815" y="180"/>
                  </a:lnTo>
                  <a:lnTo>
                    <a:pt x="873" y="133"/>
                  </a:lnTo>
                  <a:lnTo>
                    <a:pt x="937" y="91"/>
                  </a:lnTo>
                  <a:lnTo>
                    <a:pt x="1006" y="55"/>
                  </a:lnTo>
                  <a:lnTo>
                    <a:pt x="1080" y="29"/>
                  </a:lnTo>
                  <a:lnTo>
                    <a:pt x="124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60" name="Oval 1">
              <a:extLst>
                <a:ext uri="{FF2B5EF4-FFF2-40B4-BE49-F238E27FC236}">
                  <a16:creationId xmlns:a16="http://schemas.microsoft.com/office/drawing/2014/main" xmlns="" id="{910B4782-01FC-4490-9515-E82FE7717AE3}"/>
                </a:ext>
              </a:extLst>
            </p:cNvPr>
            <p:cNvSpPr/>
            <p:nvPr/>
          </p:nvSpPr>
          <p:spPr>
            <a:xfrm>
              <a:off x="4490582" y="1030315"/>
              <a:ext cx="296737" cy="296736"/>
            </a:xfrm>
            <a:custGeom>
              <a:avLst/>
              <a:gdLst/>
              <a:ahLst/>
              <a:cxnLst/>
              <a:rect l="l" t="t" r="r" b="b"/>
              <a:pathLst>
                <a:path w="3848188" h="3848188">
                  <a:moveTo>
                    <a:pt x="1531053" y="504131"/>
                  </a:moveTo>
                  <a:lnTo>
                    <a:pt x="1531053" y="1481511"/>
                  </a:lnTo>
                  <a:lnTo>
                    <a:pt x="553673" y="1481511"/>
                  </a:lnTo>
                  <a:lnTo>
                    <a:pt x="553673" y="2263055"/>
                  </a:lnTo>
                  <a:lnTo>
                    <a:pt x="1531053" y="2263055"/>
                  </a:lnTo>
                  <a:lnTo>
                    <a:pt x="1531053" y="3240435"/>
                  </a:lnTo>
                  <a:lnTo>
                    <a:pt x="2312597" y="3240435"/>
                  </a:lnTo>
                  <a:lnTo>
                    <a:pt x="2312597" y="2263055"/>
                  </a:lnTo>
                  <a:lnTo>
                    <a:pt x="3289977" y="2263055"/>
                  </a:lnTo>
                  <a:lnTo>
                    <a:pt x="3289977" y="1481511"/>
                  </a:lnTo>
                  <a:lnTo>
                    <a:pt x="2312597" y="1481511"/>
                  </a:lnTo>
                  <a:lnTo>
                    <a:pt x="2312597" y="504131"/>
                  </a:lnTo>
                  <a:close/>
                  <a:moveTo>
                    <a:pt x="1924094" y="0"/>
                  </a:moveTo>
                  <a:cubicBezTo>
                    <a:pt x="2986742" y="0"/>
                    <a:pt x="3848188" y="861446"/>
                    <a:pt x="3848188" y="1924094"/>
                  </a:cubicBezTo>
                  <a:cubicBezTo>
                    <a:pt x="3848188" y="2986742"/>
                    <a:pt x="2986742" y="3848188"/>
                    <a:pt x="1924094" y="3848188"/>
                  </a:cubicBezTo>
                  <a:cubicBezTo>
                    <a:pt x="861446" y="3848188"/>
                    <a:pt x="0" y="2986742"/>
                    <a:pt x="0" y="1924094"/>
                  </a:cubicBezTo>
                  <a:cubicBezTo>
                    <a:pt x="0" y="861446"/>
                    <a:pt x="861446" y="0"/>
                    <a:pt x="19240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61" name="Donut 3">
              <a:extLst>
                <a:ext uri="{FF2B5EF4-FFF2-40B4-BE49-F238E27FC236}">
                  <a16:creationId xmlns:a16="http://schemas.microsoft.com/office/drawing/2014/main" xmlns="" id="{129FE0EB-2AB9-4CBD-827F-B5DD2E078374}"/>
                </a:ext>
              </a:extLst>
            </p:cNvPr>
            <p:cNvSpPr/>
            <p:nvPr/>
          </p:nvSpPr>
          <p:spPr>
            <a:xfrm rot="2542585">
              <a:off x="4516666" y="365237"/>
              <a:ext cx="186287" cy="354842"/>
            </a:xfrm>
            <a:custGeom>
              <a:avLst/>
              <a:gdLst/>
              <a:ahLst/>
              <a:cxnLst/>
              <a:rect l="l" t="t" r="r" b="b"/>
              <a:pathLst>
                <a:path w="2073250" h="3949150">
                  <a:moveTo>
                    <a:pt x="1279271" y="2220875"/>
                  </a:moveTo>
                  <a:lnTo>
                    <a:pt x="1285176" y="2794045"/>
                  </a:lnTo>
                  <a:lnTo>
                    <a:pt x="1962603" y="2794045"/>
                  </a:lnTo>
                  <a:lnTo>
                    <a:pt x="1962603" y="3261227"/>
                  </a:lnTo>
                  <a:lnTo>
                    <a:pt x="1289989" y="3261228"/>
                  </a:lnTo>
                  <a:lnTo>
                    <a:pt x="1297029" y="3944670"/>
                  </a:lnTo>
                  <a:lnTo>
                    <a:pt x="795159" y="3949150"/>
                  </a:lnTo>
                  <a:lnTo>
                    <a:pt x="788072" y="3261227"/>
                  </a:lnTo>
                  <a:lnTo>
                    <a:pt x="110647" y="3261227"/>
                  </a:lnTo>
                  <a:lnTo>
                    <a:pt x="110647" y="2794045"/>
                  </a:lnTo>
                  <a:lnTo>
                    <a:pt x="783259" y="2794045"/>
                  </a:lnTo>
                  <a:lnTo>
                    <a:pt x="777401" y="2225354"/>
                  </a:lnTo>
                  <a:close/>
                  <a:moveTo>
                    <a:pt x="1036626" y="518312"/>
                  </a:moveTo>
                  <a:cubicBezTo>
                    <a:pt x="750370" y="518312"/>
                    <a:pt x="518313" y="753722"/>
                    <a:pt x="518313" y="1044116"/>
                  </a:cubicBezTo>
                  <a:cubicBezTo>
                    <a:pt x="518313" y="1334510"/>
                    <a:pt x="750370" y="1569920"/>
                    <a:pt x="1036626" y="1569920"/>
                  </a:cubicBezTo>
                  <a:cubicBezTo>
                    <a:pt x="1322882" y="1569920"/>
                    <a:pt x="1554939" y="1334510"/>
                    <a:pt x="1554939" y="1044116"/>
                  </a:cubicBezTo>
                  <a:cubicBezTo>
                    <a:pt x="1554939" y="753722"/>
                    <a:pt x="1322882" y="518312"/>
                    <a:pt x="1036626" y="518312"/>
                  </a:cubicBezTo>
                  <a:close/>
                  <a:moveTo>
                    <a:pt x="1036625" y="0"/>
                  </a:moveTo>
                  <a:cubicBezTo>
                    <a:pt x="1609137" y="0"/>
                    <a:pt x="2073250" y="467467"/>
                    <a:pt x="2073250" y="1044116"/>
                  </a:cubicBezTo>
                  <a:cubicBezTo>
                    <a:pt x="2073250" y="1620765"/>
                    <a:pt x="1609137" y="2088232"/>
                    <a:pt x="1036625" y="2088232"/>
                  </a:cubicBezTo>
                  <a:cubicBezTo>
                    <a:pt x="464113" y="2088232"/>
                    <a:pt x="0" y="1620765"/>
                    <a:pt x="0" y="1044116"/>
                  </a:cubicBezTo>
                  <a:cubicBezTo>
                    <a:pt x="0" y="467467"/>
                    <a:pt x="464113" y="0"/>
                    <a:pt x="10366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latin typeface="Times New Roman" pitchFamily="18" charset="0"/>
                <a:cs typeface="Times New Roman" pitchFamily="18" charset="0"/>
              </a:endParaRPr>
            </a:p>
          </p:txBody>
        </p:sp>
        <p:grpSp>
          <p:nvGrpSpPr>
            <p:cNvPr id="62" name="Group 61">
              <a:extLst>
                <a:ext uri="{FF2B5EF4-FFF2-40B4-BE49-F238E27FC236}">
                  <a16:creationId xmlns:a16="http://schemas.microsoft.com/office/drawing/2014/main" xmlns="" id="{68A0B81A-35CD-4D9C-8347-00BF75F739AC}"/>
                </a:ext>
              </a:extLst>
            </p:cNvPr>
            <p:cNvGrpSpPr/>
            <p:nvPr/>
          </p:nvGrpSpPr>
          <p:grpSpPr>
            <a:xfrm>
              <a:off x="3783054" y="1518900"/>
              <a:ext cx="323876" cy="330677"/>
              <a:chOff x="2062550" y="1001048"/>
              <a:chExt cx="5068291" cy="5174720"/>
            </a:xfrm>
            <a:grpFill/>
          </p:grpSpPr>
          <p:sp>
            <p:nvSpPr>
              <p:cNvPr id="99" name="Freeform 18">
                <a:extLst>
                  <a:ext uri="{FF2B5EF4-FFF2-40B4-BE49-F238E27FC236}">
                    <a16:creationId xmlns:a16="http://schemas.microsoft.com/office/drawing/2014/main" xmlns="" id="{39247D1C-08F5-45DF-B3D3-A55801AC593F}"/>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100" name="Freeform 27">
                <a:extLst>
                  <a:ext uri="{FF2B5EF4-FFF2-40B4-BE49-F238E27FC236}">
                    <a16:creationId xmlns:a16="http://schemas.microsoft.com/office/drawing/2014/main" xmlns="" id="{CE9CF829-F567-46D8-B9EF-3249193E1CD1}"/>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101" name="Freeform 45">
                <a:extLst>
                  <a:ext uri="{FF2B5EF4-FFF2-40B4-BE49-F238E27FC236}">
                    <a16:creationId xmlns:a16="http://schemas.microsoft.com/office/drawing/2014/main" xmlns="" id="{B67451BB-5981-4E59-8281-9E256544C176}"/>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102" name="Freeform 18">
                <a:extLst>
                  <a:ext uri="{FF2B5EF4-FFF2-40B4-BE49-F238E27FC236}">
                    <a16:creationId xmlns:a16="http://schemas.microsoft.com/office/drawing/2014/main" xmlns="" id="{09DA8786-5055-4671-A0FC-598D50E4E01E}"/>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103" name="Freeform 54">
                <a:extLst>
                  <a:ext uri="{FF2B5EF4-FFF2-40B4-BE49-F238E27FC236}">
                    <a16:creationId xmlns:a16="http://schemas.microsoft.com/office/drawing/2014/main" xmlns="" id="{18661146-DB45-4087-B9BE-A33CA781934B}"/>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grpSp>
        <p:sp>
          <p:nvSpPr>
            <p:cNvPr id="63" name="Rounded Rectangle 8">
              <a:extLst>
                <a:ext uri="{FF2B5EF4-FFF2-40B4-BE49-F238E27FC236}">
                  <a16:creationId xmlns:a16="http://schemas.microsoft.com/office/drawing/2014/main" xmlns="" id="{EF5593A6-8F09-4B6E-BE80-D21110C0F421}"/>
                </a:ext>
              </a:extLst>
            </p:cNvPr>
            <p:cNvSpPr/>
            <p:nvPr/>
          </p:nvSpPr>
          <p:spPr>
            <a:xfrm>
              <a:off x="3485700" y="593822"/>
              <a:ext cx="262075" cy="197747"/>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64" name="Heart 3">
              <a:extLst>
                <a:ext uri="{FF2B5EF4-FFF2-40B4-BE49-F238E27FC236}">
                  <a16:creationId xmlns:a16="http://schemas.microsoft.com/office/drawing/2014/main" xmlns="" id="{167E0CEA-EEFF-4A6A-A19A-766EA594E02E}"/>
                </a:ext>
              </a:extLst>
            </p:cNvPr>
            <p:cNvSpPr>
              <a:spLocks noChangeAspect="1"/>
            </p:cNvSpPr>
            <p:nvPr/>
          </p:nvSpPr>
          <p:spPr>
            <a:xfrm>
              <a:off x="2925107" y="324353"/>
              <a:ext cx="262046" cy="237147"/>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Times New Roman" pitchFamily="18" charset="0"/>
                <a:cs typeface="Times New Roman" pitchFamily="18" charset="0"/>
              </a:endParaRPr>
            </a:p>
          </p:txBody>
        </p:sp>
        <p:sp>
          <p:nvSpPr>
            <p:cNvPr id="65" name="Oval 19">
              <a:extLst>
                <a:ext uri="{FF2B5EF4-FFF2-40B4-BE49-F238E27FC236}">
                  <a16:creationId xmlns:a16="http://schemas.microsoft.com/office/drawing/2014/main" xmlns="" id="{1C44852C-9FF0-4597-8BD2-55801C76E5DD}"/>
                </a:ext>
              </a:extLst>
            </p:cNvPr>
            <p:cNvSpPr/>
            <p:nvPr/>
          </p:nvSpPr>
          <p:spPr>
            <a:xfrm rot="7840081">
              <a:off x="5210693" y="1474854"/>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Times New Roman" pitchFamily="18" charset="0"/>
                <a:cs typeface="Times New Roman" pitchFamily="18" charset="0"/>
              </a:endParaRPr>
            </a:p>
          </p:txBody>
        </p:sp>
        <p:sp>
          <p:nvSpPr>
            <p:cNvPr id="66" name="Oval 1">
              <a:extLst>
                <a:ext uri="{FF2B5EF4-FFF2-40B4-BE49-F238E27FC236}">
                  <a16:creationId xmlns:a16="http://schemas.microsoft.com/office/drawing/2014/main" xmlns="" id="{64E3390A-4ADC-4775-872E-48485F561909}"/>
                </a:ext>
              </a:extLst>
            </p:cNvPr>
            <p:cNvSpPr/>
            <p:nvPr/>
          </p:nvSpPr>
          <p:spPr>
            <a:xfrm>
              <a:off x="4864288" y="443057"/>
              <a:ext cx="254332" cy="236887"/>
            </a:xfrm>
            <a:custGeom>
              <a:avLst/>
              <a:gdLst/>
              <a:ahLst/>
              <a:cxnLst/>
              <a:rect l="l" t="t" r="r" b="b"/>
              <a:pathLst>
                <a:path w="3990386" h="3716676">
                  <a:moveTo>
                    <a:pt x="815328" y="1024655"/>
                  </a:moveTo>
                  <a:lnTo>
                    <a:pt x="975083" y="1399035"/>
                  </a:lnTo>
                  <a:cubicBezTo>
                    <a:pt x="638627" y="1560898"/>
                    <a:pt x="407005" y="1905230"/>
                    <a:pt x="407005" y="2303661"/>
                  </a:cubicBezTo>
                  <a:cubicBezTo>
                    <a:pt x="407005" y="2859265"/>
                    <a:pt x="857411" y="3309671"/>
                    <a:pt x="1413015" y="3309671"/>
                  </a:cubicBezTo>
                  <a:cubicBezTo>
                    <a:pt x="1777624" y="3309671"/>
                    <a:pt x="2096929" y="3115704"/>
                    <a:pt x="2272372" y="2824721"/>
                  </a:cubicBezTo>
                  <a:lnTo>
                    <a:pt x="2725584" y="2824721"/>
                  </a:lnTo>
                  <a:cubicBezTo>
                    <a:pt x="2519172" y="3347435"/>
                    <a:pt x="2009214" y="3716676"/>
                    <a:pt x="1413015" y="3716676"/>
                  </a:cubicBezTo>
                  <a:cubicBezTo>
                    <a:pt x="632628" y="3716676"/>
                    <a:pt x="0" y="3084048"/>
                    <a:pt x="0" y="2303661"/>
                  </a:cubicBezTo>
                  <a:cubicBezTo>
                    <a:pt x="0" y="1737153"/>
                    <a:pt x="333381" y="1248511"/>
                    <a:pt x="815328" y="1024655"/>
                  </a:cubicBezTo>
                  <a:close/>
                  <a:moveTo>
                    <a:pt x="502561" y="298804"/>
                  </a:moveTo>
                  <a:lnTo>
                    <a:pt x="1108331" y="298804"/>
                  </a:lnTo>
                  <a:cubicBezTo>
                    <a:pt x="1136581" y="298804"/>
                    <a:pt x="1160045" y="319300"/>
                    <a:pt x="1163560" y="346422"/>
                  </a:cubicBezTo>
                  <a:cubicBezTo>
                    <a:pt x="1171623" y="350536"/>
                    <a:pt x="1176285" y="357879"/>
                    <a:pt x="1179664" y="366134"/>
                  </a:cubicBezTo>
                  <a:lnTo>
                    <a:pt x="1939668" y="2222669"/>
                  </a:lnTo>
                  <a:lnTo>
                    <a:pt x="3154304" y="2222669"/>
                  </a:lnTo>
                  <a:cubicBezTo>
                    <a:pt x="3181037" y="2222669"/>
                    <a:pt x="3204555" y="2236435"/>
                    <a:pt x="3216981" y="2258032"/>
                  </a:cubicBezTo>
                  <a:cubicBezTo>
                    <a:pt x="3225669" y="2266039"/>
                    <a:pt x="3231809" y="2276658"/>
                    <a:pt x="3235199" y="2288786"/>
                  </a:cubicBezTo>
                  <a:lnTo>
                    <a:pt x="3393107" y="2853741"/>
                  </a:lnTo>
                  <a:lnTo>
                    <a:pt x="3952285" y="2853741"/>
                  </a:lnTo>
                  <a:cubicBezTo>
                    <a:pt x="3973328" y="2853741"/>
                    <a:pt x="3990386" y="2870799"/>
                    <a:pt x="3990386" y="2891842"/>
                  </a:cubicBezTo>
                  <a:lnTo>
                    <a:pt x="3990386" y="3044241"/>
                  </a:lnTo>
                  <a:cubicBezTo>
                    <a:pt x="3990386" y="3065284"/>
                    <a:pt x="3973328" y="3082342"/>
                    <a:pt x="3952285" y="3082342"/>
                  </a:cubicBezTo>
                  <a:lnTo>
                    <a:pt x="3061939" y="3082342"/>
                  </a:lnTo>
                  <a:lnTo>
                    <a:pt x="3049108" y="3077027"/>
                  </a:lnTo>
                  <a:cubicBezTo>
                    <a:pt x="3012205" y="3083408"/>
                    <a:pt x="2976158" y="3060440"/>
                    <a:pt x="2965797" y="3023373"/>
                  </a:cubicBezTo>
                  <a:lnTo>
                    <a:pt x="2869786" y="2679869"/>
                  </a:lnTo>
                  <a:lnTo>
                    <a:pt x="1692884" y="2679869"/>
                  </a:lnTo>
                  <a:cubicBezTo>
                    <a:pt x="1669732" y="2679869"/>
                    <a:pt x="1648992" y="2669544"/>
                    <a:pt x="1635703" y="2652658"/>
                  </a:cubicBezTo>
                  <a:cubicBezTo>
                    <a:pt x="1623506" y="2645708"/>
                    <a:pt x="1614192" y="2634403"/>
                    <a:pt x="1608508" y="2620517"/>
                  </a:cubicBezTo>
                  <a:lnTo>
                    <a:pt x="798458" y="641730"/>
                  </a:lnTo>
                  <a:lnTo>
                    <a:pt x="502561" y="641730"/>
                  </a:lnTo>
                  <a:cubicBezTo>
                    <a:pt x="470995" y="641730"/>
                    <a:pt x="445406" y="616141"/>
                    <a:pt x="445406" y="584575"/>
                  </a:cubicBezTo>
                  <a:lnTo>
                    <a:pt x="445406" y="355959"/>
                  </a:lnTo>
                  <a:cubicBezTo>
                    <a:pt x="445406" y="324393"/>
                    <a:pt x="470995" y="298804"/>
                    <a:pt x="502561" y="298804"/>
                  </a:cubicBezTo>
                  <a:close/>
                  <a:moveTo>
                    <a:pt x="1644556" y="0"/>
                  </a:moveTo>
                  <a:cubicBezTo>
                    <a:pt x="1843401" y="0"/>
                    <a:pt x="2004596" y="161195"/>
                    <a:pt x="2004596" y="360040"/>
                  </a:cubicBezTo>
                  <a:cubicBezTo>
                    <a:pt x="2004596" y="473964"/>
                    <a:pt x="1951684" y="575530"/>
                    <a:pt x="1868092" y="640247"/>
                  </a:cubicBezTo>
                  <a:lnTo>
                    <a:pt x="1878646" y="636314"/>
                  </a:lnTo>
                  <a:cubicBezTo>
                    <a:pt x="1967954" y="603039"/>
                    <a:pt x="2067327" y="648462"/>
                    <a:pt x="2100603" y="737770"/>
                  </a:cubicBezTo>
                  <a:lnTo>
                    <a:pt x="2442797" y="1656185"/>
                  </a:lnTo>
                  <a:lnTo>
                    <a:pt x="3426891" y="1656185"/>
                  </a:lnTo>
                  <a:cubicBezTo>
                    <a:pt x="3470661" y="1656185"/>
                    <a:pt x="3509987" y="1675215"/>
                    <a:pt x="3536031" y="1706361"/>
                  </a:cubicBezTo>
                  <a:cubicBezTo>
                    <a:pt x="3559761" y="1719045"/>
                    <a:pt x="3578086" y="1741351"/>
                    <a:pt x="3585374" y="1769449"/>
                  </a:cubicBezTo>
                  <a:lnTo>
                    <a:pt x="3754795" y="2422620"/>
                  </a:lnTo>
                  <a:lnTo>
                    <a:pt x="3892220" y="2422620"/>
                  </a:lnTo>
                  <a:cubicBezTo>
                    <a:pt x="3946434" y="2422620"/>
                    <a:pt x="3990384" y="2466570"/>
                    <a:pt x="3990384" y="2520784"/>
                  </a:cubicBezTo>
                  <a:lnTo>
                    <a:pt x="3990384" y="2652151"/>
                  </a:lnTo>
                  <a:cubicBezTo>
                    <a:pt x="3990384" y="2706365"/>
                    <a:pt x="3946434" y="2750315"/>
                    <a:pt x="3892220" y="2750315"/>
                  </a:cubicBezTo>
                  <a:lnTo>
                    <a:pt x="3636525" y="2750315"/>
                  </a:lnTo>
                  <a:lnTo>
                    <a:pt x="3609239" y="2744806"/>
                  </a:lnTo>
                  <a:lnTo>
                    <a:pt x="3593280" y="2748946"/>
                  </a:lnTo>
                  <a:cubicBezTo>
                    <a:pt x="3538803" y="2763076"/>
                    <a:pt x="3483185" y="2730369"/>
                    <a:pt x="3469055" y="2675892"/>
                  </a:cubicBezTo>
                  <a:lnTo>
                    <a:pt x="3332515" y="2149490"/>
                  </a:lnTo>
                  <a:lnTo>
                    <a:pt x="2128309" y="2149490"/>
                  </a:lnTo>
                  <a:cubicBezTo>
                    <a:pt x="2066906" y="2149490"/>
                    <a:pt x="2014250" y="2112039"/>
                    <a:pt x="1992038" y="2058691"/>
                  </a:cubicBezTo>
                  <a:cubicBezTo>
                    <a:pt x="1977002" y="2042985"/>
                    <a:pt x="1965065" y="2023929"/>
                    <a:pt x="1957006" y="2002298"/>
                  </a:cubicBezTo>
                  <a:lnTo>
                    <a:pt x="1560791" y="938900"/>
                  </a:lnTo>
                  <a:cubicBezTo>
                    <a:pt x="1527867" y="850534"/>
                    <a:pt x="1571988" y="752315"/>
                    <a:pt x="1659645" y="718559"/>
                  </a:cubicBezTo>
                  <a:cubicBezTo>
                    <a:pt x="1654675" y="719975"/>
                    <a:pt x="1649628" y="720080"/>
                    <a:pt x="1644556" y="720080"/>
                  </a:cubicBezTo>
                  <a:cubicBezTo>
                    <a:pt x="1445711" y="720080"/>
                    <a:pt x="1284516" y="558885"/>
                    <a:pt x="1284516" y="360040"/>
                  </a:cubicBezTo>
                  <a:cubicBezTo>
                    <a:pt x="1284516" y="161195"/>
                    <a:pt x="1445711" y="0"/>
                    <a:pt x="164455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67" name="Freeform 36">
              <a:extLst>
                <a:ext uri="{FF2B5EF4-FFF2-40B4-BE49-F238E27FC236}">
                  <a16:creationId xmlns:a16="http://schemas.microsoft.com/office/drawing/2014/main" xmlns="" id="{BF795900-5699-420B-8153-5C145E5BC559}"/>
                </a:ext>
              </a:extLst>
            </p:cNvPr>
            <p:cNvSpPr>
              <a:spLocks noEditPoints="1"/>
            </p:cNvSpPr>
            <p:nvPr/>
          </p:nvSpPr>
          <p:spPr bwMode="auto">
            <a:xfrm>
              <a:off x="3825094" y="1043782"/>
              <a:ext cx="271140" cy="292344"/>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68" name="Freeform 9">
              <a:extLst>
                <a:ext uri="{FF2B5EF4-FFF2-40B4-BE49-F238E27FC236}">
                  <a16:creationId xmlns:a16="http://schemas.microsoft.com/office/drawing/2014/main" xmlns="" id="{9317581A-FE2F-4ED7-A5DF-1A78B14A2F91}"/>
                </a:ext>
              </a:extLst>
            </p:cNvPr>
            <p:cNvSpPr>
              <a:spLocks/>
            </p:cNvSpPr>
            <p:nvPr/>
          </p:nvSpPr>
          <p:spPr bwMode="auto">
            <a:xfrm>
              <a:off x="5325187" y="519003"/>
              <a:ext cx="267185" cy="286545"/>
            </a:xfrm>
            <a:custGeom>
              <a:avLst/>
              <a:gdLst>
                <a:gd name="T0" fmla="*/ 2709 w 3381"/>
                <a:gd name="T1" fmla="*/ 9 h 3626"/>
                <a:gd name="T2" fmla="*/ 2780 w 3381"/>
                <a:gd name="T3" fmla="*/ 57 h 3626"/>
                <a:gd name="T4" fmla="*/ 2814 w 3381"/>
                <a:gd name="T5" fmla="*/ 138 h 3626"/>
                <a:gd name="T6" fmla="*/ 2832 w 3381"/>
                <a:gd name="T7" fmla="*/ 249 h 3626"/>
                <a:gd name="T8" fmla="*/ 2923 w 3381"/>
                <a:gd name="T9" fmla="*/ 282 h 3626"/>
                <a:gd name="T10" fmla="*/ 3009 w 3381"/>
                <a:gd name="T11" fmla="*/ 238 h 3626"/>
                <a:gd name="T12" fmla="*/ 3100 w 3381"/>
                <a:gd name="T13" fmla="*/ 184 h 3626"/>
                <a:gd name="T14" fmla="*/ 3218 w 3381"/>
                <a:gd name="T15" fmla="*/ 189 h 3626"/>
                <a:gd name="T16" fmla="*/ 3314 w 3381"/>
                <a:gd name="T17" fmla="*/ 255 h 3626"/>
                <a:gd name="T18" fmla="*/ 3372 w 3381"/>
                <a:gd name="T19" fmla="*/ 366 h 3626"/>
                <a:gd name="T20" fmla="*/ 3372 w 3381"/>
                <a:gd name="T21" fmla="*/ 526 h 3626"/>
                <a:gd name="T22" fmla="*/ 3320 w 3381"/>
                <a:gd name="T23" fmla="*/ 624 h 3626"/>
                <a:gd name="T24" fmla="*/ 3223 w 3381"/>
                <a:gd name="T25" fmla="*/ 680 h 3626"/>
                <a:gd name="T26" fmla="*/ 3112 w 3381"/>
                <a:gd name="T27" fmla="*/ 689 h 3626"/>
                <a:gd name="T28" fmla="*/ 3012 w 3381"/>
                <a:gd name="T29" fmla="*/ 644 h 3626"/>
                <a:gd name="T30" fmla="*/ 2901 w 3381"/>
                <a:gd name="T31" fmla="*/ 575 h 3626"/>
                <a:gd name="T32" fmla="*/ 2730 w 3381"/>
                <a:gd name="T33" fmla="*/ 607 h 3626"/>
                <a:gd name="T34" fmla="*/ 2589 w 3381"/>
                <a:gd name="T35" fmla="*/ 695 h 3626"/>
                <a:gd name="T36" fmla="*/ 2472 w 3381"/>
                <a:gd name="T37" fmla="*/ 815 h 3626"/>
                <a:gd name="T38" fmla="*/ 2372 w 3381"/>
                <a:gd name="T39" fmla="*/ 949 h 3626"/>
                <a:gd name="T40" fmla="*/ 2285 w 3381"/>
                <a:gd name="T41" fmla="*/ 1073 h 3626"/>
                <a:gd name="T42" fmla="*/ 1645 w 3381"/>
                <a:gd name="T43" fmla="*/ 1931 h 3626"/>
                <a:gd name="T44" fmla="*/ 1012 w 3381"/>
                <a:gd name="T45" fmla="*/ 2853 h 3626"/>
                <a:gd name="T46" fmla="*/ 887 w 3381"/>
                <a:gd name="T47" fmla="*/ 3053 h 3626"/>
                <a:gd name="T48" fmla="*/ 820 w 3381"/>
                <a:gd name="T49" fmla="*/ 3224 h 3626"/>
                <a:gd name="T50" fmla="*/ 829 w 3381"/>
                <a:gd name="T51" fmla="*/ 3295 h 3626"/>
                <a:gd name="T52" fmla="*/ 847 w 3381"/>
                <a:gd name="T53" fmla="*/ 3364 h 3626"/>
                <a:gd name="T54" fmla="*/ 841 w 3381"/>
                <a:gd name="T55" fmla="*/ 3444 h 3626"/>
                <a:gd name="T56" fmla="*/ 789 w 3381"/>
                <a:gd name="T57" fmla="*/ 3533 h 3626"/>
                <a:gd name="T58" fmla="*/ 694 w 3381"/>
                <a:gd name="T59" fmla="*/ 3593 h 3626"/>
                <a:gd name="T60" fmla="*/ 576 w 3381"/>
                <a:gd name="T61" fmla="*/ 3624 h 3626"/>
                <a:gd name="T62" fmla="*/ 467 w 3381"/>
                <a:gd name="T63" fmla="*/ 3615 h 3626"/>
                <a:gd name="T64" fmla="*/ 392 w 3381"/>
                <a:gd name="T65" fmla="*/ 3560 h 3626"/>
                <a:gd name="T66" fmla="*/ 358 w 3381"/>
                <a:gd name="T67" fmla="*/ 3446 h 3626"/>
                <a:gd name="T68" fmla="*/ 361 w 3381"/>
                <a:gd name="T69" fmla="*/ 3351 h 3626"/>
                <a:gd name="T70" fmla="*/ 349 w 3381"/>
                <a:gd name="T71" fmla="*/ 3262 h 3626"/>
                <a:gd name="T72" fmla="*/ 301 w 3381"/>
                <a:gd name="T73" fmla="*/ 3200 h 3626"/>
                <a:gd name="T74" fmla="*/ 225 w 3381"/>
                <a:gd name="T75" fmla="*/ 3153 h 3626"/>
                <a:gd name="T76" fmla="*/ 140 w 3381"/>
                <a:gd name="T77" fmla="*/ 3111 h 3626"/>
                <a:gd name="T78" fmla="*/ 61 w 3381"/>
                <a:gd name="T79" fmla="*/ 3060 h 3626"/>
                <a:gd name="T80" fmla="*/ 10 w 3381"/>
                <a:gd name="T81" fmla="*/ 2991 h 3626"/>
                <a:gd name="T82" fmla="*/ 1 w 3381"/>
                <a:gd name="T83" fmla="*/ 2895 h 3626"/>
                <a:gd name="T84" fmla="*/ 49 w 3381"/>
                <a:gd name="T85" fmla="*/ 2775 h 3626"/>
                <a:gd name="T86" fmla="*/ 134 w 3381"/>
                <a:gd name="T87" fmla="*/ 2713 h 3626"/>
                <a:gd name="T88" fmla="*/ 247 w 3381"/>
                <a:gd name="T89" fmla="*/ 2689 h 3626"/>
                <a:gd name="T90" fmla="*/ 372 w 3381"/>
                <a:gd name="T91" fmla="*/ 2671 h 3626"/>
                <a:gd name="T92" fmla="*/ 527 w 3381"/>
                <a:gd name="T93" fmla="*/ 2609 h 3626"/>
                <a:gd name="T94" fmla="*/ 701 w 3381"/>
                <a:gd name="T95" fmla="*/ 2484 h 3626"/>
                <a:gd name="T96" fmla="*/ 869 w 3381"/>
                <a:gd name="T97" fmla="*/ 2346 h 3626"/>
                <a:gd name="T98" fmla="*/ 1074 w 3381"/>
                <a:gd name="T99" fmla="*/ 2142 h 3626"/>
                <a:gd name="T100" fmla="*/ 1252 w 3381"/>
                <a:gd name="T101" fmla="*/ 1913 h 3626"/>
                <a:gd name="T102" fmla="*/ 1534 w 3381"/>
                <a:gd name="T103" fmla="*/ 1549 h 3626"/>
                <a:gd name="T104" fmla="*/ 1736 w 3381"/>
                <a:gd name="T105" fmla="*/ 1289 h 3626"/>
                <a:gd name="T106" fmla="*/ 1909 w 3381"/>
                <a:gd name="T107" fmla="*/ 1093 h 3626"/>
                <a:gd name="T108" fmla="*/ 2423 w 3381"/>
                <a:gd name="T109" fmla="*/ 349 h 3626"/>
                <a:gd name="T110" fmla="*/ 2432 w 3381"/>
                <a:gd name="T111" fmla="*/ 280 h 3626"/>
                <a:gd name="T112" fmla="*/ 2420 w 3381"/>
                <a:gd name="T113" fmla="*/ 207 h 3626"/>
                <a:gd name="T114" fmla="*/ 2425 w 3381"/>
                <a:gd name="T115" fmla="*/ 131 h 3626"/>
                <a:gd name="T116" fmla="*/ 2489 w 3381"/>
                <a:gd name="T117" fmla="*/ 57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81" h="3626">
                  <a:moveTo>
                    <a:pt x="2629" y="0"/>
                  </a:moveTo>
                  <a:lnTo>
                    <a:pt x="2672" y="2"/>
                  </a:lnTo>
                  <a:lnTo>
                    <a:pt x="2709" y="9"/>
                  </a:lnTo>
                  <a:lnTo>
                    <a:pt x="2738" y="20"/>
                  </a:lnTo>
                  <a:lnTo>
                    <a:pt x="2761" y="37"/>
                  </a:lnTo>
                  <a:lnTo>
                    <a:pt x="2780" y="57"/>
                  </a:lnTo>
                  <a:lnTo>
                    <a:pt x="2794" y="80"/>
                  </a:lnTo>
                  <a:lnTo>
                    <a:pt x="2805" y="107"/>
                  </a:lnTo>
                  <a:lnTo>
                    <a:pt x="2814" y="138"/>
                  </a:lnTo>
                  <a:lnTo>
                    <a:pt x="2821" y="173"/>
                  </a:lnTo>
                  <a:lnTo>
                    <a:pt x="2827" y="209"/>
                  </a:lnTo>
                  <a:lnTo>
                    <a:pt x="2832" y="249"/>
                  </a:lnTo>
                  <a:lnTo>
                    <a:pt x="2860" y="266"/>
                  </a:lnTo>
                  <a:lnTo>
                    <a:pt x="2890" y="278"/>
                  </a:lnTo>
                  <a:lnTo>
                    <a:pt x="2923" y="282"/>
                  </a:lnTo>
                  <a:lnTo>
                    <a:pt x="2958" y="278"/>
                  </a:lnTo>
                  <a:lnTo>
                    <a:pt x="2992" y="266"/>
                  </a:lnTo>
                  <a:lnTo>
                    <a:pt x="3009" y="238"/>
                  </a:lnTo>
                  <a:lnTo>
                    <a:pt x="3034" y="215"/>
                  </a:lnTo>
                  <a:lnTo>
                    <a:pt x="3063" y="197"/>
                  </a:lnTo>
                  <a:lnTo>
                    <a:pt x="3100" y="184"/>
                  </a:lnTo>
                  <a:lnTo>
                    <a:pt x="3138" y="177"/>
                  </a:lnTo>
                  <a:lnTo>
                    <a:pt x="3178" y="178"/>
                  </a:lnTo>
                  <a:lnTo>
                    <a:pt x="3218" y="189"/>
                  </a:lnTo>
                  <a:lnTo>
                    <a:pt x="3252" y="206"/>
                  </a:lnTo>
                  <a:lnTo>
                    <a:pt x="3285" y="227"/>
                  </a:lnTo>
                  <a:lnTo>
                    <a:pt x="3314" y="255"/>
                  </a:lnTo>
                  <a:lnTo>
                    <a:pt x="3338" y="287"/>
                  </a:lnTo>
                  <a:lnTo>
                    <a:pt x="3358" y="324"/>
                  </a:lnTo>
                  <a:lnTo>
                    <a:pt x="3372" y="366"/>
                  </a:lnTo>
                  <a:lnTo>
                    <a:pt x="3380" y="415"/>
                  </a:lnTo>
                  <a:lnTo>
                    <a:pt x="3381" y="467"/>
                  </a:lnTo>
                  <a:lnTo>
                    <a:pt x="3372" y="526"/>
                  </a:lnTo>
                  <a:lnTo>
                    <a:pt x="3361" y="562"/>
                  </a:lnTo>
                  <a:lnTo>
                    <a:pt x="3343" y="597"/>
                  </a:lnTo>
                  <a:lnTo>
                    <a:pt x="3320" y="624"/>
                  </a:lnTo>
                  <a:lnTo>
                    <a:pt x="3290" y="647"/>
                  </a:lnTo>
                  <a:lnTo>
                    <a:pt x="3260" y="667"/>
                  </a:lnTo>
                  <a:lnTo>
                    <a:pt x="3223" y="680"/>
                  </a:lnTo>
                  <a:lnTo>
                    <a:pt x="3187" y="689"/>
                  </a:lnTo>
                  <a:lnTo>
                    <a:pt x="3149" y="693"/>
                  </a:lnTo>
                  <a:lnTo>
                    <a:pt x="3112" y="689"/>
                  </a:lnTo>
                  <a:lnTo>
                    <a:pt x="3076" y="680"/>
                  </a:lnTo>
                  <a:lnTo>
                    <a:pt x="3043" y="666"/>
                  </a:lnTo>
                  <a:lnTo>
                    <a:pt x="3012" y="644"/>
                  </a:lnTo>
                  <a:lnTo>
                    <a:pt x="2987" y="617"/>
                  </a:lnTo>
                  <a:lnTo>
                    <a:pt x="2965" y="582"/>
                  </a:lnTo>
                  <a:lnTo>
                    <a:pt x="2901" y="575"/>
                  </a:lnTo>
                  <a:lnTo>
                    <a:pt x="2840" y="578"/>
                  </a:lnTo>
                  <a:lnTo>
                    <a:pt x="2783" y="589"/>
                  </a:lnTo>
                  <a:lnTo>
                    <a:pt x="2730" y="607"/>
                  </a:lnTo>
                  <a:lnTo>
                    <a:pt x="2680" y="631"/>
                  </a:lnTo>
                  <a:lnTo>
                    <a:pt x="2632" y="660"/>
                  </a:lnTo>
                  <a:lnTo>
                    <a:pt x="2589" y="695"/>
                  </a:lnTo>
                  <a:lnTo>
                    <a:pt x="2547" y="731"/>
                  </a:lnTo>
                  <a:lnTo>
                    <a:pt x="2509" y="773"/>
                  </a:lnTo>
                  <a:lnTo>
                    <a:pt x="2472" y="815"/>
                  </a:lnTo>
                  <a:lnTo>
                    <a:pt x="2438" y="858"/>
                  </a:lnTo>
                  <a:lnTo>
                    <a:pt x="2403" y="904"/>
                  </a:lnTo>
                  <a:lnTo>
                    <a:pt x="2372" y="949"/>
                  </a:lnTo>
                  <a:lnTo>
                    <a:pt x="2341" y="993"/>
                  </a:lnTo>
                  <a:lnTo>
                    <a:pt x="2312" y="1035"/>
                  </a:lnTo>
                  <a:lnTo>
                    <a:pt x="2285" y="1073"/>
                  </a:lnTo>
                  <a:lnTo>
                    <a:pt x="2078" y="1326"/>
                  </a:lnTo>
                  <a:lnTo>
                    <a:pt x="1861" y="1627"/>
                  </a:lnTo>
                  <a:lnTo>
                    <a:pt x="1645" y="1931"/>
                  </a:lnTo>
                  <a:lnTo>
                    <a:pt x="1430" y="2235"/>
                  </a:lnTo>
                  <a:lnTo>
                    <a:pt x="1220" y="2542"/>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47" y="1791"/>
                  </a:lnTo>
                  <a:lnTo>
                    <a:pt x="1440" y="1671"/>
                  </a:lnTo>
                  <a:lnTo>
                    <a:pt x="1534" y="1549"/>
                  </a:lnTo>
                  <a:lnTo>
                    <a:pt x="1625" y="1426"/>
                  </a:lnTo>
                  <a:lnTo>
                    <a:pt x="1678" y="1355"/>
                  </a:lnTo>
                  <a:lnTo>
                    <a:pt x="1736" y="1289"/>
                  </a:lnTo>
                  <a:lnTo>
                    <a:pt x="1796" y="1226"/>
                  </a:lnTo>
                  <a:lnTo>
                    <a:pt x="1854" y="1160"/>
                  </a:lnTo>
                  <a:lnTo>
                    <a:pt x="1909" y="1093"/>
                  </a:lnTo>
                  <a:lnTo>
                    <a:pt x="2201" y="689"/>
                  </a:lnTo>
                  <a:lnTo>
                    <a:pt x="2409" y="369"/>
                  </a:lnTo>
                  <a:lnTo>
                    <a:pt x="2423" y="349"/>
                  </a:lnTo>
                  <a:lnTo>
                    <a:pt x="2430" y="327"/>
                  </a:lnTo>
                  <a:lnTo>
                    <a:pt x="2432" y="304"/>
                  </a:lnTo>
                  <a:lnTo>
                    <a:pt x="2432" y="280"/>
                  </a:lnTo>
                  <a:lnTo>
                    <a:pt x="2429" y="257"/>
                  </a:lnTo>
                  <a:lnTo>
                    <a:pt x="2423" y="231"/>
                  </a:lnTo>
                  <a:lnTo>
                    <a:pt x="2420" y="207"/>
                  </a:lnTo>
                  <a:lnTo>
                    <a:pt x="2416" y="182"/>
                  </a:lnTo>
                  <a:lnTo>
                    <a:pt x="2418" y="157"/>
                  </a:lnTo>
                  <a:lnTo>
                    <a:pt x="2425" y="131"/>
                  </a:lnTo>
                  <a:lnTo>
                    <a:pt x="2438" y="106"/>
                  </a:lnTo>
                  <a:lnTo>
                    <a:pt x="2458" y="82"/>
                  </a:lnTo>
                  <a:lnTo>
                    <a:pt x="2489" y="57"/>
                  </a:lnTo>
                  <a:lnTo>
                    <a:pt x="2529" y="33"/>
                  </a:lnTo>
                  <a:lnTo>
                    <a:pt x="2629"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69" name="Oval 7">
              <a:extLst>
                <a:ext uri="{FF2B5EF4-FFF2-40B4-BE49-F238E27FC236}">
                  <a16:creationId xmlns:a16="http://schemas.microsoft.com/office/drawing/2014/main" xmlns="" id="{29664B63-09B9-421A-B63A-3B19FF44CED1}"/>
                </a:ext>
              </a:extLst>
            </p:cNvPr>
            <p:cNvSpPr/>
            <p:nvPr/>
          </p:nvSpPr>
          <p:spPr>
            <a:xfrm>
              <a:off x="5235611" y="1064229"/>
              <a:ext cx="251451" cy="251451"/>
            </a:xfrm>
            <a:custGeom>
              <a:avLst/>
              <a:gdLst/>
              <a:ahLst/>
              <a:cxnLst/>
              <a:rect l="l" t="t" r="r" b="b"/>
              <a:pathLst>
                <a:path w="3816424" h="3816424">
                  <a:moveTo>
                    <a:pt x="2203186" y="2279595"/>
                  </a:moveTo>
                  <a:lnTo>
                    <a:pt x="2808192" y="3090048"/>
                  </a:lnTo>
                  <a:cubicBezTo>
                    <a:pt x="2335386" y="3450334"/>
                    <a:pt x="1671399" y="3501280"/>
                    <a:pt x="1136700" y="3171034"/>
                  </a:cubicBezTo>
                  <a:lnTo>
                    <a:pt x="1672341" y="2318238"/>
                  </a:lnTo>
                  <a:cubicBezTo>
                    <a:pt x="1741351" y="2359418"/>
                    <a:pt x="1822171" y="2381777"/>
                    <a:pt x="1908212" y="2381777"/>
                  </a:cubicBezTo>
                  <a:cubicBezTo>
                    <a:pt x="2019680" y="2381777"/>
                    <a:pt x="2122383" y="2344251"/>
                    <a:pt x="2203186" y="2279595"/>
                  </a:cubicBezTo>
                  <a:close/>
                  <a:moveTo>
                    <a:pt x="1908212" y="1559425"/>
                  </a:moveTo>
                  <a:lnTo>
                    <a:pt x="1980325" y="1567601"/>
                  </a:lnTo>
                  <a:lnTo>
                    <a:pt x="1993606" y="1571724"/>
                  </a:lnTo>
                  <a:cubicBezTo>
                    <a:pt x="2013982" y="1576081"/>
                    <a:pt x="2033279" y="1583438"/>
                    <a:pt x="2051568" y="1592606"/>
                  </a:cubicBezTo>
                  <a:cubicBezTo>
                    <a:pt x="2161269" y="1643381"/>
                    <a:pt x="2238178" y="1752249"/>
                    <a:pt x="2242946" y="1879728"/>
                  </a:cubicBezTo>
                  <a:lnTo>
                    <a:pt x="2244564" y="1895777"/>
                  </a:lnTo>
                  <a:lnTo>
                    <a:pt x="2235941" y="1969331"/>
                  </a:lnTo>
                  <a:lnTo>
                    <a:pt x="2229295" y="1990738"/>
                  </a:lnTo>
                  <a:lnTo>
                    <a:pt x="2212064" y="2037880"/>
                  </a:lnTo>
                  <a:lnTo>
                    <a:pt x="2201144" y="2057998"/>
                  </a:lnTo>
                  <a:lnTo>
                    <a:pt x="2172872" y="2101104"/>
                  </a:lnTo>
                  <a:lnTo>
                    <a:pt x="2162191" y="2114050"/>
                  </a:lnTo>
                  <a:lnTo>
                    <a:pt x="2113970" y="2160082"/>
                  </a:lnTo>
                  <a:cubicBezTo>
                    <a:pt x="2057823" y="2205648"/>
                    <a:pt x="1986110" y="2232129"/>
                    <a:pt x="1908212" y="2232129"/>
                  </a:cubicBezTo>
                  <a:cubicBezTo>
                    <a:pt x="1851319" y="2232129"/>
                    <a:pt x="1797724" y="2218004"/>
                    <a:pt x="1751478" y="2191687"/>
                  </a:cubicBezTo>
                  <a:lnTo>
                    <a:pt x="1683784" y="2144677"/>
                  </a:lnTo>
                  <a:lnTo>
                    <a:pt x="1679431" y="2141086"/>
                  </a:lnTo>
                  <a:lnTo>
                    <a:pt x="1625925" y="2077610"/>
                  </a:lnTo>
                  <a:lnTo>
                    <a:pt x="1622829" y="2071906"/>
                  </a:lnTo>
                  <a:lnTo>
                    <a:pt x="1591352" y="2004343"/>
                  </a:lnTo>
                  <a:lnTo>
                    <a:pt x="1586740" y="1989486"/>
                  </a:lnTo>
                  <a:cubicBezTo>
                    <a:pt x="1578347" y="1963748"/>
                    <a:pt x="1573981" y="1936424"/>
                    <a:pt x="1573114" y="1908212"/>
                  </a:cubicBezTo>
                  <a:lnTo>
                    <a:pt x="1571860" y="1895777"/>
                  </a:lnTo>
                  <a:cubicBezTo>
                    <a:pt x="1571860" y="1754345"/>
                    <a:pt x="1659153" y="1633301"/>
                    <a:pt x="1783001" y="1584084"/>
                  </a:cubicBezTo>
                  <a:lnTo>
                    <a:pt x="1842294" y="1566070"/>
                  </a:lnTo>
                  <a:close/>
                  <a:moveTo>
                    <a:pt x="1379953" y="541019"/>
                  </a:moveTo>
                  <a:lnTo>
                    <a:pt x="1729168" y="1444825"/>
                  </a:lnTo>
                  <a:cubicBezTo>
                    <a:pt x="1549201" y="1515335"/>
                    <a:pt x="1422212" y="1690726"/>
                    <a:pt x="1422212" y="1895777"/>
                  </a:cubicBezTo>
                  <a:cubicBezTo>
                    <a:pt x="1422212" y="1899944"/>
                    <a:pt x="1422265" y="1904098"/>
                    <a:pt x="1423466" y="1908212"/>
                  </a:cubicBezTo>
                  <a:lnTo>
                    <a:pt x="425946" y="1908212"/>
                  </a:lnTo>
                  <a:cubicBezTo>
                    <a:pt x="430668" y="1282139"/>
                    <a:pt x="825479" y="748981"/>
                    <a:pt x="1379953" y="541019"/>
                  </a:cubicBezTo>
                  <a:close/>
                  <a:moveTo>
                    <a:pt x="2470889" y="507356"/>
                  </a:moveTo>
                  <a:cubicBezTo>
                    <a:pt x="3027464" y="716106"/>
                    <a:pt x="3423770" y="1251284"/>
                    <a:pt x="3428510" y="1879728"/>
                  </a:cubicBezTo>
                  <a:lnTo>
                    <a:pt x="2392594" y="1879728"/>
                  </a:lnTo>
                  <a:cubicBezTo>
                    <a:pt x="2387735" y="1688621"/>
                    <a:pt x="2271236" y="1525440"/>
                    <a:pt x="2105708" y="1452487"/>
                  </a:cubicBezTo>
                  <a:close/>
                  <a:moveTo>
                    <a:pt x="1908212" y="190783"/>
                  </a:moveTo>
                  <a:cubicBezTo>
                    <a:pt x="959702" y="190783"/>
                    <a:pt x="190783" y="959702"/>
                    <a:pt x="190783" y="1908212"/>
                  </a:cubicBezTo>
                  <a:cubicBezTo>
                    <a:pt x="190783" y="2856722"/>
                    <a:pt x="959702" y="3625641"/>
                    <a:pt x="1908212" y="3625641"/>
                  </a:cubicBezTo>
                  <a:cubicBezTo>
                    <a:pt x="2856722" y="3625641"/>
                    <a:pt x="3625641" y="2856722"/>
                    <a:pt x="3625641" y="1908212"/>
                  </a:cubicBezTo>
                  <a:cubicBezTo>
                    <a:pt x="3625641" y="959702"/>
                    <a:pt x="2856722" y="190783"/>
                    <a:pt x="1908212" y="190783"/>
                  </a:cubicBezTo>
                  <a:close/>
                  <a:moveTo>
                    <a:pt x="1908212" y="0"/>
                  </a:moveTo>
                  <a:cubicBezTo>
                    <a:pt x="2962088" y="0"/>
                    <a:pt x="3816424" y="854336"/>
                    <a:pt x="3816424" y="1908212"/>
                  </a:cubicBezTo>
                  <a:cubicBezTo>
                    <a:pt x="3816424" y="2962088"/>
                    <a:pt x="2962088" y="3816424"/>
                    <a:pt x="1908212" y="3816424"/>
                  </a:cubicBezTo>
                  <a:cubicBezTo>
                    <a:pt x="854336" y="3816424"/>
                    <a:pt x="0" y="2962088"/>
                    <a:pt x="0" y="1908212"/>
                  </a:cubicBezTo>
                  <a:cubicBezTo>
                    <a:pt x="0" y="854336"/>
                    <a:pt x="854336" y="0"/>
                    <a:pt x="19082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70" name="Chord 1">
              <a:extLst>
                <a:ext uri="{FF2B5EF4-FFF2-40B4-BE49-F238E27FC236}">
                  <a16:creationId xmlns:a16="http://schemas.microsoft.com/office/drawing/2014/main" xmlns="" id="{61FD7A6D-B3B9-481F-A989-A366A6F0C873}"/>
                </a:ext>
              </a:extLst>
            </p:cNvPr>
            <p:cNvSpPr/>
            <p:nvPr/>
          </p:nvSpPr>
          <p:spPr>
            <a:xfrm rot="16200000">
              <a:off x="5434155" y="1230709"/>
              <a:ext cx="272228" cy="272559"/>
            </a:xfrm>
            <a:custGeom>
              <a:avLst/>
              <a:gdLst/>
              <a:ahLst/>
              <a:cxnLst/>
              <a:rect l="l" t="t" r="r" b="b"/>
              <a:pathLst>
                <a:path w="3967137" h="3971952">
                  <a:moveTo>
                    <a:pt x="261389" y="1091292"/>
                  </a:moveTo>
                  <a:lnTo>
                    <a:pt x="261389" y="2844253"/>
                  </a:lnTo>
                  <a:cubicBezTo>
                    <a:pt x="261389" y="2868314"/>
                    <a:pt x="241884" y="2887819"/>
                    <a:pt x="217823" y="2887819"/>
                  </a:cubicBezTo>
                  <a:lnTo>
                    <a:pt x="43566" y="2887819"/>
                  </a:lnTo>
                  <a:cubicBezTo>
                    <a:pt x="19505" y="2887819"/>
                    <a:pt x="0" y="2868314"/>
                    <a:pt x="0" y="2844253"/>
                  </a:cubicBezTo>
                  <a:lnTo>
                    <a:pt x="0" y="1091292"/>
                  </a:lnTo>
                  <a:cubicBezTo>
                    <a:pt x="0" y="1067231"/>
                    <a:pt x="19505" y="1047726"/>
                    <a:pt x="43566" y="1047726"/>
                  </a:cubicBezTo>
                  <a:lnTo>
                    <a:pt x="217823" y="1047726"/>
                  </a:lnTo>
                  <a:cubicBezTo>
                    <a:pt x="241884" y="1047726"/>
                    <a:pt x="261389" y="1067231"/>
                    <a:pt x="261389" y="1091292"/>
                  </a:cubicBezTo>
                  <a:close/>
                  <a:moveTo>
                    <a:pt x="1777362" y="1774668"/>
                  </a:moveTo>
                  <a:lnTo>
                    <a:pt x="1417254" y="1774668"/>
                  </a:lnTo>
                  <a:lnTo>
                    <a:pt x="1417254" y="1414560"/>
                  </a:lnTo>
                  <a:lnTo>
                    <a:pt x="1031046" y="1414560"/>
                  </a:lnTo>
                  <a:lnTo>
                    <a:pt x="1031046" y="1774668"/>
                  </a:lnTo>
                  <a:lnTo>
                    <a:pt x="670938" y="1774668"/>
                  </a:lnTo>
                  <a:lnTo>
                    <a:pt x="670938" y="2160876"/>
                  </a:lnTo>
                  <a:lnTo>
                    <a:pt x="1031046" y="2160876"/>
                  </a:lnTo>
                  <a:lnTo>
                    <a:pt x="1031046" y="2520984"/>
                  </a:lnTo>
                  <a:lnTo>
                    <a:pt x="1417254" y="2520984"/>
                  </a:lnTo>
                  <a:lnTo>
                    <a:pt x="1417254" y="2160876"/>
                  </a:lnTo>
                  <a:lnTo>
                    <a:pt x="1777362" y="2160876"/>
                  </a:lnTo>
                  <a:close/>
                  <a:moveTo>
                    <a:pt x="2067493" y="3788343"/>
                  </a:moveTo>
                  <a:cubicBezTo>
                    <a:pt x="1411863" y="3859754"/>
                    <a:pt x="774928" y="3530250"/>
                    <a:pt x="425251" y="2938765"/>
                  </a:cubicBezTo>
                  <a:lnTo>
                    <a:pt x="380806" y="2850254"/>
                  </a:lnTo>
                  <a:lnTo>
                    <a:pt x="380806" y="1084978"/>
                  </a:lnTo>
                  <a:cubicBezTo>
                    <a:pt x="391288" y="1056225"/>
                    <a:pt x="405914" y="1029780"/>
                    <a:pt x="421215" y="1003639"/>
                  </a:cubicBezTo>
                  <a:cubicBezTo>
                    <a:pt x="768423" y="410526"/>
                    <a:pt x="1403978" y="78047"/>
                    <a:pt x="2059899" y="146393"/>
                  </a:cubicBezTo>
                  <a:close/>
                  <a:moveTo>
                    <a:pt x="2442453" y="43566"/>
                  </a:moveTo>
                  <a:lnTo>
                    <a:pt x="2442453" y="3916873"/>
                  </a:lnTo>
                  <a:cubicBezTo>
                    <a:pt x="2442453" y="3940934"/>
                    <a:pt x="2422948" y="3960439"/>
                    <a:pt x="2398887" y="3960439"/>
                  </a:cubicBezTo>
                  <a:lnTo>
                    <a:pt x="2224630" y="3960439"/>
                  </a:lnTo>
                  <a:cubicBezTo>
                    <a:pt x="2200569" y="3960439"/>
                    <a:pt x="2181064" y="3940934"/>
                    <a:pt x="2181064" y="3916873"/>
                  </a:cubicBezTo>
                  <a:lnTo>
                    <a:pt x="2181064" y="43566"/>
                  </a:lnTo>
                  <a:cubicBezTo>
                    <a:pt x="2181064" y="19505"/>
                    <a:pt x="2200569" y="0"/>
                    <a:pt x="2224630" y="0"/>
                  </a:cubicBezTo>
                  <a:lnTo>
                    <a:pt x="2398887" y="0"/>
                  </a:lnTo>
                  <a:cubicBezTo>
                    <a:pt x="2422948" y="0"/>
                    <a:pt x="2442453" y="19505"/>
                    <a:pt x="2442453" y="43566"/>
                  </a:cubicBezTo>
                  <a:close/>
                  <a:moveTo>
                    <a:pt x="3576812" y="3233512"/>
                  </a:moveTo>
                  <a:cubicBezTo>
                    <a:pt x="3575162" y="3242191"/>
                    <a:pt x="3571784" y="3250690"/>
                    <a:pt x="3566575" y="3258503"/>
                  </a:cubicBezTo>
                  <a:lnTo>
                    <a:pt x="3324309" y="3621901"/>
                  </a:lnTo>
                  <a:cubicBezTo>
                    <a:pt x="3303474" y="3653154"/>
                    <a:pt x="3261248" y="3661599"/>
                    <a:pt x="3229996" y="3640764"/>
                  </a:cubicBezTo>
                  <a:lnTo>
                    <a:pt x="2586977" y="3212084"/>
                  </a:lnTo>
                  <a:lnTo>
                    <a:pt x="2586977" y="2523698"/>
                  </a:lnTo>
                  <a:lnTo>
                    <a:pt x="3547712" y="3164190"/>
                  </a:lnTo>
                  <a:cubicBezTo>
                    <a:pt x="3571151" y="3179816"/>
                    <a:pt x="3581762" y="3207474"/>
                    <a:pt x="3576812" y="3233512"/>
                  </a:cubicBezTo>
                  <a:close/>
                  <a:moveTo>
                    <a:pt x="3966131" y="3317297"/>
                  </a:moveTo>
                  <a:cubicBezTo>
                    <a:pt x="3968508" y="3328190"/>
                    <a:pt x="3966729" y="3339990"/>
                    <a:pt x="3960231" y="3350115"/>
                  </a:cubicBezTo>
                  <a:lnTo>
                    <a:pt x="3574032" y="3951911"/>
                  </a:lnTo>
                  <a:cubicBezTo>
                    <a:pt x="3561037" y="3972161"/>
                    <a:pt x="3534087" y="3978041"/>
                    <a:pt x="3513837" y="3965046"/>
                  </a:cubicBezTo>
                  <a:lnTo>
                    <a:pt x="3367182" y="3870931"/>
                  </a:lnTo>
                  <a:cubicBezTo>
                    <a:pt x="3346932" y="3857936"/>
                    <a:pt x="3341051" y="3830986"/>
                    <a:pt x="3354046" y="3810736"/>
                  </a:cubicBezTo>
                  <a:lnTo>
                    <a:pt x="3740245" y="3208940"/>
                  </a:lnTo>
                  <a:cubicBezTo>
                    <a:pt x="3753241" y="3188690"/>
                    <a:pt x="3780191" y="3182809"/>
                    <a:pt x="3800440" y="3195805"/>
                  </a:cubicBezTo>
                  <a:lnTo>
                    <a:pt x="3947096" y="3289920"/>
                  </a:lnTo>
                  <a:cubicBezTo>
                    <a:pt x="3957221" y="3296417"/>
                    <a:pt x="3963753" y="3306404"/>
                    <a:pt x="3966131" y="331729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71" name="Round Same Side Corner Rectangle 5">
              <a:extLst>
                <a:ext uri="{FF2B5EF4-FFF2-40B4-BE49-F238E27FC236}">
                  <a16:creationId xmlns:a16="http://schemas.microsoft.com/office/drawing/2014/main" xmlns="" id="{862B80CD-0DAD-4A16-98FF-73F104E772D7}"/>
                </a:ext>
              </a:extLst>
            </p:cNvPr>
            <p:cNvSpPr/>
            <p:nvPr/>
          </p:nvSpPr>
          <p:spPr>
            <a:xfrm>
              <a:off x="3262532" y="335827"/>
              <a:ext cx="305482" cy="214459"/>
            </a:xfrm>
            <a:custGeom>
              <a:avLst/>
              <a:gdLst/>
              <a:ahLst/>
              <a:cxnLst/>
              <a:rect l="l" t="t" r="r" b="b"/>
              <a:pathLst>
                <a:path w="3934890" h="3325069">
                  <a:moveTo>
                    <a:pt x="3256955" y="2654903"/>
                  </a:moveTo>
                  <a:cubicBezTo>
                    <a:pt x="3442016" y="2654903"/>
                    <a:pt x="3592038" y="2804925"/>
                    <a:pt x="3592038" y="2989986"/>
                  </a:cubicBezTo>
                  <a:cubicBezTo>
                    <a:pt x="3592038" y="3175047"/>
                    <a:pt x="3442016" y="3325069"/>
                    <a:pt x="3256955" y="3325069"/>
                  </a:cubicBezTo>
                  <a:cubicBezTo>
                    <a:pt x="3071894" y="3325069"/>
                    <a:pt x="2921872" y="3175047"/>
                    <a:pt x="2921872" y="2989986"/>
                  </a:cubicBezTo>
                  <a:cubicBezTo>
                    <a:pt x="2921872" y="2804925"/>
                    <a:pt x="3071894" y="2654903"/>
                    <a:pt x="3256955" y="2654903"/>
                  </a:cubicBezTo>
                  <a:close/>
                  <a:moveTo>
                    <a:pt x="1163958" y="2654903"/>
                  </a:moveTo>
                  <a:cubicBezTo>
                    <a:pt x="1349019" y="2654903"/>
                    <a:pt x="1499041" y="2804925"/>
                    <a:pt x="1499041" y="2989986"/>
                  </a:cubicBezTo>
                  <a:cubicBezTo>
                    <a:pt x="1499041" y="3175047"/>
                    <a:pt x="1349019" y="3325069"/>
                    <a:pt x="1163958" y="3325069"/>
                  </a:cubicBezTo>
                  <a:cubicBezTo>
                    <a:pt x="978897" y="3325069"/>
                    <a:pt x="828875" y="3175047"/>
                    <a:pt x="828875" y="2989986"/>
                  </a:cubicBezTo>
                  <a:cubicBezTo>
                    <a:pt x="828875" y="2804925"/>
                    <a:pt x="978897" y="2654903"/>
                    <a:pt x="1163958" y="2654903"/>
                  </a:cubicBezTo>
                  <a:close/>
                  <a:moveTo>
                    <a:pt x="76162" y="2262658"/>
                  </a:moveTo>
                  <a:lnTo>
                    <a:pt x="3934890" y="2262658"/>
                  </a:lnTo>
                  <a:lnTo>
                    <a:pt x="3934890" y="2865907"/>
                  </a:lnTo>
                  <a:lnTo>
                    <a:pt x="3688794" y="2865907"/>
                  </a:lnTo>
                  <a:cubicBezTo>
                    <a:pt x="3630311" y="2683593"/>
                    <a:pt x="3458928" y="2552630"/>
                    <a:pt x="3256956" y="2552630"/>
                  </a:cubicBezTo>
                  <a:cubicBezTo>
                    <a:pt x="3054984" y="2552630"/>
                    <a:pt x="2883601" y="2683593"/>
                    <a:pt x="2825119" y="2865907"/>
                  </a:cubicBezTo>
                  <a:lnTo>
                    <a:pt x="1595797" y="2865907"/>
                  </a:lnTo>
                  <a:cubicBezTo>
                    <a:pt x="1537314" y="2683593"/>
                    <a:pt x="1365931" y="2552630"/>
                    <a:pt x="1163959" y="2552630"/>
                  </a:cubicBezTo>
                  <a:cubicBezTo>
                    <a:pt x="952624" y="2552630"/>
                    <a:pt x="774779" y="2696018"/>
                    <a:pt x="724237" y="2891307"/>
                  </a:cubicBezTo>
                  <a:lnTo>
                    <a:pt x="398213" y="2891307"/>
                  </a:lnTo>
                  <a:cubicBezTo>
                    <a:pt x="178286" y="2891307"/>
                    <a:pt x="0" y="2713021"/>
                    <a:pt x="0" y="2493094"/>
                  </a:cubicBezTo>
                  <a:lnTo>
                    <a:pt x="0" y="2267371"/>
                  </a:lnTo>
                  <a:lnTo>
                    <a:pt x="76162" y="2267371"/>
                  </a:lnTo>
                  <a:close/>
                  <a:moveTo>
                    <a:pt x="940438" y="986308"/>
                  </a:moveTo>
                  <a:cubicBezTo>
                    <a:pt x="831368" y="986308"/>
                    <a:pt x="742949" y="1041027"/>
                    <a:pt x="742949" y="1108525"/>
                  </a:cubicBezTo>
                  <a:lnTo>
                    <a:pt x="742949" y="1420858"/>
                  </a:lnTo>
                  <a:lnTo>
                    <a:pt x="1337996" y="1420858"/>
                  </a:lnTo>
                  <a:lnTo>
                    <a:pt x="1337996" y="986308"/>
                  </a:lnTo>
                  <a:close/>
                  <a:moveTo>
                    <a:pt x="2566126" y="947333"/>
                  </a:moveTo>
                  <a:cubicBezTo>
                    <a:pt x="2490968" y="947333"/>
                    <a:pt x="2430039" y="1008262"/>
                    <a:pt x="2430039" y="1083421"/>
                  </a:cubicBezTo>
                  <a:lnTo>
                    <a:pt x="2430039" y="1283715"/>
                  </a:lnTo>
                  <a:lnTo>
                    <a:pt x="2240561" y="1283715"/>
                  </a:lnTo>
                  <a:cubicBezTo>
                    <a:pt x="2165402" y="1283715"/>
                    <a:pt x="2104473" y="1344644"/>
                    <a:pt x="2104473" y="1419803"/>
                  </a:cubicBezTo>
                  <a:lnTo>
                    <a:pt x="2104473" y="1443548"/>
                  </a:lnTo>
                  <a:cubicBezTo>
                    <a:pt x="2104473" y="1518707"/>
                    <a:pt x="2165402" y="1579635"/>
                    <a:pt x="2240561" y="1579635"/>
                  </a:cubicBezTo>
                  <a:lnTo>
                    <a:pt x="2430039" y="1579635"/>
                  </a:lnTo>
                  <a:lnTo>
                    <a:pt x="2430039" y="1758296"/>
                  </a:lnTo>
                  <a:cubicBezTo>
                    <a:pt x="2430039" y="1833454"/>
                    <a:pt x="2490968" y="1894383"/>
                    <a:pt x="2566126" y="1894383"/>
                  </a:cubicBezTo>
                  <a:lnTo>
                    <a:pt x="2589871" y="1894383"/>
                  </a:lnTo>
                  <a:cubicBezTo>
                    <a:pt x="2665030" y="1894383"/>
                    <a:pt x="2725959" y="1833454"/>
                    <a:pt x="2725959" y="1758296"/>
                  </a:cubicBezTo>
                  <a:lnTo>
                    <a:pt x="2725959" y="1579635"/>
                  </a:lnTo>
                  <a:lnTo>
                    <a:pt x="2915437" y="1579635"/>
                  </a:lnTo>
                  <a:cubicBezTo>
                    <a:pt x="2990595" y="1579635"/>
                    <a:pt x="3051524" y="1518707"/>
                    <a:pt x="3051524" y="1443548"/>
                  </a:cubicBezTo>
                  <a:lnTo>
                    <a:pt x="3051524" y="1419803"/>
                  </a:lnTo>
                  <a:cubicBezTo>
                    <a:pt x="3051524" y="1344644"/>
                    <a:pt x="2990595" y="1283715"/>
                    <a:pt x="2915437" y="1283715"/>
                  </a:cubicBezTo>
                  <a:lnTo>
                    <a:pt x="2725959" y="1283715"/>
                  </a:lnTo>
                  <a:lnTo>
                    <a:pt x="2725959" y="1083421"/>
                  </a:lnTo>
                  <a:cubicBezTo>
                    <a:pt x="2725959" y="1008262"/>
                    <a:pt x="2665030" y="947333"/>
                    <a:pt x="2589871" y="947333"/>
                  </a:cubicBezTo>
                  <a:close/>
                  <a:moveTo>
                    <a:pt x="2175584" y="448446"/>
                  </a:moveTo>
                  <a:lnTo>
                    <a:pt x="2342436" y="448446"/>
                  </a:lnTo>
                  <a:cubicBezTo>
                    <a:pt x="2365949" y="448446"/>
                    <a:pt x="2385010" y="467507"/>
                    <a:pt x="2385010" y="491020"/>
                  </a:cubicBezTo>
                  <a:lnTo>
                    <a:pt x="2385010" y="513872"/>
                  </a:lnTo>
                  <a:cubicBezTo>
                    <a:pt x="2385010" y="537385"/>
                    <a:pt x="2365949" y="556446"/>
                    <a:pt x="2342436" y="556446"/>
                  </a:cubicBezTo>
                  <a:lnTo>
                    <a:pt x="2175584" y="556446"/>
                  </a:lnTo>
                  <a:cubicBezTo>
                    <a:pt x="2152071" y="556446"/>
                    <a:pt x="2133010" y="537385"/>
                    <a:pt x="2133010" y="513872"/>
                  </a:cubicBezTo>
                  <a:lnTo>
                    <a:pt x="2133010" y="491020"/>
                  </a:lnTo>
                  <a:cubicBezTo>
                    <a:pt x="2133010" y="467507"/>
                    <a:pt x="2152071" y="448446"/>
                    <a:pt x="2175584" y="448446"/>
                  </a:cubicBezTo>
                  <a:close/>
                  <a:moveTo>
                    <a:pt x="1313354" y="439278"/>
                  </a:moveTo>
                  <a:lnTo>
                    <a:pt x="1480043" y="446666"/>
                  </a:lnTo>
                  <a:cubicBezTo>
                    <a:pt x="1503533" y="447707"/>
                    <a:pt x="1521731" y="467594"/>
                    <a:pt x="1520690" y="491084"/>
                  </a:cubicBezTo>
                  <a:lnTo>
                    <a:pt x="1519678" y="513913"/>
                  </a:lnTo>
                  <a:cubicBezTo>
                    <a:pt x="1518636" y="537403"/>
                    <a:pt x="1498750" y="555601"/>
                    <a:pt x="1475260" y="554560"/>
                  </a:cubicBezTo>
                  <a:lnTo>
                    <a:pt x="1308572" y="547172"/>
                  </a:lnTo>
                  <a:cubicBezTo>
                    <a:pt x="1285082" y="546130"/>
                    <a:pt x="1266884" y="526244"/>
                    <a:pt x="1267925" y="502754"/>
                  </a:cubicBezTo>
                  <a:lnTo>
                    <a:pt x="1268937" y="479925"/>
                  </a:lnTo>
                  <a:cubicBezTo>
                    <a:pt x="1269978" y="456435"/>
                    <a:pt x="1289864" y="438236"/>
                    <a:pt x="1313354" y="439278"/>
                  </a:cubicBezTo>
                  <a:close/>
                  <a:moveTo>
                    <a:pt x="1782480" y="391192"/>
                  </a:moveTo>
                  <a:lnTo>
                    <a:pt x="1854488" y="391192"/>
                  </a:lnTo>
                  <a:cubicBezTo>
                    <a:pt x="1947917" y="391192"/>
                    <a:pt x="2023656" y="466931"/>
                    <a:pt x="2023656" y="560360"/>
                  </a:cubicBezTo>
                  <a:lnTo>
                    <a:pt x="2023656" y="721195"/>
                  </a:lnTo>
                  <a:lnTo>
                    <a:pt x="3934890" y="721195"/>
                  </a:lnTo>
                  <a:lnTo>
                    <a:pt x="3934890" y="2109731"/>
                  </a:lnTo>
                  <a:lnTo>
                    <a:pt x="14197" y="2109731"/>
                  </a:lnTo>
                  <a:lnTo>
                    <a:pt x="14197" y="2114574"/>
                  </a:lnTo>
                  <a:lnTo>
                    <a:pt x="0" y="2114574"/>
                  </a:lnTo>
                  <a:lnTo>
                    <a:pt x="0" y="1828455"/>
                  </a:lnTo>
                  <a:cubicBezTo>
                    <a:pt x="0" y="1608528"/>
                    <a:pt x="178286" y="1430242"/>
                    <a:pt x="398213" y="1430242"/>
                  </a:cubicBezTo>
                  <a:lnTo>
                    <a:pt x="519518" y="1430242"/>
                  </a:lnTo>
                  <a:lnTo>
                    <a:pt x="519518" y="977203"/>
                  </a:lnTo>
                  <a:cubicBezTo>
                    <a:pt x="519518" y="876538"/>
                    <a:pt x="601123" y="794933"/>
                    <a:pt x="701788" y="794933"/>
                  </a:cubicBezTo>
                  <a:lnTo>
                    <a:pt x="1349377" y="794933"/>
                  </a:lnTo>
                  <a:lnTo>
                    <a:pt x="1349377" y="721195"/>
                  </a:lnTo>
                  <a:lnTo>
                    <a:pt x="1613312" y="721195"/>
                  </a:lnTo>
                  <a:lnTo>
                    <a:pt x="1613312" y="560360"/>
                  </a:lnTo>
                  <a:cubicBezTo>
                    <a:pt x="1613312" y="466931"/>
                    <a:pt x="1689051" y="391192"/>
                    <a:pt x="1782480" y="391192"/>
                  </a:cubicBezTo>
                  <a:close/>
                  <a:moveTo>
                    <a:pt x="2217013" y="121841"/>
                  </a:moveTo>
                  <a:cubicBezTo>
                    <a:pt x="2228118" y="123263"/>
                    <a:pt x="2238680" y="128922"/>
                    <a:pt x="2246068" y="138480"/>
                  </a:cubicBezTo>
                  <a:lnTo>
                    <a:pt x="2260428" y="157060"/>
                  </a:lnTo>
                  <a:cubicBezTo>
                    <a:pt x="2275203" y="176176"/>
                    <a:pt x="2271684" y="203650"/>
                    <a:pt x="2252568" y="218425"/>
                  </a:cubicBezTo>
                  <a:lnTo>
                    <a:pt x="2122407" y="319028"/>
                  </a:lnTo>
                  <a:cubicBezTo>
                    <a:pt x="2103291" y="333803"/>
                    <a:pt x="2075817" y="330283"/>
                    <a:pt x="2061042" y="311168"/>
                  </a:cubicBezTo>
                  <a:lnTo>
                    <a:pt x="2046682" y="292588"/>
                  </a:lnTo>
                  <a:cubicBezTo>
                    <a:pt x="2031907" y="273472"/>
                    <a:pt x="2035426" y="245997"/>
                    <a:pt x="2054542" y="231223"/>
                  </a:cubicBezTo>
                  <a:lnTo>
                    <a:pt x="2184703" y="130620"/>
                  </a:lnTo>
                  <a:cubicBezTo>
                    <a:pt x="2194261" y="123232"/>
                    <a:pt x="2205908" y="120418"/>
                    <a:pt x="2217013" y="121841"/>
                  </a:cubicBezTo>
                  <a:close/>
                  <a:moveTo>
                    <a:pt x="1478016" y="112448"/>
                  </a:moveTo>
                  <a:cubicBezTo>
                    <a:pt x="1488894" y="113071"/>
                    <a:pt x="1499534" y="117844"/>
                    <a:pt x="1507358" y="126619"/>
                  </a:cubicBezTo>
                  <a:lnTo>
                    <a:pt x="1618401" y="251155"/>
                  </a:lnTo>
                  <a:cubicBezTo>
                    <a:pt x="1634050" y="268704"/>
                    <a:pt x="1632508" y="295617"/>
                    <a:pt x="1614958" y="311265"/>
                  </a:cubicBezTo>
                  <a:lnTo>
                    <a:pt x="1597902" y="326473"/>
                  </a:lnTo>
                  <a:cubicBezTo>
                    <a:pt x="1580352" y="342122"/>
                    <a:pt x="1553440" y="340580"/>
                    <a:pt x="1537792" y="323030"/>
                  </a:cubicBezTo>
                  <a:lnTo>
                    <a:pt x="1426749" y="198495"/>
                  </a:lnTo>
                  <a:cubicBezTo>
                    <a:pt x="1411101" y="180945"/>
                    <a:pt x="1412642" y="154033"/>
                    <a:pt x="1430192" y="138385"/>
                  </a:cubicBezTo>
                  <a:lnTo>
                    <a:pt x="1447248" y="123176"/>
                  </a:lnTo>
                  <a:cubicBezTo>
                    <a:pt x="1456023" y="115352"/>
                    <a:pt x="1467139" y="111825"/>
                    <a:pt x="1478016" y="112448"/>
                  </a:cubicBezTo>
                  <a:close/>
                  <a:moveTo>
                    <a:pt x="1837237" y="58"/>
                  </a:moveTo>
                  <a:lnTo>
                    <a:pt x="1861379" y="1283"/>
                  </a:lnTo>
                  <a:cubicBezTo>
                    <a:pt x="1886217" y="2543"/>
                    <a:pt x="1905332" y="23700"/>
                    <a:pt x="1904072" y="48538"/>
                  </a:cubicBezTo>
                  <a:lnTo>
                    <a:pt x="1895868" y="210266"/>
                  </a:lnTo>
                  <a:cubicBezTo>
                    <a:pt x="1894608" y="235105"/>
                    <a:pt x="1873451" y="254219"/>
                    <a:pt x="1848613" y="252959"/>
                  </a:cubicBezTo>
                  <a:lnTo>
                    <a:pt x="1824471" y="251735"/>
                  </a:lnTo>
                  <a:cubicBezTo>
                    <a:pt x="1799633" y="250475"/>
                    <a:pt x="1780518" y="229317"/>
                    <a:pt x="1781778" y="204479"/>
                  </a:cubicBezTo>
                  <a:lnTo>
                    <a:pt x="1789981" y="42751"/>
                  </a:lnTo>
                  <a:cubicBezTo>
                    <a:pt x="1791241" y="17913"/>
                    <a:pt x="1812399" y="-1201"/>
                    <a:pt x="1837237" y="5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72" name="Parallelogram 8">
              <a:extLst>
                <a:ext uri="{FF2B5EF4-FFF2-40B4-BE49-F238E27FC236}">
                  <a16:creationId xmlns:a16="http://schemas.microsoft.com/office/drawing/2014/main" xmlns="" id="{29C7349D-3DF5-4396-8A71-A073040AAEED}"/>
                </a:ext>
              </a:extLst>
            </p:cNvPr>
            <p:cNvSpPr/>
            <p:nvPr/>
          </p:nvSpPr>
          <p:spPr>
            <a:xfrm>
              <a:off x="4863131" y="1826407"/>
              <a:ext cx="330566" cy="201637"/>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73" name="Freeform 9">
              <a:extLst>
                <a:ext uri="{FF2B5EF4-FFF2-40B4-BE49-F238E27FC236}">
                  <a16:creationId xmlns:a16="http://schemas.microsoft.com/office/drawing/2014/main" xmlns="" id="{7CDDD1EB-FF7C-45FB-94B8-81D15122F022}"/>
                </a:ext>
              </a:extLst>
            </p:cNvPr>
            <p:cNvSpPr>
              <a:spLocks noEditPoints="1"/>
            </p:cNvSpPr>
            <p:nvPr/>
          </p:nvSpPr>
          <p:spPr bwMode="auto">
            <a:xfrm rot="21253676">
              <a:off x="3149259" y="539297"/>
              <a:ext cx="226547" cy="281295"/>
            </a:xfrm>
            <a:custGeom>
              <a:avLst/>
              <a:gdLst>
                <a:gd name="T0" fmla="*/ 284 w 1949"/>
                <a:gd name="T1" fmla="*/ 218 h 2420"/>
                <a:gd name="T2" fmla="*/ 313 w 1949"/>
                <a:gd name="T3" fmla="*/ 242 h 2420"/>
                <a:gd name="T4" fmla="*/ 313 w 1949"/>
                <a:gd name="T5" fmla="*/ 258 h 2420"/>
                <a:gd name="T6" fmla="*/ 171 w 1949"/>
                <a:gd name="T7" fmla="*/ 423 h 2420"/>
                <a:gd name="T8" fmla="*/ 362 w 1949"/>
                <a:gd name="T9" fmla="*/ 309 h 2420"/>
                <a:gd name="T10" fmla="*/ 398 w 1949"/>
                <a:gd name="T11" fmla="*/ 349 h 2420"/>
                <a:gd name="T12" fmla="*/ 286 w 1949"/>
                <a:gd name="T13" fmla="*/ 469 h 2420"/>
                <a:gd name="T14" fmla="*/ 262 w 1949"/>
                <a:gd name="T15" fmla="*/ 531 h 2420"/>
                <a:gd name="T16" fmla="*/ 273 w 1949"/>
                <a:gd name="T17" fmla="*/ 532 h 2420"/>
                <a:gd name="T18" fmla="*/ 482 w 1949"/>
                <a:gd name="T19" fmla="*/ 438 h 2420"/>
                <a:gd name="T20" fmla="*/ 337 w 1949"/>
                <a:gd name="T21" fmla="*/ 616 h 2420"/>
                <a:gd name="T22" fmla="*/ 351 w 1949"/>
                <a:gd name="T23" fmla="*/ 629 h 2420"/>
                <a:gd name="T24" fmla="*/ 449 w 1949"/>
                <a:gd name="T25" fmla="*/ 560 h 2420"/>
                <a:gd name="T26" fmla="*/ 533 w 1949"/>
                <a:gd name="T27" fmla="*/ 516 h 2420"/>
                <a:gd name="T28" fmla="*/ 546 w 1949"/>
                <a:gd name="T29" fmla="*/ 565 h 2420"/>
                <a:gd name="T30" fmla="*/ 469 w 1949"/>
                <a:gd name="T31" fmla="*/ 642 h 2420"/>
                <a:gd name="T32" fmla="*/ 422 w 1949"/>
                <a:gd name="T33" fmla="*/ 712 h 2420"/>
                <a:gd name="T34" fmla="*/ 606 w 1949"/>
                <a:gd name="T35" fmla="*/ 598 h 2420"/>
                <a:gd name="T36" fmla="*/ 626 w 1949"/>
                <a:gd name="T37" fmla="*/ 598 h 2420"/>
                <a:gd name="T38" fmla="*/ 646 w 1949"/>
                <a:gd name="T39" fmla="*/ 614 h 2420"/>
                <a:gd name="T40" fmla="*/ 653 w 1949"/>
                <a:gd name="T41" fmla="*/ 638 h 2420"/>
                <a:gd name="T42" fmla="*/ 609 w 1949"/>
                <a:gd name="T43" fmla="*/ 702 h 2420"/>
                <a:gd name="T44" fmla="*/ 506 w 1949"/>
                <a:gd name="T45" fmla="*/ 791 h 2420"/>
                <a:gd name="T46" fmla="*/ 633 w 1949"/>
                <a:gd name="T47" fmla="*/ 872 h 2420"/>
                <a:gd name="T48" fmla="*/ 1162 w 1949"/>
                <a:gd name="T49" fmla="*/ 1307 h 2420"/>
                <a:gd name="T50" fmla="*/ 1709 w 1949"/>
                <a:gd name="T51" fmla="*/ 1996 h 2420"/>
                <a:gd name="T52" fmla="*/ 1944 w 1949"/>
                <a:gd name="T53" fmla="*/ 2387 h 2420"/>
                <a:gd name="T54" fmla="*/ 1884 w 1949"/>
                <a:gd name="T55" fmla="*/ 2420 h 2420"/>
                <a:gd name="T56" fmla="*/ 1515 w 1949"/>
                <a:gd name="T57" fmla="*/ 1932 h 2420"/>
                <a:gd name="T58" fmla="*/ 1037 w 1949"/>
                <a:gd name="T59" fmla="*/ 1343 h 2420"/>
                <a:gd name="T60" fmla="*/ 617 w 1949"/>
                <a:gd name="T61" fmla="*/ 1000 h 2420"/>
                <a:gd name="T62" fmla="*/ 391 w 1949"/>
                <a:gd name="T63" fmla="*/ 863 h 2420"/>
                <a:gd name="T64" fmla="*/ 257 w 1949"/>
                <a:gd name="T65" fmla="*/ 707 h 2420"/>
                <a:gd name="T66" fmla="*/ 118 w 1949"/>
                <a:gd name="T67" fmla="*/ 552 h 2420"/>
                <a:gd name="T68" fmla="*/ 20 w 1949"/>
                <a:gd name="T69" fmla="*/ 447 h 2420"/>
                <a:gd name="T70" fmla="*/ 7 w 1949"/>
                <a:gd name="T71" fmla="*/ 371 h 2420"/>
                <a:gd name="T72" fmla="*/ 75 w 1949"/>
                <a:gd name="T73" fmla="*/ 327 h 2420"/>
                <a:gd name="T74" fmla="*/ 115 w 1949"/>
                <a:gd name="T75" fmla="*/ 338 h 2420"/>
                <a:gd name="T76" fmla="*/ 555 w 1949"/>
                <a:gd name="T77" fmla="*/ 3 h 2420"/>
                <a:gd name="T78" fmla="*/ 529 w 1949"/>
                <a:gd name="T79" fmla="*/ 36 h 2420"/>
                <a:gd name="T80" fmla="*/ 560 w 1949"/>
                <a:gd name="T81" fmla="*/ 132 h 2420"/>
                <a:gd name="T82" fmla="*/ 660 w 1949"/>
                <a:gd name="T83" fmla="*/ 220 h 2420"/>
                <a:gd name="T84" fmla="*/ 780 w 1949"/>
                <a:gd name="T85" fmla="*/ 300 h 2420"/>
                <a:gd name="T86" fmla="*/ 855 w 1949"/>
                <a:gd name="T87" fmla="*/ 411 h 2420"/>
                <a:gd name="T88" fmla="*/ 822 w 1949"/>
                <a:gd name="T89" fmla="*/ 540 h 2420"/>
                <a:gd name="T90" fmla="*/ 709 w 1949"/>
                <a:gd name="T91" fmla="*/ 560 h 2420"/>
                <a:gd name="T92" fmla="*/ 597 w 1949"/>
                <a:gd name="T93" fmla="*/ 483 h 2420"/>
                <a:gd name="T94" fmla="*/ 462 w 1949"/>
                <a:gd name="T95" fmla="*/ 349 h 2420"/>
                <a:gd name="T96" fmla="*/ 360 w 1949"/>
                <a:gd name="T97" fmla="*/ 194 h 2420"/>
                <a:gd name="T98" fmla="*/ 358 w 1949"/>
                <a:gd name="T99" fmla="*/ 87 h 2420"/>
                <a:gd name="T100" fmla="*/ 427 w 1949"/>
                <a:gd name="T101" fmla="*/ 14 h 2420"/>
                <a:gd name="T102" fmla="*/ 533 w 1949"/>
                <a:gd name="T103" fmla="*/ 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9" h="2420">
                  <a:moveTo>
                    <a:pt x="262" y="214"/>
                  </a:moveTo>
                  <a:lnTo>
                    <a:pt x="267" y="214"/>
                  </a:lnTo>
                  <a:lnTo>
                    <a:pt x="277" y="216"/>
                  </a:lnTo>
                  <a:lnTo>
                    <a:pt x="284" y="218"/>
                  </a:lnTo>
                  <a:lnTo>
                    <a:pt x="289" y="218"/>
                  </a:lnTo>
                  <a:lnTo>
                    <a:pt x="302" y="225"/>
                  </a:lnTo>
                  <a:lnTo>
                    <a:pt x="309" y="234"/>
                  </a:lnTo>
                  <a:lnTo>
                    <a:pt x="313" y="242"/>
                  </a:lnTo>
                  <a:lnTo>
                    <a:pt x="315" y="247"/>
                  </a:lnTo>
                  <a:lnTo>
                    <a:pt x="315" y="251"/>
                  </a:lnTo>
                  <a:lnTo>
                    <a:pt x="315" y="252"/>
                  </a:lnTo>
                  <a:lnTo>
                    <a:pt x="313" y="258"/>
                  </a:lnTo>
                  <a:lnTo>
                    <a:pt x="311" y="263"/>
                  </a:lnTo>
                  <a:lnTo>
                    <a:pt x="309" y="271"/>
                  </a:lnTo>
                  <a:lnTo>
                    <a:pt x="166" y="405"/>
                  </a:lnTo>
                  <a:lnTo>
                    <a:pt x="171" y="423"/>
                  </a:lnTo>
                  <a:lnTo>
                    <a:pt x="180" y="434"/>
                  </a:lnTo>
                  <a:lnTo>
                    <a:pt x="198" y="438"/>
                  </a:lnTo>
                  <a:lnTo>
                    <a:pt x="349" y="311"/>
                  </a:lnTo>
                  <a:lnTo>
                    <a:pt x="362" y="309"/>
                  </a:lnTo>
                  <a:lnTo>
                    <a:pt x="375" y="314"/>
                  </a:lnTo>
                  <a:lnTo>
                    <a:pt x="386" y="322"/>
                  </a:lnTo>
                  <a:lnTo>
                    <a:pt x="395" y="336"/>
                  </a:lnTo>
                  <a:lnTo>
                    <a:pt x="398" y="349"/>
                  </a:lnTo>
                  <a:lnTo>
                    <a:pt x="398" y="362"/>
                  </a:lnTo>
                  <a:lnTo>
                    <a:pt x="362" y="400"/>
                  </a:lnTo>
                  <a:lnTo>
                    <a:pt x="324" y="434"/>
                  </a:lnTo>
                  <a:lnTo>
                    <a:pt x="286" y="469"/>
                  </a:lnTo>
                  <a:lnTo>
                    <a:pt x="249" y="507"/>
                  </a:lnTo>
                  <a:lnTo>
                    <a:pt x="255" y="525"/>
                  </a:lnTo>
                  <a:lnTo>
                    <a:pt x="258" y="529"/>
                  </a:lnTo>
                  <a:lnTo>
                    <a:pt x="262" y="531"/>
                  </a:lnTo>
                  <a:lnTo>
                    <a:pt x="264" y="532"/>
                  </a:lnTo>
                  <a:lnTo>
                    <a:pt x="267" y="534"/>
                  </a:lnTo>
                  <a:lnTo>
                    <a:pt x="269" y="534"/>
                  </a:lnTo>
                  <a:lnTo>
                    <a:pt x="273" y="532"/>
                  </a:lnTo>
                  <a:lnTo>
                    <a:pt x="278" y="531"/>
                  </a:lnTo>
                  <a:lnTo>
                    <a:pt x="438" y="405"/>
                  </a:lnTo>
                  <a:lnTo>
                    <a:pt x="469" y="418"/>
                  </a:lnTo>
                  <a:lnTo>
                    <a:pt x="482" y="438"/>
                  </a:lnTo>
                  <a:lnTo>
                    <a:pt x="482" y="465"/>
                  </a:lnTo>
                  <a:lnTo>
                    <a:pt x="335" y="602"/>
                  </a:lnTo>
                  <a:lnTo>
                    <a:pt x="335" y="611"/>
                  </a:lnTo>
                  <a:lnTo>
                    <a:pt x="337" y="616"/>
                  </a:lnTo>
                  <a:lnTo>
                    <a:pt x="338" y="622"/>
                  </a:lnTo>
                  <a:lnTo>
                    <a:pt x="342" y="623"/>
                  </a:lnTo>
                  <a:lnTo>
                    <a:pt x="347" y="625"/>
                  </a:lnTo>
                  <a:lnTo>
                    <a:pt x="351" y="629"/>
                  </a:lnTo>
                  <a:lnTo>
                    <a:pt x="358" y="631"/>
                  </a:lnTo>
                  <a:lnTo>
                    <a:pt x="387" y="612"/>
                  </a:lnTo>
                  <a:lnTo>
                    <a:pt x="417" y="587"/>
                  </a:lnTo>
                  <a:lnTo>
                    <a:pt x="449" y="560"/>
                  </a:lnTo>
                  <a:lnTo>
                    <a:pt x="480" y="532"/>
                  </a:lnTo>
                  <a:lnTo>
                    <a:pt x="515" y="511"/>
                  </a:lnTo>
                  <a:lnTo>
                    <a:pt x="524" y="512"/>
                  </a:lnTo>
                  <a:lnTo>
                    <a:pt x="533" y="516"/>
                  </a:lnTo>
                  <a:lnTo>
                    <a:pt x="542" y="522"/>
                  </a:lnTo>
                  <a:lnTo>
                    <a:pt x="549" y="534"/>
                  </a:lnTo>
                  <a:lnTo>
                    <a:pt x="553" y="549"/>
                  </a:lnTo>
                  <a:lnTo>
                    <a:pt x="546" y="565"/>
                  </a:lnTo>
                  <a:lnTo>
                    <a:pt x="531" y="583"/>
                  </a:lnTo>
                  <a:lnTo>
                    <a:pt x="513" y="602"/>
                  </a:lnTo>
                  <a:lnTo>
                    <a:pt x="491" y="622"/>
                  </a:lnTo>
                  <a:lnTo>
                    <a:pt x="469" y="642"/>
                  </a:lnTo>
                  <a:lnTo>
                    <a:pt x="447" y="660"/>
                  </a:lnTo>
                  <a:lnTo>
                    <a:pt x="429" y="680"/>
                  </a:lnTo>
                  <a:lnTo>
                    <a:pt x="418" y="698"/>
                  </a:lnTo>
                  <a:lnTo>
                    <a:pt x="422" y="712"/>
                  </a:lnTo>
                  <a:lnTo>
                    <a:pt x="427" y="722"/>
                  </a:lnTo>
                  <a:lnTo>
                    <a:pt x="437" y="727"/>
                  </a:lnTo>
                  <a:lnTo>
                    <a:pt x="449" y="727"/>
                  </a:lnTo>
                  <a:lnTo>
                    <a:pt x="606" y="598"/>
                  </a:lnTo>
                  <a:lnTo>
                    <a:pt x="611" y="598"/>
                  </a:lnTo>
                  <a:lnTo>
                    <a:pt x="617" y="598"/>
                  </a:lnTo>
                  <a:lnTo>
                    <a:pt x="622" y="598"/>
                  </a:lnTo>
                  <a:lnTo>
                    <a:pt x="626" y="598"/>
                  </a:lnTo>
                  <a:lnTo>
                    <a:pt x="633" y="602"/>
                  </a:lnTo>
                  <a:lnTo>
                    <a:pt x="638" y="605"/>
                  </a:lnTo>
                  <a:lnTo>
                    <a:pt x="642" y="609"/>
                  </a:lnTo>
                  <a:lnTo>
                    <a:pt x="646" y="614"/>
                  </a:lnTo>
                  <a:lnTo>
                    <a:pt x="649" y="620"/>
                  </a:lnTo>
                  <a:lnTo>
                    <a:pt x="655" y="625"/>
                  </a:lnTo>
                  <a:lnTo>
                    <a:pt x="653" y="631"/>
                  </a:lnTo>
                  <a:lnTo>
                    <a:pt x="653" y="638"/>
                  </a:lnTo>
                  <a:lnTo>
                    <a:pt x="651" y="645"/>
                  </a:lnTo>
                  <a:lnTo>
                    <a:pt x="649" y="651"/>
                  </a:lnTo>
                  <a:lnTo>
                    <a:pt x="633" y="678"/>
                  </a:lnTo>
                  <a:lnTo>
                    <a:pt x="609" y="702"/>
                  </a:lnTo>
                  <a:lnTo>
                    <a:pt x="582" y="723"/>
                  </a:lnTo>
                  <a:lnTo>
                    <a:pt x="555" y="743"/>
                  </a:lnTo>
                  <a:lnTo>
                    <a:pt x="527" y="765"/>
                  </a:lnTo>
                  <a:lnTo>
                    <a:pt x="506" y="791"/>
                  </a:lnTo>
                  <a:lnTo>
                    <a:pt x="506" y="803"/>
                  </a:lnTo>
                  <a:lnTo>
                    <a:pt x="511" y="814"/>
                  </a:lnTo>
                  <a:lnTo>
                    <a:pt x="522" y="822"/>
                  </a:lnTo>
                  <a:lnTo>
                    <a:pt x="633" y="872"/>
                  </a:lnTo>
                  <a:lnTo>
                    <a:pt x="746" y="927"/>
                  </a:lnTo>
                  <a:lnTo>
                    <a:pt x="862" y="987"/>
                  </a:lnTo>
                  <a:lnTo>
                    <a:pt x="1013" y="1143"/>
                  </a:lnTo>
                  <a:lnTo>
                    <a:pt x="1162" y="1307"/>
                  </a:lnTo>
                  <a:lnTo>
                    <a:pt x="1306" y="1476"/>
                  </a:lnTo>
                  <a:lnTo>
                    <a:pt x="1446" y="1649"/>
                  </a:lnTo>
                  <a:lnTo>
                    <a:pt x="1580" y="1823"/>
                  </a:lnTo>
                  <a:lnTo>
                    <a:pt x="1709" y="1996"/>
                  </a:lnTo>
                  <a:lnTo>
                    <a:pt x="1833" y="2169"/>
                  </a:lnTo>
                  <a:lnTo>
                    <a:pt x="1949" y="2338"/>
                  </a:lnTo>
                  <a:lnTo>
                    <a:pt x="1949" y="2367"/>
                  </a:lnTo>
                  <a:lnTo>
                    <a:pt x="1944" y="2387"/>
                  </a:lnTo>
                  <a:lnTo>
                    <a:pt x="1931" y="2403"/>
                  </a:lnTo>
                  <a:lnTo>
                    <a:pt x="1915" y="2414"/>
                  </a:lnTo>
                  <a:lnTo>
                    <a:pt x="1898" y="2420"/>
                  </a:lnTo>
                  <a:lnTo>
                    <a:pt x="1884" y="2420"/>
                  </a:lnTo>
                  <a:lnTo>
                    <a:pt x="1866" y="2418"/>
                  </a:lnTo>
                  <a:lnTo>
                    <a:pt x="1747" y="2252"/>
                  </a:lnTo>
                  <a:lnTo>
                    <a:pt x="1629" y="2091"/>
                  </a:lnTo>
                  <a:lnTo>
                    <a:pt x="1515" y="1932"/>
                  </a:lnTo>
                  <a:lnTo>
                    <a:pt x="1398" y="1778"/>
                  </a:lnTo>
                  <a:lnTo>
                    <a:pt x="1280" y="1629"/>
                  </a:lnTo>
                  <a:lnTo>
                    <a:pt x="1160" y="1483"/>
                  </a:lnTo>
                  <a:lnTo>
                    <a:pt x="1037" y="1343"/>
                  </a:lnTo>
                  <a:lnTo>
                    <a:pt x="906" y="1207"/>
                  </a:lnTo>
                  <a:lnTo>
                    <a:pt x="769" y="1078"/>
                  </a:lnTo>
                  <a:lnTo>
                    <a:pt x="693" y="1038"/>
                  </a:lnTo>
                  <a:lnTo>
                    <a:pt x="617" y="1000"/>
                  </a:lnTo>
                  <a:lnTo>
                    <a:pt x="535" y="963"/>
                  </a:lnTo>
                  <a:lnTo>
                    <a:pt x="446" y="927"/>
                  </a:lnTo>
                  <a:lnTo>
                    <a:pt x="420" y="896"/>
                  </a:lnTo>
                  <a:lnTo>
                    <a:pt x="391" y="863"/>
                  </a:lnTo>
                  <a:lnTo>
                    <a:pt x="360" y="827"/>
                  </a:lnTo>
                  <a:lnTo>
                    <a:pt x="327" y="789"/>
                  </a:lnTo>
                  <a:lnTo>
                    <a:pt x="291" y="749"/>
                  </a:lnTo>
                  <a:lnTo>
                    <a:pt x="257" y="707"/>
                  </a:lnTo>
                  <a:lnTo>
                    <a:pt x="220" y="667"/>
                  </a:lnTo>
                  <a:lnTo>
                    <a:pt x="184" y="627"/>
                  </a:lnTo>
                  <a:lnTo>
                    <a:pt x="151" y="589"/>
                  </a:lnTo>
                  <a:lnTo>
                    <a:pt x="118" y="552"/>
                  </a:lnTo>
                  <a:lnTo>
                    <a:pt x="87" y="520"/>
                  </a:lnTo>
                  <a:lnTo>
                    <a:pt x="62" y="491"/>
                  </a:lnTo>
                  <a:lnTo>
                    <a:pt x="38" y="465"/>
                  </a:lnTo>
                  <a:lnTo>
                    <a:pt x="20" y="447"/>
                  </a:lnTo>
                  <a:lnTo>
                    <a:pt x="6" y="434"/>
                  </a:lnTo>
                  <a:lnTo>
                    <a:pt x="0" y="414"/>
                  </a:lnTo>
                  <a:lnTo>
                    <a:pt x="0" y="392"/>
                  </a:lnTo>
                  <a:lnTo>
                    <a:pt x="7" y="371"/>
                  </a:lnTo>
                  <a:lnTo>
                    <a:pt x="26" y="347"/>
                  </a:lnTo>
                  <a:lnTo>
                    <a:pt x="47" y="334"/>
                  </a:lnTo>
                  <a:lnTo>
                    <a:pt x="62" y="329"/>
                  </a:lnTo>
                  <a:lnTo>
                    <a:pt x="75" y="327"/>
                  </a:lnTo>
                  <a:lnTo>
                    <a:pt x="86" y="329"/>
                  </a:lnTo>
                  <a:lnTo>
                    <a:pt x="95" y="332"/>
                  </a:lnTo>
                  <a:lnTo>
                    <a:pt x="104" y="336"/>
                  </a:lnTo>
                  <a:lnTo>
                    <a:pt x="115" y="338"/>
                  </a:lnTo>
                  <a:lnTo>
                    <a:pt x="262" y="214"/>
                  </a:lnTo>
                  <a:close/>
                  <a:moveTo>
                    <a:pt x="533" y="0"/>
                  </a:moveTo>
                  <a:lnTo>
                    <a:pt x="546" y="2"/>
                  </a:lnTo>
                  <a:lnTo>
                    <a:pt x="555" y="3"/>
                  </a:lnTo>
                  <a:lnTo>
                    <a:pt x="558" y="7"/>
                  </a:lnTo>
                  <a:lnTo>
                    <a:pt x="544" y="12"/>
                  </a:lnTo>
                  <a:lnTo>
                    <a:pt x="535" y="22"/>
                  </a:lnTo>
                  <a:lnTo>
                    <a:pt x="529" y="36"/>
                  </a:lnTo>
                  <a:lnTo>
                    <a:pt x="529" y="54"/>
                  </a:lnTo>
                  <a:lnTo>
                    <a:pt x="535" y="78"/>
                  </a:lnTo>
                  <a:lnTo>
                    <a:pt x="546" y="105"/>
                  </a:lnTo>
                  <a:lnTo>
                    <a:pt x="560" y="132"/>
                  </a:lnTo>
                  <a:lnTo>
                    <a:pt x="580" y="158"/>
                  </a:lnTo>
                  <a:lnTo>
                    <a:pt x="604" y="180"/>
                  </a:lnTo>
                  <a:lnTo>
                    <a:pt x="631" y="200"/>
                  </a:lnTo>
                  <a:lnTo>
                    <a:pt x="660" y="220"/>
                  </a:lnTo>
                  <a:lnTo>
                    <a:pt x="691" y="238"/>
                  </a:lnTo>
                  <a:lnTo>
                    <a:pt x="722" y="258"/>
                  </a:lnTo>
                  <a:lnTo>
                    <a:pt x="751" y="278"/>
                  </a:lnTo>
                  <a:lnTo>
                    <a:pt x="780" y="300"/>
                  </a:lnTo>
                  <a:lnTo>
                    <a:pt x="804" y="323"/>
                  </a:lnTo>
                  <a:lnTo>
                    <a:pt x="826" y="349"/>
                  </a:lnTo>
                  <a:lnTo>
                    <a:pt x="842" y="378"/>
                  </a:lnTo>
                  <a:lnTo>
                    <a:pt x="855" y="411"/>
                  </a:lnTo>
                  <a:lnTo>
                    <a:pt x="858" y="447"/>
                  </a:lnTo>
                  <a:lnTo>
                    <a:pt x="855" y="489"/>
                  </a:lnTo>
                  <a:lnTo>
                    <a:pt x="844" y="516"/>
                  </a:lnTo>
                  <a:lnTo>
                    <a:pt x="822" y="540"/>
                  </a:lnTo>
                  <a:lnTo>
                    <a:pt x="795" y="556"/>
                  </a:lnTo>
                  <a:lnTo>
                    <a:pt x="762" y="565"/>
                  </a:lnTo>
                  <a:lnTo>
                    <a:pt x="727" y="565"/>
                  </a:lnTo>
                  <a:lnTo>
                    <a:pt x="709" y="560"/>
                  </a:lnTo>
                  <a:lnTo>
                    <a:pt x="686" y="549"/>
                  </a:lnTo>
                  <a:lnTo>
                    <a:pt x="660" y="532"/>
                  </a:lnTo>
                  <a:lnTo>
                    <a:pt x="629" y="511"/>
                  </a:lnTo>
                  <a:lnTo>
                    <a:pt x="597" y="483"/>
                  </a:lnTo>
                  <a:lnTo>
                    <a:pt x="564" y="454"/>
                  </a:lnTo>
                  <a:lnTo>
                    <a:pt x="529" y="422"/>
                  </a:lnTo>
                  <a:lnTo>
                    <a:pt x="495" y="385"/>
                  </a:lnTo>
                  <a:lnTo>
                    <a:pt x="462" y="349"/>
                  </a:lnTo>
                  <a:lnTo>
                    <a:pt x="431" y="311"/>
                  </a:lnTo>
                  <a:lnTo>
                    <a:pt x="404" y="271"/>
                  </a:lnTo>
                  <a:lnTo>
                    <a:pt x="380" y="232"/>
                  </a:lnTo>
                  <a:lnTo>
                    <a:pt x="360" y="194"/>
                  </a:lnTo>
                  <a:lnTo>
                    <a:pt x="353" y="171"/>
                  </a:lnTo>
                  <a:lnTo>
                    <a:pt x="349" y="143"/>
                  </a:lnTo>
                  <a:lnTo>
                    <a:pt x="351" y="114"/>
                  </a:lnTo>
                  <a:lnTo>
                    <a:pt x="358" y="87"/>
                  </a:lnTo>
                  <a:lnTo>
                    <a:pt x="369" y="62"/>
                  </a:lnTo>
                  <a:lnTo>
                    <a:pt x="386" y="42"/>
                  </a:lnTo>
                  <a:lnTo>
                    <a:pt x="406" y="27"/>
                  </a:lnTo>
                  <a:lnTo>
                    <a:pt x="427" y="14"/>
                  </a:lnTo>
                  <a:lnTo>
                    <a:pt x="457" y="5"/>
                  </a:lnTo>
                  <a:lnTo>
                    <a:pt x="487" y="0"/>
                  </a:lnTo>
                  <a:lnTo>
                    <a:pt x="518" y="2"/>
                  </a:lnTo>
                  <a:lnTo>
                    <a:pt x="533"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74" name="Freeform 18">
              <a:extLst>
                <a:ext uri="{FF2B5EF4-FFF2-40B4-BE49-F238E27FC236}">
                  <a16:creationId xmlns:a16="http://schemas.microsoft.com/office/drawing/2014/main" xmlns="" id="{582DF6D3-EB9A-4699-99BE-8F1F5DDD9F89}"/>
                </a:ext>
              </a:extLst>
            </p:cNvPr>
            <p:cNvSpPr>
              <a:spLocks/>
            </p:cNvSpPr>
            <p:nvPr/>
          </p:nvSpPr>
          <p:spPr bwMode="auto">
            <a:xfrm>
              <a:off x="5652196" y="464392"/>
              <a:ext cx="272557" cy="272111"/>
            </a:xfrm>
            <a:custGeom>
              <a:avLst/>
              <a:gdLst/>
              <a:ahLst/>
              <a:cxnLst/>
              <a:rect l="l" t="t" r="r" b="b"/>
              <a:pathLst>
                <a:path w="3788345" h="3782142">
                  <a:moveTo>
                    <a:pt x="3559909" y="1946081"/>
                  </a:moveTo>
                  <a:lnTo>
                    <a:pt x="3571003" y="1946081"/>
                  </a:lnTo>
                  <a:lnTo>
                    <a:pt x="3598234" y="1951628"/>
                  </a:lnTo>
                  <a:lnTo>
                    <a:pt x="3623952" y="1957680"/>
                  </a:lnTo>
                  <a:lnTo>
                    <a:pt x="3648661" y="1965244"/>
                  </a:lnTo>
                  <a:lnTo>
                    <a:pt x="3671858" y="1975329"/>
                  </a:lnTo>
                  <a:lnTo>
                    <a:pt x="3692029" y="1986927"/>
                  </a:lnTo>
                  <a:lnTo>
                    <a:pt x="3710183" y="2001047"/>
                  </a:lnTo>
                  <a:lnTo>
                    <a:pt x="3725815" y="2018192"/>
                  </a:lnTo>
                  <a:lnTo>
                    <a:pt x="3746995" y="2049457"/>
                  </a:lnTo>
                  <a:lnTo>
                    <a:pt x="3763636" y="2082739"/>
                  </a:lnTo>
                  <a:lnTo>
                    <a:pt x="3775234" y="2116526"/>
                  </a:lnTo>
                  <a:lnTo>
                    <a:pt x="3783807" y="2151321"/>
                  </a:lnTo>
                  <a:lnTo>
                    <a:pt x="3787337" y="2187124"/>
                  </a:lnTo>
                  <a:lnTo>
                    <a:pt x="3788345" y="2223936"/>
                  </a:lnTo>
                  <a:lnTo>
                    <a:pt x="3785320" y="2259235"/>
                  </a:lnTo>
                  <a:lnTo>
                    <a:pt x="3779772" y="2296047"/>
                  </a:lnTo>
                  <a:lnTo>
                    <a:pt x="3772713" y="2331851"/>
                  </a:lnTo>
                  <a:lnTo>
                    <a:pt x="3762627" y="2367654"/>
                  </a:lnTo>
                  <a:lnTo>
                    <a:pt x="3750525" y="2402449"/>
                  </a:lnTo>
                  <a:lnTo>
                    <a:pt x="3736909" y="2436235"/>
                  </a:lnTo>
                  <a:lnTo>
                    <a:pt x="3722285" y="2468509"/>
                  </a:lnTo>
                  <a:lnTo>
                    <a:pt x="3706653" y="2499774"/>
                  </a:lnTo>
                  <a:lnTo>
                    <a:pt x="3691020" y="2529022"/>
                  </a:lnTo>
                  <a:lnTo>
                    <a:pt x="3674379" y="2555748"/>
                  </a:lnTo>
                  <a:lnTo>
                    <a:pt x="3657234" y="2580458"/>
                  </a:lnTo>
                  <a:lnTo>
                    <a:pt x="3641602" y="2603150"/>
                  </a:lnTo>
                  <a:lnTo>
                    <a:pt x="3617396" y="2630885"/>
                  </a:lnTo>
                  <a:lnTo>
                    <a:pt x="3591174" y="2657612"/>
                  </a:lnTo>
                  <a:lnTo>
                    <a:pt x="3560918" y="2682321"/>
                  </a:lnTo>
                  <a:lnTo>
                    <a:pt x="3527636" y="2704005"/>
                  </a:lnTo>
                  <a:lnTo>
                    <a:pt x="3491832" y="2723167"/>
                  </a:lnTo>
                  <a:lnTo>
                    <a:pt x="3454516" y="2738800"/>
                  </a:lnTo>
                  <a:lnTo>
                    <a:pt x="3415183" y="2750902"/>
                  </a:lnTo>
                  <a:lnTo>
                    <a:pt x="3395012" y="2753424"/>
                  </a:lnTo>
                  <a:lnTo>
                    <a:pt x="3373832" y="2754432"/>
                  </a:lnTo>
                  <a:lnTo>
                    <a:pt x="3352653" y="2754432"/>
                  </a:lnTo>
                  <a:lnTo>
                    <a:pt x="3329960" y="2752919"/>
                  </a:lnTo>
                  <a:lnTo>
                    <a:pt x="3307772" y="2751911"/>
                  </a:lnTo>
                  <a:lnTo>
                    <a:pt x="3284576" y="2750902"/>
                  </a:lnTo>
                  <a:lnTo>
                    <a:pt x="3263900" y="2751911"/>
                  </a:lnTo>
                  <a:lnTo>
                    <a:pt x="3242721" y="2754432"/>
                  </a:lnTo>
                  <a:lnTo>
                    <a:pt x="3223559" y="2759979"/>
                  </a:lnTo>
                  <a:lnTo>
                    <a:pt x="3204900" y="2768552"/>
                  </a:lnTo>
                  <a:lnTo>
                    <a:pt x="3189268" y="2781159"/>
                  </a:lnTo>
                  <a:lnTo>
                    <a:pt x="3172123" y="2800321"/>
                  </a:lnTo>
                  <a:lnTo>
                    <a:pt x="3156490" y="2823518"/>
                  </a:lnTo>
                  <a:lnTo>
                    <a:pt x="3142875" y="2847219"/>
                  </a:lnTo>
                  <a:lnTo>
                    <a:pt x="3129764" y="2870919"/>
                  </a:lnTo>
                  <a:lnTo>
                    <a:pt x="3117157" y="2895629"/>
                  </a:lnTo>
                  <a:lnTo>
                    <a:pt x="3097994" y="2927902"/>
                  </a:lnTo>
                  <a:lnTo>
                    <a:pt x="3078328" y="2961689"/>
                  </a:lnTo>
                  <a:lnTo>
                    <a:pt x="3058157" y="2995475"/>
                  </a:lnTo>
                  <a:lnTo>
                    <a:pt x="3037482" y="3028757"/>
                  </a:lnTo>
                  <a:lnTo>
                    <a:pt x="3015294" y="3061535"/>
                  </a:lnTo>
                  <a:lnTo>
                    <a:pt x="2991593" y="3092800"/>
                  </a:lnTo>
                  <a:lnTo>
                    <a:pt x="2966883" y="3122048"/>
                  </a:lnTo>
                  <a:lnTo>
                    <a:pt x="2940157" y="3147766"/>
                  </a:lnTo>
                  <a:lnTo>
                    <a:pt x="2910909" y="3169954"/>
                  </a:lnTo>
                  <a:lnTo>
                    <a:pt x="2867541" y="3196680"/>
                  </a:lnTo>
                  <a:lnTo>
                    <a:pt x="2820140" y="3221390"/>
                  </a:lnTo>
                  <a:lnTo>
                    <a:pt x="2768704" y="3241561"/>
                  </a:lnTo>
                  <a:lnTo>
                    <a:pt x="2715251" y="3257193"/>
                  </a:lnTo>
                  <a:lnTo>
                    <a:pt x="2688020" y="3261732"/>
                  </a:lnTo>
                  <a:lnTo>
                    <a:pt x="2659276" y="3266270"/>
                  </a:lnTo>
                  <a:lnTo>
                    <a:pt x="2630028" y="3268791"/>
                  </a:lnTo>
                  <a:lnTo>
                    <a:pt x="2600781" y="3272826"/>
                  </a:lnTo>
                  <a:lnTo>
                    <a:pt x="2572541" y="3276356"/>
                  </a:lnTo>
                  <a:lnTo>
                    <a:pt x="2544806" y="3280894"/>
                  </a:lnTo>
                  <a:lnTo>
                    <a:pt x="2518080" y="3287450"/>
                  </a:lnTo>
                  <a:lnTo>
                    <a:pt x="2493370" y="3295518"/>
                  </a:lnTo>
                  <a:lnTo>
                    <a:pt x="2470678" y="3306612"/>
                  </a:lnTo>
                  <a:lnTo>
                    <a:pt x="2451516" y="3321236"/>
                  </a:lnTo>
                  <a:lnTo>
                    <a:pt x="2434875" y="3339390"/>
                  </a:lnTo>
                  <a:lnTo>
                    <a:pt x="2421259" y="3359561"/>
                  </a:lnTo>
                  <a:lnTo>
                    <a:pt x="2411174" y="3382757"/>
                  </a:lnTo>
                  <a:lnTo>
                    <a:pt x="2402097" y="3407467"/>
                  </a:lnTo>
                  <a:lnTo>
                    <a:pt x="2394533" y="3433185"/>
                  </a:lnTo>
                  <a:lnTo>
                    <a:pt x="2386464" y="3460416"/>
                  </a:lnTo>
                  <a:lnTo>
                    <a:pt x="2377892" y="3489159"/>
                  </a:lnTo>
                  <a:lnTo>
                    <a:pt x="2370832" y="3517398"/>
                  </a:lnTo>
                  <a:lnTo>
                    <a:pt x="2362259" y="3545638"/>
                  </a:lnTo>
                  <a:lnTo>
                    <a:pt x="2354191" y="3574381"/>
                  </a:lnTo>
                  <a:lnTo>
                    <a:pt x="2344105" y="3602621"/>
                  </a:lnTo>
                  <a:lnTo>
                    <a:pt x="2334020" y="3630356"/>
                  </a:lnTo>
                  <a:lnTo>
                    <a:pt x="2322926" y="3656074"/>
                  </a:lnTo>
                  <a:lnTo>
                    <a:pt x="2310319" y="3680783"/>
                  </a:lnTo>
                  <a:lnTo>
                    <a:pt x="2295695" y="3702467"/>
                  </a:lnTo>
                  <a:lnTo>
                    <a:pt x="2279054" y="3723646"/>
                  </a:lnTo>
                  <a:lnTo>
                    <a:pt x="2259892" y="3741800"/>
                  </a:lnTo>
                  <a:lnTo>
                    <a:pt x="2238712" y="3756929"/>
                  </a:lnTo>
                  <a:lnTo>
                    <a:pt x="2215011" y="3769535"/>
                  </a:lnTo>
                  <a:lnTo>
                    <a:pt x="2190806" y="3777099"/>
                  </a:lnTo>
                  <a:lnTo>
                    <a:pt x="2165088" y="3780629"/>
                  </a:lnTo>
                  <a:lnTo>
                    <a:pt x="2138866" y="3782142"/>
                  </a:lnTo>
                  <a:lnTo>
                    <a:pt x="2111131" y="3781638"/>
                  </a:lnTo>
                  <a:lnTo>
                    <a:pt x="2082892" y="3779621"/>
                  </a:lnTo>
                  <a:lnTo>
                    <a:pt x="2054148" y="3776091"/>
                  </a:lnTo>
                  <a:lnTo>
                    <a:pt x="2025909" y="3772057"/>
                  </a:lnTo>
                  <a:lnTo>
                    <a:pt x="1997669" y="3768527"/>
                  </a:lnTo>
                  <a:lnTo>
                    <a:pt x="1970943" y="3766005"/>
                  </a:lnTo>
                  <a:lnTo>
                    <a:pt x="1944216" y="3764997"/>
                  </a:lnTo>
                  <a:lnTo>
                    <a:pt x="1947242" y="3756929"/>
                  </a:lnTo>
                  <a:lnTo>
                    <a:pt x="1975481" y="3756929"/>
                  </a:lnTo>
                  <a:lnTo>
                    <a:pt x="2005738" y="3756929"/>
                  </a:lnTo>
                  <a:lnTo>
                    <a:pt x="2037003" y="3755920"/>
                  </a:lnTo>
                  <a:lnTo>
                    <a:pt x="2067259" y="3753903"/>
                  </a:lnTo>
                  <a:lnTo>
                    <a:pt x="2097515" y="3751382"/>
                  </a:lnTo>
                  <a:lnTo>
                    <a:pt x="2125755" y="3747347"/>
                  </a:lnTo>
                  <a:lnTo>
                    <a:pt x="2152481" y="3741800"/>
                  </a:lnTo>
                  <a:lnTo>
                    <a:pt x="2177191" y="3733732"/>
                  </a:lnTo>
                  <a:lnTo>
                    <a:pt x="2199379" y="3724655"/>
                  </a:lnTo>
                  <a:lnTo>
                    <a:pt x="2216524" y="3712552"/>
                  </a:lnTo>
                  <a:lnTo>
                    <a:pt x="2230644" y="3697928"/>
                  </a:lnTo>
                  <a:lnTo>
                    <a:pt x="2242242" y="3680783"/>
                  </a:lnTo>
                  <a:lnTo>
                    <a:pt x="2253336" y="3658595"/>
                  </a:lnTo>
                  <a:lnTo>
                    <a:pt x="2262413" y="3633886"/>
                  </a:lnTo>
                  <a:lnTo>
                    <a:pt x="2270986" y="3605646"/>
                  </a:lnTo>
                  <a:lnTo>
                    <a:pt x="2278045" y="3575894"/>
                  </a:lnTo>
                  <a:lnTo>
                    <a:pt x="2284601" y="3545134"/>
                  </a:lnTo>
                  <a:lnTo>
                    <a:pt x="2291157" y="3512860"/>
                  </a:lnTo>
                  <a:lnTo>
                    <a:pt x="2297208" y="3479578"/>
                  </a:lnTo>
                  <a:lnTo>
                    <a:pt x="2303763" y="3447809"/>
                  </a:lnTo>
                  <a:lnTo>
                    <a:pt x="2310319" y="3414527"/>
                  </a:lnTo>
                  <a:lnTo>
                    <a:pt x="2317379" y="3383766"/>
                  </a:lnTo>
                  <a:lnTo>
                    <a:pt x="2324943" y="3353509"/>
                  </a:lnTo>
                  <a:lnTo>
                    <a:pt x="2333011" y="3325774"/>
                  </a:lnTo>
                  <a:lnTo>
                    <a:pt x="2343097" y="3300056"/>
                  </a:lnTo>
                  <a:lnTo>
                    <a:pt x="2354191" y="3277868"/>
                  </a:lnTo>
                  <a:lnTo>
                    <a:pt x="2366293" y="3258706"/>
                  </a:lnTo>
                  <a:lnTo>
                    <a:pt x="2385456" y="3238535"/>
                  </a:lnTo>
                  <a:lnTo>
                    <a:pt x="2406635" y="3221390"/>
                  </a:lnTo>
                  <a:lnTo>
                    <a:pt x="2430336" y="3206766"/>
                  </a:lnTo>
                  <a:lnTo>
                    <a:pt x="2456054" y="3193655"/>
                  </a:lnTo>
                  <a:lnTo>
                    <a:pt x="2483285" y="3183569"/>
                  </a:lnTo>
                  <a:lnTo>
                    <a:pt x="2512028" y="3174492"/>
                  </a:lnTo>
                  <a:lnTo>
                    <a:pt x="2542285" y="3166928"/>
                  </a:lnTo>
                  <a:lnTo>
                    <a:pt x="2573550" y="3159868"/>
                  </a:lnTo>
                  <a:lnTo>
                    <a:pt x="2604311" y="3152304"/>
                  </a:lnTo>
                  <a:lnTo>
                    <a:pt x="2635575" y="3146253"/>
                  </a:lnTo>
                  <a:lnTo>
                    <a:pt x="2667849" y="3138689"/>
                  </a:lnTo>
                  <a:lnTo>
                    <a:pt x="2699114" y="3130620"/>
                  </a:lnTo>
                  <a:lnTo>
                    <a:pt x="2729370" y="3121543"/>
                  </a:lnTo>
                  <a:lnTo>
                    <a:pt x="2758618" y="3111458"/>
                  </a:lnTo>
                  <a:lnTo>
                    <a:pt x="2786858" y="3098347"/>
                  </a:lnTo>
                  <a:lnTo>
                    <a:pt x="2813584" y="3083723"/>
                  </a:lnTo>
                  <a:lnTo>
                    <a:pt x="2838294" y="3065569"/>
                  </a:lnTo>
                  <a:lnTo>
                    <a:pt x="2860482" y="3045398"/>
                  </a:lnTo>
                  <a:lnTo>
                    <a:pt x="2880653" y="3020689"/>
                  </a:lnTo>
                  <a:lnTo>
                    <a:pt x="2906370" y="2980851"/>
                  </a:lnTo>
                  <a:lnTo>
                    <a:pt x="2929063" y="2938996"/>
                  </a:lnTo>
                  <a:lnTo>
                    <a:pt x="2950242" y="2894620"/>
                  </a:lnTo>
                  <a:lnTo>
                    <a:pt x="2970413" y="2849236"/>
                  </a:lnTo>
                  <a:lnTo>
                    <a:pt x="2988567" y="2803347"/>
                  </a:lnTo>
                  <a:lnTo>
                    <a:pt x="3007225" y="2756449"/>
                  </a:lnTo>
                  <a:lnTo>
                    <a:pt x="3026388" y="2709552"/>
                  </a:lnTo>
                  <a:lnTo>
                    <a:pt x="3032439" y="2692911"/>
                  </a:lnTo>
                  <a:lnTo>
                    <a:pt x="3041012" y="2673748"/>
                  </a:lnTo>
                  <a:lnTo>
                    <a:pt x="3048071" y="2652569"/>
                  </a:lnTo>
                  <a:lnTo>
                    <a:pt x="3053618" y="2629877"/>
                  </a:lnTo>
                  <a:lnTo>
                    <a:pt x="3055635" y="2606176"/>
                  </a:lnTo>
                  <a:lnTo>
                    <a:pt x="3053618" y="2582979"/>
                  </a:lnTo>
                  <a:lnTo>
                    <a:pt x="3052106" y="2576928"/>
                  </a:lnTo>
                  <a:lnTo>
                    <a:pt x="3048071" y="2566842"/>
                  </a:lnTo>
                  <a:lnTo>
                    <a:pt x="3042524" y="2553731"/>
                  </a:lnTo>
                  <a:lnTo>
                    <a:pt x="3036473" y="2537090"/>
                  </a:lnTo>
                  <a:lnTo>
                    <a:pt x="3028909" y="2517928"/>
                  </a:lnTo>
                  <a:lnTo>
                    <a:pt x="3022353" y="2494227"/>
                  </a:lnTo>
                  <a:lnTo>
                    <a:pt x="3017815" y="2467500"/>
                  </a:lnTo>
                  <a:lnTo>
                    <a:pt x="3013276" y="2438252"/>
                  </a:lnTo>
                  <a:lnTo>
                    <a:pt x="3014285" y="2441782"/>
                  </a:lnTo>
                  <a:lnTo>
                    <a:pt x="3015294" y="2441782"/>
                  </a:lnTo>
                  <a:lnTo>
                    <a:pt x="3015294" y="2437244"/>
                  </a:lnTo>
                  <a:lnTo>
                    <a:pt x="3015294" y="2430184"/>
                  </a:lnTo>
                  <a:lnTo>
                    <a:pt x="3016302" y="2419090"/>
                  </a:lnTo>
                  <a:lnTo>
                    <a:pt x="3017311" y="2404466"/>
                  </a:lnTo>
                  <a:lnTo>
                    <a:pt x="3018823" y="2387825"/>
                  </a:lnTo>
                  <a:lnTo>
                    <a:pt x="3021849" y="2368663"/>
                  </a:lnTo>
                  <a:lnTo>
                    <a:pt x="3026388" y="2346475"/>
                  </a:lnTo>
                  <a:lnTo>
                    <a:pt x="3032439" y="2323782"/>
                  </a:lnTo>
                  <a:lnTo>
                    <a:pt x="3040003" y="2299073"/>
                  </a:lnTo>
                  <a:lnTo>
                    <a:pt x="3050088" y="2272346"/>
                  </a:lnTo>
                  <a:lnTo>
                    <a:pt x="3062191" y="2244611"/>
                  </a:lnTo>
                  <a:lnTo>
                    <a:pt x="3076815" y="2217381"/>
                  </a:lnTo>
                  <a:lnTo>
                    <a:pt x="3093960" y="2188637"/>
                  </a:lnTo>
                  <a:lnTo>
                    <a:pt x="3114131" y="2160398"/>
                  </a:lnTo>
                  <a:lnTo>
                    <a:pt x="3138336" y="2132158"/>
                  </a:lnTo>
                  <a:lnTo>
                    <a:pt x="3165567" y="2104423"/>
                  </a:lnTo>
                  <a:lnTo>
                    <a:pt x="3195824" y="2077192"/>
                  </a:lnTo>
                  <a:lnTo>
                    <a:pt x="3231627" y="2051474"/>
                  </a:lnTo>
                  <a:lnTo>
                    <a:pt x="3269952" y="2026765"/>
                  </a:lnTo>
                  <a:lnTo>
                    <a:pt x="3314328" y="2003568"/>
                  </a:lnTo>
                  <a:lnTo>
                    <a:pt x="3426781" y="1959697"/>
                  </a:lnTo>
                  <a:lnTo>
                    <a:pt x="3438883" y="1957680"/>
                  </a:lnTo>
                  <a:lnTo>
                    <a:pt x="3453507" y="1956167"/>
                  </a:lnTo>
                  <a:lnTo>
                    <a:pt x="3471157" y="1954150"/>
                  </a:lnTo>
                  <a:lnTo>
                    <a:pt x="3490319" y="1951628"/>
                  </a:lnTo>
                  <a:lnTo>
                    <a:pt x="3509482" y="1949611"/>
                  </a:lnTo>
                  <a:lnTo>
                    <a:pt x="3528644" y="1947594"/>
                  </a:lnTo>
                  <a:lnTo>
                    <a:pt x="3546294" y="1946586"/>
                  </a:lnTo>
                  <a:close/>
                  <a:moveTo>
                    <a:pt x="3271797" y="76200"/>
                  </a:moveTo>
                  <a:lnTo>
                    <a:pt x="3292421" y="76200"/>
                  </a:lnTo>
                  <a:lnTo>
                    <a:pt x="3343044" y="86512"/>
                  </a:lnTo>
                  <a:lnTo>
                    <a:pt x="3390855" y="97762"/>
                  </a:lnTo>
                  <a:lnTo>
                    <a:pt x="3436791" y="111824"/>
                  </a:lnTo>
                  <a:lnTo>
                    <a:pt x="3479914" y="130573"/>
                  </a:lnTo>
                  <a:lnTo>
                    <a:pt x="3517412" y="152135"/>
                  </a:lnTo>
                  <a:lnTo>
                    <a:pt x="3551161" y="178384"/>
                  </a:lnTo>
                  <a:lnTo>
                    <a:pt x="3580223" y="210257"/>
                  </a:lnTo>
                  <a:lnTo>
                    <a:pt x="3619596" y="268380"/>
                  </a:lnTo>
                  <a:lnTo>
                    <a:pt x="3650532" y="330253"/>
                  </a:lnTo>
                  <a:lnTo>
                    <a:pt x="3672094" y="393063"/>
                  </a:lnTo>
                  <a:lnTo>
                    <a:pt x="3688031" y="457748"/>
                  </a:lnTo>
                  <a:lnTo>
                    <a:pt x="3694593" y="524308"/>
                  </a:lnTo>
                  <a:lnTo>
                    <a:pt x="3696468" y="592743"/>
                  </a:lnTo>
                  <a:lnTo>
                    <a:pt x="3690843" y="658365"/>
                  </a:lnTo>
                  <a:lnTo>
                    <a:pt x="3680531" y="726800"/>
                  </a:lnTo>
                  <a:lnTo>
                    <a:pt x="3667407" y="793360"/>
                  </a:lnTo>
                  <a:lnTo>
                    <a:pt x="3648657" y="859920"/>
                  </a:lnTo>
                  <a:lnTo>
                    <a:pt x="3626158" y="924605"/>
                  </a:lnTo>
                  <a:lnTo>
                    <a:pt x="3600847" y="987415"/>
                  </a:lnTo>
                  <a:lnTo>
                    <a:pt x="3573660" y="1047413"/>
                  </a:lnTo>
                  <a:lnTo>
                    <a:pt x="3544599" y="1105535"/>
                  </a:lnTo>
                  <a:lnTo>
                    <a:pt x="3515538" y="1159908"/>
                  </a:lnTo>
                  <a:lnTo>
                    <a:pt x="3484601" y="1209594"/>
                  </a:lnTo>
                  <a:lnTo>
                    <a:pt x="3452727" y="1255530"/>
                  </a:lnTo>
                  <a:lnTo>
                    <a:pt x="3423666" y="1297716"/>
                  </a:lnTo>
                  <a:lnTo>
                    <a:pt x="3378668" y="1349276"/>
                  </a:lnTo>
                  <a:lnTo>
                    <a:pt x="3329920" y="1398962"/>
                  </a:lnTo>
                  <a:lnTo>
                    <a:pt x="3273672" y="1444897"/>
                  </a:lnTo>
                  <a:lnTo>
                    <a:pt x="3211799" y="1485208"/>
                  </a:lnTo>
                  <a:lnTo>
                    <a:pt x="3145239" y="1520832"/>
                  </a:lnTo>
                  <a:lnTo>
                    <a:pt x="3075867" y="1549893"/>
                  </a:lnTo>
                  <a:lnTo>
                    <a:pt x="3002745" y="1572393"/>
                  </a:lnTo>
                  <a:lnTo>
                    <a:pt x="2965246" y="1577080"/>
                  </a:lnTo>
                  <a:lnTo>
                    <a:pt x="2925873" y="1578955"/>
                  </a:lnTo>
                  <a:lnTo>
                    <a:pt x="2886499" y="1578955"/>
                  </a:lnTo>
                  <a:lnTo>
                    <a:pt x="2844313" y="1576142"/>
                  </a:lnTo>
                  <a:lnTo>
                    <a:pt x="2803065" y="1574267"/>
                  </a:lnTo>
                  <a:lnTo>
                    <a:pt x="2759942" y="1572393"/>
                  </a:lnTo>
                  <a:lnTo>
                    <a:pt x="2721506" y="1574267"/>
                  </a:lnTo>
                  <a:lnTo>
                    <a:pt x="2682132" y="1578955"/>
                  </a:lnTo>
                  <a:lnTo>
                    <a:pt x="2646509" y="1589267"/>
                  </a:lnTo>
                  <a:lnTo>
                    <a:pt x="2611822" y="1605204"/>
                  </a:lnTo>
                  <a:lnTo>
                    <a:pt x="2582761" y="1628640"/>
                  </a:lnTo>
                  <a:lnTo>
                    <a:pt x="2550887" y="1664264"/>
                  </a:lnTo>
                  <a:lnTo>
                    <a:pt x="2521826" y="1707387"/>
                  </a:lnTo>
                  <a:lnTo>
                    <a:pt x="2496514" y="1751448"/>
                  </a:lnTo>
                  <a:lnTo>
                    <a:pt x="2472140" y="1795509"/>
                  </a:lnTo>
                  <a:lnTo>
                    <a:pt x="2448704" y="1841445"/>
                  </a:lnTo>
                  <a:lnTo>
                    <a:pt x="2413080" y="1901442"/>
                  </a:lnTo>
                  <a:lnTo>
                    <a:pt x="2376519" y="1964252"/>
                  </a:lnTo>
                  <a:lnTo>
                    <a:pt x="2339021" y="2027062"/>
                  </a:lnTo>
                  <a:lnTo>
                    <a:pt x="2300585" y="2088935"/>
                  </a:lnTo>
                  <a:lnTo>
                    <a:pt x="2259336" y="2149870"/>
                  </a:lnTo>
                  <a:lnTo>
                    <a:pt x="2215275" y="2207993"/>
                  </a:lnTo>
                  <a:lnTo>
                    <a:pt x="2169340" y="2262366"/>
                  </a:lnTo>
                  <a:lnTo>
                    <a:pt x="2119654" y="2310177"/>
                  </a:lnTo>
                  <a:lnTo>
                    <a:pt x="2065281" y="2351425"/>
                  </a:lnTo>
                  <a:lnTo>
                    <a:pt x="1984659" y="2401111"/>
                  </a:lnTo>
                  <a:lnTo>
                    <a:pt x="1896538" y="2447046"/>
                  </a:lnTo>
                  <a:lnTo>
                    <a:pt x="1800916" y="2484545"/>
                  </a:lnTo>
                  <a:lnTo>
                    <a:pt x="1701545" y="2513606"/>
                  </a:lnTo>
                  <a:lnTo>
                    <a:pt x="1650922" y="2522043"/>
                  </a:lnTo>
                  <a:lnTo>
                    <a:pt x="1597487" y="2530481"/>
                  </a:lnTo>
                  <a:lnTo>
                    <a:pt x="1543114" y="2535168"/>
                  </a:lnTo>
                  <a:lnTo>
                    <a:pt x="1488741" y="2542668"/>
                  </a:lnTo>
                  <a:lnTo>
                    <a:pt x="1436243" y="2549230"/>
                  </a:lnTo>
                  <a:lnTo>
                    <a:pt x="1384683" y="2557667"/>
                  </a:lnTo>
                  <a:lnTo>
                    <a:pt x="1334997" y="2569854"/>
                  </a:lnTo>
                  <a:lnTo>
                    <a:pt x="1289061" y="2584853"/>
                  </a:lnTo>
                  <a:lnTo>
                    <a:pt x="1246875" y="2605478"/>
                  </a:lnTo>
                  <a:lnTo>
                    <a:pt x="1211252" y="2632664"/>
                  </a:lnTo>
                  <a:lnTo>
                    <a:pt x="1180315" y="2666413"/>
                  </a:lnTo>
                  <a:lnTo>
                    <a:pt x="1155004" y="2703911"/>
                  </a:lnTo>
                  <a:lnTo>
                    <a:pt x="1136255" y="2747035"/>
                  </a:lnTo>
                  <a:lnTo>
                    <a:pt x="1119380" y="2792970"/>
                  </a:lnTo>
                  <a:lnTo>
                    <a:pt x="1105318" y="2840781"/>
                  </a:lnTo>
                  <a:lnTo>
                    <a:pt x="1090319" y="2891404"/>
                  </a:lnTo>
                  <a:lnTo>
                    <a:pt x="1074382" y="2944840"/>
                  </a:lnTo>
                  <a:lnTo>
                    <a:pt x="1061257" y="2997338"/>
                  </a:lnTo>
                  <a:lnTo>
                    <a:pt x="1045321" y="3049836"/>
                  </a:lnTo>
                  <a:lnTo>
                    <a:pt x="1030321" y="3103271"/>
                  </a:lnTo>
                  <a:lnTo>
                    <a:pt x="1011572" y="3155769"/>
                  </a:lnTo>
                  <a:lnTo>
                    <a:pt x="992823" y="3207329"/>
                  </a:lnTo>
                  <a:lnTo>
                    <a:pt x="972198" y="3255140"/>
                  </a:lnTo>
                  <a:lnTo>
                    <a:pt x="948762" y="3301076"/>
                  </a:lnTo>
                  <a:lnTo>
                    <a:pt x="921575" y="3341387"/>
                  </a:lnTo>
                  <a:lnTo>
                    <a:pt x="890639" y="3380760"/>
                  </a:lnTo>
                  <a:lnTo>
                    <a:pt x="855015" y="3414509"/>
                  </a:lnTo>
                  <a:lnTo>
                    <a:pt x="815642" y="3442633"/>
                  </a:lnTo>
                  <a:lnTo>
                    <a:pt x="771581" y="3466069"/>
                  </a:lnTo>
                  <a:lnTo>
                    <a:pt x="726583" y="3480131"/>
                  </a:lnTo>
                  <a:lnTo>
                    <a:pt x="678772" y="3486694"/>
                  </a:lnTo>
                  <a:lnTo>
                    <a:pt x="630024" y="3489506"/>
                  </a:lnTo>
                  <a:lnTo>
                    <a:pt x="578464" y="3488569"/>
                  </a:lnTo>
                  <a:lnTo>
                    <a:pt x="525966" y="3484819"/>
                  </a:lnTo>
                  <a:lnTo>
                    <a:pt x="472530" y="3478256"/>
                  </a:lnTo>
                  <a:lnTo>
                    <a:pt x="420032" y="3470757"/>
                  </a:lnTo>
                  <a:lnTo>
                    <a:pt x="367534" y="3464195"/>
                  </a:lnTo>
                  <a:lnTo>
                    <a:pt x="317849" y="3459507"/>
                  </a:lnTo>
                  <a:lnTo>
                    <a:pt x="268163" y="3457632"/>
                  </a:lnTo>
                  <a:lnTo>
                    <a:pt x="273788" y="3442633"/>
                  </a:lnTo>
                  <a:lnTo>
                    <a:pt x="326286" y="3442633"/>
                  </a:lnTo>
                  <a:lnTo>
                    <a:pt x="382534" y="3442633"/>
                  </a:lnTo>
                  <a:lnTo>
                    <a:pt x="440656" y="3440758"/>
                  </a:lnTo>
                  <a:lnTo>
                    <a:pt x="496904" y="3437008"/>
                  </a:lnTo>
                  <a:lnTo>
                    <a:pt x="553152" y="3432321"/>
                  </a:lnTo>
                  <a:lnTo>
                    <a:pt x="605650" y="3424821"/>
                  </a:lnTo>
                  <a:lnTo>
                    <a:pt x="655336" y="3414509"/>
                  </a:lnTo>
                  <a:lnTo>
                    <a:pt x="701271" y="3399510"/>
                  </a:lnTo>
                  <a:lnTo>
                    <a:pt x="742520" y="3382635"/>
                  </a:lnTo>
                  <a:lnTo>
                    <a:pt x="774394" y="3360136"/>
                  </a:lnTo>
                  <a:lnTo>
                    <a:pt x="800643" y="3332950"/>
                  </a:lnTo>
                  <a:lnTo>
                    <a:pt x="822204" y="3301076"/>
                  </a:lnTo>
                  <a:lnTo>
                    <a:pt x="842828" y="3259827"/>
                  </a:lnTo>
                  <a:lnTo>
                    <a:pt x="859703" y="3213892"/>
                  </a:lnTo>
                  <a:lnTo>
                    <a:pt x="875640" y="3161394"/>
                  </a:lnTo>
                  <a:lnTo>
                    <a:pt x="888764" y="3106083"/>
                  </a:lnTo>
                  <a:lnTo>
                    <a:pt x="900951" y="3048898"/>
                  </a:lnTo>
                  <a:lnTo>
                    <a:pt x="913138" y="2988900"/>
                  </a:lnTo>
                  <a:lnTo>
                    <a:pt x="924388" y="2927028"/>
                  </a:lnTo>
                  <a:lnTo>
                    <a:pt x="936575" y="2867968"/>
                  </a:lnTo>
                  <a:lnTo>
                    <a:pt x="948762" y="2806095"/>
                  </a:lnTo>
                  <a:lnTo>
                    <a:pt x="961886" y="2748910"/>
                  </a:lnTo>
                  <a:lnTo>
                    <a:pt x="975948" y="2692662"/>
                  </a:lnTo>
                  <a:lnTo>
                    <a:pt x="990948" y="2641101"/>
                  </a:lnTo>
                  <a:lnTo>
                    <a:pt x="1009697" y="2593291"/>
                  </a:lnTo>
                  <a:lnTo>
                    <a:pt x="1030321" y="2552042"/>
                  </a:lnTo>
                  <a:lnTo>
                    <a:pt x="1052820" y="2516419"/>
                  </a:lnTo>
                  <a:lnTo>
                    <a:pt x="1088444" y="2478920"/>
                  </a:lnTo>
                  <a:lnTo>
                    <a:pt x="1127817" y="2447046"/>
                  </a:lnTo>
                  <a:lnTo>
                    <a:pt x="1171878" y="2419860"/>
                  </a:lnTo>
                  <a:lnTo>
                    <a:pt x="1219689" y="2395486"/>
                  </a:lnTo>
                  <a:lnTo>
                    <a:pt x="1270312" y="2376736"/>
                  </a:lnTo>
                  <a:lnTo>
                    <a:pt x="1323747" y="2359862"/>
                  </a:lnTo>
                  <a:lnTo>
                    <a:pt x="1379995" y="2345800"/>
                  </a:lnTo>
                  <a:lnTo>
                    <a:pt x="1438118" y="2332676"/>
                  </a:lnTo>
                  <a:lnTo>
                    <a:pt x="1495303" y="2318614"/>
                  </a:lnTo>
                  <a:lnTo>
                    <a:pt x="1553426" y="2307364"/>
                  </a:lnTo>
                  <a:lnTo>
                    <a:pt x="1613424" y="2293302"/>
                  </a:lnTo>
                  <a:lnTo>
                    <a:pt x="1671546" y="2278303"/>
                  </a:lnTo>
                  <a:lnTo>
                    <a:pt x="1727794" y="2261428"/>
                  </a:lnTo>
                  <a:lnTo>
                    <a:pt x="1782167" y="2242679"/>
                  </a:lnTo>
                  <a:lnTo>
                    <a:pt x="1834665" y="2218305"/>
                  </a:lnTo>
                  <a:lnTo>
                    <a:pt x="1884351" y="2191119"/>
                  </a:lnTo>
                  <a:lnTo>
                    <a:pt x="1930286" y="2157370"/>
                  </a:lnTo>
                  <a:lnTo>
                    <a:pt x="1971535" y="2119871"/>
                  </a:lnTo>
                  <a:lnTo>
                    <a:pt x="2009033" y="2073936"/>
                  </a:lnTo>
                  <a:lnTo>
                    <a:pt x="2056844" y="1999876"/>
                  </a:lnTo>
                  <a:lnTo>
                    <a:pt x="2099030" y="1922067"/>
                  </a:lnTo>
                  <a:lnTo>
                    <a:pt x="2138403" y="1839570"/>
                  </a:lnTo>
                  <a:lnTo>
                    <a:pt x="2175902" y="1755198"/>
                  </a:lnTo>
                  <a:lnTo>
                    <a:pt x="2209651" y="1669889"/>
                  </a:lnTo>
                  <a:lnTo>
                    <a:pt x="2244337" y="1582705"/>
                  </a:lnTo>
                  <a:lnTo>
                    <a:pt x="2279960" y="1495520"/>
                  </a:lnTo>
                  <a:lnTo>
                    <a:pt x="2291210" y="1464584"/>
                  </a:lnTo>
                  <a:lnTo>
                    <a:pt x="2307147" y="1428961"/>
                  </a:lnTo>
                  <a:lnTo>
                    <a:pt x="2320271" y="1389587"/>
                  </a:lnTo>
                  <a:lnTo>
                    <a:pt x="2330583" y="1347401"/>
                  </a:lnTo>
                  <a:lnTo>
                    <a:pt x="2334333" y="1303340"/>
                  </a:lnTo>
                  <a:lnTo>
                    <a:pt x="2330583" y="1260217"/>
                  </a:lnTo>
                  <a:lnTo>
                    <a:pt x="2327771" y="1248967"/>
                  </a:lnTo>
                  <a:lnTo>
                    <a:pt x="2320271" y="1230218"/>
                  </a:lnTo>
                  <a:lnTo>
                    <a:pt x="2309959" y="1205844"/>
                  </a:lnTo>
                  <a:lnTo>
                    <a:pt x="2298710" y="1174908"/>
                  </a:lnTo>
                  <a:lnTo>
                    <a:pt x="2284648" y="1139284"/>
                  </a:lnTo>
                  <a:lnTo>
                    <a:pt x="2272461" y="1095223"/>
                  </a:lnTo>
                  <a:lnTo>
                    <a:pt x="2264024" y="1045538"/>
                  </a:lnTo>
                  <a:lnTo>
                    <a:pt x="2255586" y="991165"/>
                  </a:lnTo>
                  <a:lnTo>
                    <a:pt x="2257461" y="997727"/>
                  </a:lnTo>
                  <a:lnTo>
                    <a:pt x="2259336" y="997727"/>
                  </a:lnTo>
                  <a:lnTo>
                    <a:pt x="2259336" y="989290"/>
                  </a:lnTo>
                  <a:lnTo>
                    <a:pt x="2259336" y="976165"/>
                  </a:lnTo>
                  <a:lnTo>
                    <a:pt x="2261211" y="955541"/>
                  </a:lnTo>
                  <a:lnTo>
                    <a:pt x="2263086" y="928355"/>
                  </a:lnTo>
                  <a:lnTo>
                    <a:pt x="2265898" y="897419"/>
                  </a:lnTo>
                  <a:lnTo>
                    <a:pt x="2271523" y="861795"/>
                  </a:lnTo>
                  <a:lnTo>
                    <a:pt x="2279960" y="820546"/>
                  </a:lnTo>
                  <a:lnTo>
                    <a:pt x="2291210" y="778361"/>
                  </a:lnTo>
                  <a:lnTo>
                    <a:pt x="2305272" y="732425"/>
                  </a:lnTo>
                  <a:lnTo>
                    <a:pt x="2324021" y="682739"/>
                  </a:lnTo>
                  <a:lnTo>
                    <a:pt x="2346520" y="631179"/>
                  </a:lnTo>
                  <a:lnTo>
                    <a:pt x="2373707" y="580556"/>
                  </a:lnTo>
                  <a:lnTo>
                    <a:pt x="2405580" y="527120"/>
                  </a:lnTo>
                  <a:lnTo>
                    <a:pt x="2443079" y="474622"/>
                  </a:lnTo>
                  <a:lnTo>
                    <a:pt x="2488077" y="422124"/>
                  </a:lnTo>
                  <a:lnTo>
                    <a:pt x="2538700" y="370564"/>
                  </a:lnTo>
                  <a:lnTo>
                    <a:pt x="2594948" y="319941"/>
                  </a:lnTo>
                  <a:lnTo>
                    <a:pt x="2661508" y="272130"/>
                  </a:lnTo>
                  <a:lnTo>
                    <a:pt x="2732755" y="226194"/>
                  </a:lnTo>
                  <a:lnTo>
                    <a:pt x="2815252" y="183071"/>
                  </a:lnTo>
                  <a:lnTo>
                    <a:pt x="3024307" y="101512"/>
                  </a:lnTo>
                  <a:lnTo>
                    <a:pt x="3046806" y="97762"/>
                  </a:lnTo>
                  <a:lnTo>
                    <a:pt x="3073992" y="94949"/>
                  </a:lnTo>
                  <a:lnTo>
                    <a:pt x="3106803" y="91200"/>
                  </a:lnTo>
                  <a:lnTo>
                    <a:pt x="3142427" y="86512"/>
                  </a:lnTo>
                  <a:lnTo>
                    <a:pt x="3178051" y="82762"/>
                  </a:lnTo>
                  <a:lnTo>
                    <a:pt x="3213674" y="79013"/>
                  </a:lnTo>
                  <a:lnTo>
                    <a:pt x="3246485" y="77138"/>
                  </a:lnTo>
                  <a:close/>
                  <a:moveTo>
                    <a:pt x="1863056" y="0"/>
                  </a:moveTo>
                  <a:lnTo>
                    <a:pt x="1875848" y="0"/>
                  </a:lnTo>
                  <a:lnTo>
                    <a:pt x="1907248" y="6396"/>
                  </a:lnTo>
                  <a:lnTo>
                    <a:pt x="1936903" y="13374"/>
                  </a:lnTo>
                  <a:lnTo>
                    <a:pt x="1965396" y="22096"/>
                  </a:lnTo>
                  <a:lnTo>
                    <a:pt x="1992144" y="33726"/>
                  </a:lnTo>
                  <a:lnTo>
                    <a:pt x="2015403" y="47100"/>
                  </a:lnTo>
                  <a:lnTo>
                    <a:pt x="2036336" y="63381"/>
                  </a:lnTo>
                  <a:lnTo>
                    <a:pt x="2054362" y="83152"/>
                  </a:lnTo>
                  <a:lnTo>
                    <a:pt x="2078784" y="119203"/>
                  </a:lnTo>
                  <a:lnTo>
                    <a:pt x="2097973" y="157581"/>
                  </a:lnTo>
                  <a:lnTo>
                    <a:pt x="2111347" y="196540"/>
                  </a:lnTo>
                  <a:lnTo>
                    <a:pt x="2121232" y="236662"/>
                  </a:lnTo>
                  <a:lnTo>
                    <a:pt x="2125302" y="277947"/>
                  </a:lnTo>
                  <a:lnTo>
                    <a:pt x="2126465" y="320395"/>
                  </a:lnTo>
                  <a:lnTo>
                    <a:pt x="2122976" y="361098"/>
                  </a:lnTo>
                  <a:lnTo>
                    <a:pt x="2116580" y="403546"/>
                  </a:lnTo>
                  <a:lnTo>
                    <a:pt x="2108439" y="444831"/>
                  </a:lnTo>
                  <a:lnTo>
                    <a:pt x="2096810" y="486116"/>
                  </a:lnTo>
                  <a:lnTo>
                    <a:pt x="2082854" y="526238"/>
                  </a:lnTo>
                  <a:lnTo>
                    <a:pt x="2067154" y="565197"/>
                  </a:lnTo>
                  <a:lnTo>
                    <a:pt x="2050291" y="602412"/>
                  </a:lnTo>
                  <a:lnTo>
                    <a:pt x="2032266" y="638463"/>
                  </a:lnTo>
                  <a:lnTo>
                    <a:pt x="2014240" y="672189"/>
                  </a:lnTo>
                  <a:lnTo>
                    <a:pt x="1995051" y="703007"/>
                  </a:lnTo>
                  <a:lnTo>
                    <a:pt x="1975281" y="731500"/>
                  </a:lnTo>
                  <a:lnTo>
                    <a:pt x="1957255" y="757666"/>
                  </a:lnTo>
                  <a:lnTo>
                    <a:pt x="1929344" y="789647"/>
                  </a:lnTo>
                  <a:lnTo>
                    <a:pt x="1899107" y="820466"/>
                  </a:lnTo>
                  <a:lnTo>
                    <a:pt x="1864219" y="848958"/>
                  </a:lnTo>
                  <a:lnTo>
                    <a:pt x="1825841" y="873962"/>
                  </a:lnTo>
                  <a:lnTo>
                    <a:pt x="1784556" y="896058"/>
                  </a:lnTo>
                  <a:lnTo>
                    <a:pt x="1741527" y="914084"/>
                  </a:lnTo>
                  <a:lnTo>
                    <a:pt x="1696171" y="928039"/>
                  </a:lnTo>
                  <a:lnTo>
                    <a:pt x="1672912" y="930947"/>
                  </a:lnTo>
                  <a:lnTo>
                    <a:pt x="1648490" y="932110"/>
                  </a:lnTo>
                  <a:lnTo>
                    <a:pt x="1624068" y="932110"/>
                  </a:lnTo>
                  <a:lnTo>
                    <a:pt x="1597902" y="930365"/>
                  </a:lnTo>
                  <a:lnTo>
                    <a:pt x="1572317" y="929202"/>
                  </a:lnTo>
                  <a:lnTo>
                    <a:pt x="1545569" y="928039"/>
                  </a:lnTo>
                  <a:lnTo>
                    <a:pt x="1521728" y="929202"/>
                  </a:lnTo>
                  <a:lnTo>
                    <a:pt x="1497306" y="932110"/>
                  </a:lnTo>
                  <a:lnTo>
                    <a:pt x="1475210" y="938506"/>
                  </a:lnTo>
                  <a:lnTo>
                    <a:pt x="1453695" y="948391"/>
                  </a:lnTo>
                  <a:lnTo>
                    <a:pt x="1435669" y="962928"/>
                  </a:lnTo>
                  <a:lnTo>
                    <a:pt x="1415899" y="985024"/>
                  </a:lnTo>
                  <a:lnTo>
                    <a:pt x="1397873" y="1011772"/>
                  </a:lnTo>
                  <a:lnTo>
                    <a:pt x="1382173" y="1039102"/>
                  </a:lnTo>
                  <a:lnTo>
                    <a:pt x="1367055" y="1066431"/>
                  </a:lnTo>
                  <a:lnTo>
                    <a:pt x="1352518" y="1094924"/>
                  </a:lnTo>
                  <a:lnTo>
                    <a:pt x="1330422" y="1132138"/>
                  </a:lnTo>
                  <a:lnTo>
                    <a:pt x="1307744" y="1171097"/>
                  </a:lnTo>
                  <a:lnTo>
                    <a:pt x="1284485" y="1210056"/>
                  </a:lnTo>
                  <a:lnTo>
                    <a:pt x="1260644" y="1248434"/>
                  </a:lnTo>
                  <a:lnTo>
                    <a:pt x="1235059" y="1286230"/>
                  </a:lnTo>
                  <a:lnTo>
                    <a:pt x="1207730" y="1322281"/>
                  </a:lnTo>
                  <a:lnTo>
                    <a:pt x="1179238" y="1356007"/>
                  </a:lnTo>
                  <a:lnTo>
                    <a:pt x="1148419" y="1385663"/>
                  </a:lnTo>
                  <a:lnTo>
                    <a:pt x="1114693" y="1411248"/>
                  </a:lnTo>
                  <a:lnTo>
                    <a:pt x="1064686" y="1442066"/>
                  </a:lnTo>
                  <a:lnTo>
                    <a:pt x="1010027" y="1470558"/>
                  </a:lnTo>
                  <a:lnTo>
                    <a:pt x="950717" y="1493818"/>
                  </a:lnTo>
                  <a:lnTo>
                    <a:pt x="889080" y="1511843"/>
                  </a:lnTo>
                  <a:lnTo>
                    <a:pt x="857680" y="1517077"/>
                  </a:lnTo>
                  <a:lnTo>
                    <a:pt x="824536" y="1522310"/>
                  </a:lnTo>
                  <a:lnTo>
                    <a:pt x="790810" y="1525217"/>
                  </a:lnTo>
                  <a:lnTo>
                    <a:pt x="757084" y="1529869"/>
                  </a:lnTo>
                  <a:lnTo>
                    <a:pt x="724522" y="1533940"/>
                  </a:lnTo>
                  <a:lnTo>
                    <a:pt x="692540" y="1539173"/>
                  </a:lnTo>
                  <a:lnTo>
                    <a:pt x="661722" y="1546732"/>
                  </a:lnTo>
                  <a:lnTo>
                    <a:pt x="633230" y="1556036"/>
                  </a:lnTo>
                  <a:lnTo>
                    <a:pt x="607063" y="1568828"/>
                  </a:lnTo>
                  <a:lnTo>
                    <a:pt x="584967" y="1585691"/>
                  </a:lnTo>
                  <a:lnTo>
                    <a:pt x="565778" y="1606624"/>
                  </a:lnTo>
                  <a:lnTo>
                    <a:pt x="550078" y="1629883"/>
                  </a:lnTo>
                  <a:lnTo>
                    <a:pt x="538449" y="1656631"/>
                  </a:lnTo>
                  <a:lnTo>
                    <a:pt x="527982" y="1685124"/>
                  </a:lnTo>
                  <a:lnTo>
                    <a:pt x="519260" y="1714779"/>
                  </a:lnTo>
                  <a:lnTo>
                    <a:pt x="509956" y="1746179"/>
                  </a:lnTo>
                  <a:lnTo>
                    <a:pt x="500071" y="1779323"/>
                  </a:lnTo>
                  <a:lnTo>
                    <a:pt x="491931" y="1811886"/>
                  </a:lnTo>
                  <a:lnTo>
                    <a:pt x="482045" y="1844449"/>
                  </a:lnTo>
                  <a:lnTo>
                    <a:pt x="472742" y="1877593"/>
                  </a:lnTo>
                  <a:lnTo>
                    <a:pt x="461112" y="1910156"/>
                  </a:lnTo>
                  <a:lnTo>
                    <a:pt x="449483" y="1942137"/>
                  </a:lnTo>
                  <a:lnTo>
                    <a:pt x="436690" y="1971793"/>
                  </a:lnTo>
                  <a:lnTo>
                    <a:pt x="422153" y="2000285"/>
                  </a:lnTo>
                  <a:lnTo>
                    <a:pt x="405290" y="2025289"/>
                  </a:lnTo>
                  <a:lnTo>
                    <a:pt x="386102" y="2049711"/>
                  </a:lnTo>
                  <a:lnTo>
                    <a:pt x="364005" y="2070644"/>
                  </a:lnTo>
                  <a:lnTo>
                    <a:pt x="339583" y="2088088"/>
                  </a:lnTo>
                  <a:lnTo>
                    <a:pt x="312254" y="2102625"/>
                  </a:lnTo>
                  <a:lnTo>
                    <a:pt x="284343" y="2111347"/>
                  </a:lnTo>
                  <a:lnTo>
                    <a:pt x="254687" y="2115418"/>
                  </a:lnTo>
                  <a:lnTo>
                    <a:pt x="224450" y="2117162"/>
                  </a:lnTo>
                  <a:lnTo>
                    <a:pt x="192469" y="2116581"/>
                  </a:lnTo>
                  <a:lnTo>
                    <a:pt x="159906" y="2114255"/>
                  </a:lnTo>
                  <a:lnTo>
                    <a:pt x="126762" y="2110184"/>
                  </a:lnTo>
                  <a:lnTo>
                    <a:pt x="94199" y="2105533"/>
                  </a:lnTo>
                  <a:lnTo>
                    <a:pt x="61637" y="2101462"/>
                  </a:lnTo>
                  <a:lnTo>
                    <a:pt x="30818" y="2098555"/>
                  </a:lnTo>
                  <a:lnTo>
                    <a:pt x="0" y="2097392"/>
                  </a:lnTo>
                  <a:lnTo>
                    <a:pt x="3489" y="2088088"/>
                  </a:lnTo>
                  <a:lnTo>
                    <a:pt x="36052" y="2088088"/>
                  </a:lnTo>
                  <a:lnTo>
                    <a:pt x="70940" y="2088088"/>
                  </a:lnTo>
                  <a:lnTo>
                    <a:pt x="106992" y="2086925"/>
                  </a:lnTo>
                  <a:lnTo>
                    <a:pt x="141880" y="2084599"/>
                  </a:lnTo>
                  <a:lnTo>
                    <a:pt x="176769" y="2081692"/>
                  </a:lnTo>
                  <a:lnTo>
                    <a:pt x="209332" y="2077040"/>
                  </a:lnTo>
                  <a:lnTo>
                    <a:pt x="240150" y="2070644"/>
                  </a:lnTo>
                  <a:lnTo>
                    <a:pt x="268643" y="2061340"/>
                  </a:lnTo>
                  <a:lnTo>
                    <a:pt x="294228" y="2050874"/>
                  </a:lnTo>
                  <a:lnTo>
                    <a:pt x="313998" y="2036918"/>
                  </a:lnTo>
                  <a:lnTo>
                    <a:pt x="330280" y="2020055"/>
                  </a:lnTo>
                  <a:lnTo>
                    <a:pt x="343654" y="2000285"/>
                  </a:lnTo>
                  <a:lnTo>
                    <a:pt x="356446" y="1974700"/>
                  </a:lnTo>
                  <a:lnTo>
                    <a:pt x="366913" y="1946208"/>
                  </a:lnTo>
                  <a:lnTo>
                    <a:pt x="376798" y="1913645"/>
                  </a:lnTo>
                  <a:lnTo>
                    <a:pt x="384939" y="1879338"/>
                  </a:lnTo>
                  <a:lnTo>
                    <a:pt x="392498" y="1843867"/>
                  </a:lnTo>
                  <a:lnTo>
                    <a:pt x="400057" y="1806653"/>
                  </a:lnTo>
                  <a:lnTo>
                    <a:pt x="407035" y="1768275"/>
                  </a:lnTo>
                  <a:lnTo>
                    <a:pt x="414594" y="1731642"/>
                  </a:lnTo>
                  <a:lnTo>
                    <a:pt x="422153" y="1693265"/>
                  </a:lnTo>
                  <a:lnTo>
                    <a:pt x="430294" y="1657794"/>
                  </a:lnTo>
                  <a:lnTo>
                    <a:pt x="439016" y="1622906"/>
                  </a:lnTo>
                  <a:lnTo>
                    <a:pt x="448320" y="1590924"/>
                  </a:lnTo>
                  <a:lnTo>
                    <a:pt x="459949" y="1561269"/>
                  </a:lnTo>
                  <a:lnTo>
                    <a:pt x="472742" y="1535684"/>
                  </a:lnTo>
                  <a:lnTo>
                    <a:pt x="486697" y="1513588"/>
                  </a:lnTo>
                  <a:lnTo>
                    <a:pt x="508793" y="1490329"/>
                  </a:lnTo>
                  <a:lnTo>
                    <a:pt x="533215" y="1470558"/>
                  </a:lnTo>
                  <a:lnTo>
                    <a:pt x="560545" y="1453696"/>
                  </a:lnTo>
                  <a:lnTo>
                    <a:pt x="590200" y="1438577"/>
                  </a:lnTo>
                  <a:lnTo>
                    <a:pt x="621600" y="1426948"/>
                  </a:lnTo>
                  <a:lnTo>
                    <a:pt x="654744" y="1416481"/>
                  </a:lnTo>
                  <a:lnTo>
                    <a:pt x="689633" y="1407759"/>
                  </a:lnTo>
                  <a:lnTo>
                    <a:pt x="725685" y="1399618"/>
                  </a:lnTo>
                  <a:lnTo>
                    <a:pt x="761155" y="1390896"/>
                  </a:lnTo>
                  <a:lnTo>
                    <a:pt x="797206" y="1383918"/>
                  </a:lnTo>
                  <a:lnTo>
                    <a:pt x="834421" y="1375196"/>
                  </a:lnTo>
                  <a:lnTo>
                    <a:pt x="870473" y="1365892"/>
                  </a:lnTo>
                  <a:lnTo>
                    <a:pt x="905361" y="1355426"/>
                  </a:lnTo>
                  <a:lnTo>
                    <a:pt x="939087" y="1343796"/>
                  </a:lnTo>
                  <a:lnTo>
                    <a:pt x="971650" y="1328678"/>
                  </a:lnTo>
                  <a:lnTo>
                    <a:pt x="1002468" y="1311815"/>
                  </a:lnTo>
                  <a:lnTo>
                    <a:pt x="1030961" y="1290882"/>
                  </a:lnTo>
                  <a:lnTo>
                    <a:pt x="1056546" y="1267623"/>
                  </a:lnTo>
                  <a:lnTo>
                    <a:pt x="1079805" y="1239130"/>
                  </a:lnTo>
                  <a:lnTo>
                    <a:pt x="1109460" y="1193193"/>
                  </a:lnTo>
                  <a:lnTo>
                    <a:pt x="1135627" y="1144931"/>
                  </a:lnTo>
                  <a:lnTo>
                    <a:pt x="1160049" y="1093761"/>
                  </a:lnTo>
                  <a:lnTo>
                    <a:pt x="1183308" y="1041428"/>
                  </a:lnTo>
                  <a:lnTo>
                    <a:pt x="1204241" y="988513"/>
                  </a:lnTo>
                  <a:lnTo>
                    <a:pt x="1225756" y="934436"/>
                  </a:lnTo>
                  <a:lnTo>
                    <a:pt x="1247852" y="880358"/>
                  </a:lnTo>
                  <a:lnTo>
                    <a:pt x="1254830" y="861169"/>
                  </a:lnTo>
                  <a:lnTo>
                    <a:pt x="1264715" y="839073"/>
                  </a:lnTo>
                  <a:lnTo>
                    <a:pt x="1272855" y="814651"/>
                  </a:lnTo>
                  <a:lnTo>
                    <a:pt x="1279252" y="788485"/>
                  </a:lnTo>
                  <a:lnTo>
                    <a:pt x="1281578" y="761155"/>
                  </a:lnTo>
                  <a:lnTo>
                    <a:pt x="1279252" y="734407"/>
                  </a:lnTo>
                  <a:lnTo>
                    <a:pt x="1277507" y="727429"/>
                  </a:lnTo>
                  <a:lnTo>
                    <a:pt x="1272855" y="715800"/>
                  </a:lnTo>
                  <a:lnTo>
                    <a:pt x="1266459" y="700681"/>
                  </a:lnTo>
                  <a:lnTo>
                    <a:pt x="1259481" y="681493"/>
                  </a:lnTo>
                  <a:lnTo>
                    <a:pt x="1250759" y="659396"/>
                  </a:lnTo>
                  <a:lnTo>
                    <a:pt x="1243200" y="632067"/>
                  </a:lnTo>
                  <a:lnTo>
                    <a:pt x="1237967" y="601249"/>
                  </a:lnTo>
                  <a:lnTo>
                    <a:pt x="1232733" y="567523"/>
                  </a:lnTo>
                  <a:lnTo>
                    <a:pt x="1233896" y="571593"/>
                  </a:lnTo>
                  <a:lnTo>
                    <a:pt x="1235059" y="571593"/>
                  </a:lnTo>
                  <a:lnTo>
                    <a:pt x="1235059" y="566360"/>
                  </a:lnTo>
                  <a:lnTo>
                    <a:pt x="1235059" y="558219"/>
                  </a:lnTo>
                  <a:lnTo>
                    <a:pt x="1236222" y="545427"/>
                  </a:lnTo>
                  <a:lnTo>
                    <a:pt x="1237385" y="528564"/>
                  </a:lnTo>
                  <a:lnTo>
                    <a:pt x="1239130" y="509375"/>
                  </a:lnTo>
                  <a:lnTo>
                    <a:pt x="1242619" y="487279"/>
                  </a:lnTo>
                  <a:lnTo>
                    <a:pt x="1247852" y="461694"/>
                  </a:lnTo>
                  <a:lnTo>
                    <a:pt x="1254830" y="435527"/>
                  </a:lnTo>
                  <a:lnTo>
                    <a:pt x="1263552" y="407035"/>
                  </a:lnTo>
                  <a:lnTo>
                    <a:pt x="1275181" y="376217"/>
                  </a:lnTo>
                  <a:lnTo>
                    <a:pt x="1289137" y="344235"/>
                  </a:lnTo>
                  <a:lnTo>
                    <a:pt x="1306000" y="312835"/>
                  </a:lnTo>
                  <a:lnTo>
                    <a:pt x="1325770" y="279691"/>
                  </a:lnTo>
                  <a:lnTo>
                    <a:pt x="1349029" y="247128"/>
                  </a:lnTo>
                  <a:lnTo>
                    <a:pt x="1376940" y="214566"/>
                  </a:lnTo>
                  <a:lnTo>
                    <a:pt x="1408340" y="182584"/>
                  </a:lnTo>
                  <a:lnTo>
                    <a:pt x="1443228" y="151184"/>
                  </a:lnTo>
                  <a:lnTo>
                    <a:pt x="1484513" y="121529"/>
                  </a:lnTo>
                  <a:lnTo>
                    <a:pt x="1528706" y="93037"/>
                  </a:lnTo>
                  <a:lnTo>
                    <a:pt x="1579876" y="66288"/>
                  </a:lnTo>
                  <a:lnTo>
                    <a:pt x="1709545" y="15700"/>
                  </a:lnTo>
                  <a:lnTo>
                    <a:pt x="1723501" y="13374"/>
                  </a:lnTo>
                  <a:lnTo>
                    <a:pt x="1740364" y="11629"/>
                  </a:lnTo>
                  <a:lnTo>
                    <a:pt x="1760715" y="9304"/>
                  </a:lnTo>
                  <a:lnTo>
                    <a:pt x="1782812" y="6396"/>
                  </a:lnTo>
                  <a:lnTo>
                    <a:pt x="1804908" y="4070"/>
                  </a:lnTo>
                  <a:lnTo>
                    <a:pt x="1827004" y="1744"/>
                  </a:lnTo>
                  <a:lnTo>
                    <a:pt x="1847356" y="581"/>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75" name="Oval 12287">
              <a:extLst>
                <a:ext uri="{FF2B5EF4-FFF2-40B4-BE49-F238E27FC236}">
                  <a16:creationId xmlns:a16="http://schemas.microsoft.com/office/drawing/2014/main" xmlns="" id="{F834D082-1635-45E3-9A6E-E35325D1E66C}"/>
                </a:ext>
              </a:extLst>
            </p:cNvPr>
            <p:cNvSpPr/>
            <p:nvPr/>
          </p:nvSpPr>
          <p:spPr>
            <a:xfrm>
              <a:off x="3843077" y="415956"/>
              <a:ext cx="282062" cy="281027"/>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76" name="Freeform 18">
              <a:extLst>
                <a:ext uri="{FF2B5EF4-FFF2-40B4-BE49-F238E27FC236}">
                  <a16:creationId xmlns:a16="http://schemas.microsoft.com/office/drawing/2014/main" xmlns="" id="{69BB92E4-90ED-4BFD-AB58-779C7C0DB9ED}"/>
                </a:ext>
              </a:extLst>
            </p:cNvPr>
            <p:cNvSpPr>
              <a:spLocks/>
            </p:cNvSpPr>
            <p:nvPr/>
          </p:nvSpPr>
          <p:spPr bwMode="auto">
            <a:xfrm>
              <a:off x="4612312" y="708937"/>
              <a:ext cx="277876" cy="31680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77" name="Freeform 9">
              <a:extLst>
                <a:ext uri="{FF2B5EF4-FFF2-40B4-BE49-F238E27FC236}">
                  <a16:creationId xmlns:a16="http://schemas.microsoft.com/office/drawing/2014/main" xmlns="" id="{52065CAB-75BC-40D2-A68B-35021869F322}"/>
                </a:ext>
              </a:extLst>
            </p:cNvPr>
            <p:cNvSpPr>
              <a:spLocks noEditPoints="1"/>
            </p:cNvSpPr>
            <p:nvPr/>
          </p:nvSpPr>
          <p:spPr bwMode="auto">
            <a:xfrm>
              <a:off x="4838792" y="48540"/>
              <a:ext cx="213534" cy="300406"/>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78" name="Freeform 18">
              <a:extLst>
                <a:ext uri="{FF2B5EF4-FFF2-40B4-BE49-F238E27FC236}">
                  <a16:creationId xmlns:a16="http://schemas.microsoft.com/office/drawing/2014/main" xmlns="" id="{991EF8DE-B88E-4041-A9F2-DDB30F4A3BF5}"/>
                </a:ext>
              </a:extLst>
            </p:cNvPr>
            <p:cNvSpPr>
              <a:spLocks noEditPoints="1"/>
            </p:cNvSpPr>
            <p:nvPr/>
          </p:nvSpPr>
          <p:spPr bwMode="auto">
            <a:xfrm>
              <a:off x="5793258" y="43425"/>
              <a:ext cx="273901" cy="333043"/>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79" name="Freeform 9">
              <a:extLst>
                <a:ext uri="{FF2B5EF4-FFF2-40B4-BE49-F238E27FC236}">
                  <a16:creationId xmlns:a16="http://schemas.microsoft.com/office/drawing/2014/main" xmlns="" id="{44A20A06-AB68-4716-91B2-1736592BBE8B}"/>
                </a:ext>
              </a:extLst>
            </p:cNvPr>
            <p:cNvSpPr>
              <a:spLocks/>
            </p:cNvSpPr>
            <p:nvPr/>
          </p:nvSpPr>
          <p:spPr bwMode="auto">
            <a:xfrm>
              <a:off x="5415764" y="147954"/>
              <a:ext cx="309009" cy="316438"/>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80" name="Rounded Rectangle 3">
              <a:extLst>
                <a:ext uri="{FF2B5EF4-FFF2-40B4-BE49-F238E27FC236}">
                  <a16:creationId xmlns:a16="http://schemas.microsoft.com/office/drawing/2014/main" xmlns="" id="{926FED7B-05FA-42DD-8B4D-AF12927CE0F1}"/>
                </a:ext>
              </a:extLst>
            </p:cNvPr>
            <p:cNvSpPr/>
            <p:nvPr/>
          </p:nvSpPr>
          <p:spPr>
            <a:xfrm>
              <a:off x="5325086" y="675294"/>
              <a:ext cx="196879" cy="277574"/>
            </a:xfrm>
            <a:custGeom>
              <a:avLst/>
              <a:gdLst/>
              <a:ahLst/>
              <a:cxnLst/>
              <a:rect l="l" t="t" r="r" b="b"/>
              <a:pathLst>
                <a:path w="2808312" h="3959361">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81" name="Oval 3">
              <a:extLst>
                <a:ext uri="{FF2B5EF4-FFF2-40B4-BE49-F238E27FC236}">
                  <a16:creationId xmlns:a16="http://schemas.microsoft.com/office/drawing/2014/main" xmlns="" id="{26691123-32CB-45F6-B786-8E43E3CE4574}"/>
                </a:ext>
              </a:extLst>
            </p:cNvPr>
            <p:cNvSpPr/>
            <p:nvPr/>
          </p:nvSpPr>
          <p:spPr>
            <a:xfrm>
              <a:off x="6107312" y="43425"/>
              <a:ext cx="305387" cy="305387"/>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82" name="Freeform 9">
              <a:extLst>
                <a:ext uri="{FF2B5EF4-FFF2-40B4-BE49-F238E27FC236}">
                  <a16:creationId xmlns:a16="http://schemas.microsoft.com/office/drawing/2014/main" xmlns="" id="{923985B5-80E5-4F5A-B8B2-4A5FFD35186C}"/>
                </a:ext>
              </a:extLst>
            </p:cNvPr>
            <p:cNvSpPr>
              <a:spLocks/>
            </p:cNvSpPr>
            <p:nvPr/>
          </p:nvSpPr>
          <p:spPr bwMode="auto">
            <a:xfrm>
              <a:off x="2794115" y="14216"/>
              <a:ext cx="286470" cy="291957"/>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83" name="Freeform 19">
              <a:extLst>
                <a:ext uri="{FF2B5EF4-FFF2-40B4-BE49-F238E27FC236}">
                  <a16:creationId xmlns:a16="http://schemas.microsoft.com/office/drawing/2014/main" xmlns="" id="{A5573D18-625D-4FB0-BB4D-7E468C39A3E0}"/>
                </a:ext>
              </a:extLst>
            </p:cNvPr>
            <p:cNvSpPr>
              <a:spLocks noEditPoints="1"/>
            </p:cNvSpPr>
            <p:nvPr/>
          </p:nvSpPr>
          <p:spPr bwMode="auto">
            <a:xfrm>
              <a:off x="3380997" y="166898"/>
              <a:ext cx="295509" cy="149725"/>
            </a:xfrm>
            <a:custGeom>
              <a:avLst/>
              <a:gdLst>
                <a:gd name="T0" fmla="*/ 1865 w 3600"/>
                <a:gd name="T1" fmla="*/ 593 h 1824"/>
                <a:gd name="T2" fmla="*/ 1911 w 3600"/>
                <a:gd name="T3" fmla="*/ 800 h 1824"/>
                <a:gd name="T4" fmla="*/ 2124 w 3600"/>
                <a:gd name="T5" fmla="*/ 800 h 1824"/>
                <a:gd name="T6" fmla="*/ 2171 w 3600"/>
                <a:gd name="T7" fmla="*/ 593 h 1824"/>
                <a:gd name="T8" fmla="*/ 1800 w 3600"/>
                <a:gd name="T9" fmla="*/ 406 h 1824"/>
                <a:gd name="T10" fmla="*/ 2184 w 3600"/>
                <a:gd name="T11" fmla="*/ 580 h 1824"/>
                <a:gd name="T12" fmla="*/ 2302 w 3600"/>
                <a:gd name="T13" fmla="*/ 987 h 1824"/>
                <a:gd name="T14" fmla="*/ 2076 w 3600"/>
                <a:gd name="T15" fmla="*/ 1338 h 1824"/>
                <a:gd name="T16" fmla="*/ 1653 w 3600"/>
                <a:gd name="T17" fmla="*/ 1400 h 1824"/>
                <a:gd name="T18" fmla="*/ 1340 w 3600"/>
                <a:gd name="T19" fmla="*/ 1127 h 1824"/>
                <a:gd name="T20" fmla="*/ 1340 w 3600"/>
                <a:gd name="T21" fmla="*/ 698 h 1824"/>
                <a:gd name="T22" fmla="*/ 1653 w 3600"/>
                <a:gd name="T23" fmla="*/ 427 h 1824"/>
                <a:gd name="T24" fmla="*/ 2513 w 3600"/>
                <a:gd name="T25" fmla="*/ 437 h 1824"/>
                <a:gd name="T26" fmla="*/ 2645 w 3600"/>
                <a:gd name="T27" fmla="*/ 847 h 1824"/>
                <a:gd name="T28" fmla="*/ 2575 w 3600"/>
                <a:gd name="T29" fmla="*/ 1255 h 1824"/>
                <a:gd name="T30" fmla="*/ 2402 w 3600"/>
                <a:gd name="T31" fmla="*/ 1507 h 1824"/>
                <a:gd name="T32" fmla="*/ 2780 w 3600"/>
                <a:gd name="T33" fmla="*/ 1369 h 1824"/>
                <a:gd name="T34" fmla="*/ 3244 w 3600"/>
                <a:gd name="T35" fmla="*/ 1060 h 1824"/>
                <a:gd name="T36" fmla="*/ 3382 w 3600"/>
                <a:gd name="T37" fmla="*/ 927 h 1824"/>
                <a:gd name="T38" fmla="*/ 3329 w 3600"/>
                <a:gd name="T39" fmla="*/ 831 h 1824"/>
                <a:gd name="T40" fmla="*/ 3160 w 3600"/>
                <a:gd name="T41" fmla="*/ 686 h 1824"/>
                <a:gd name="T42" fmla="*/ 2580 w 3600"/>
                <a:gd name="T43" fmla="*/ 335 h 1824"/>
                <a:gd name="T44" fmla="*/ 636 w 3600"/>
                <a:gd name="T45" fmla="*/ 540 h 1824"/>
                <a:gd name="T46" fmla="*/ 293 w 3600"/>
                <a:gd name="T47" fmla="*/ 800 h 1824"/>
                <a:gd name="T48" fmla="*/ 209 w 3600"/>
                <a:gd name="T49" fmla="*/ 884 h 1824"/>
                <a:gd name="T50" fmla="*/ 271 w 3600"/>
                <a:gd name="T51" fmla="*/ 1004 h 1824"/>
                <a:gd name="T52" fmla="*/ 404 w 3600"/>
                <a:gd name="T53" fmla="*/ 1109 h 1824"/>
                <a:gd name="T54" fmla="*/ 767 w 3600"/>
                <a:gd name="T55" fmla="*/ 1357 h 1824"/>
                <a:gd name="T56" fmla="*/ 1240 w 3600"/>
                <a:gd name="T57" fmla="*/ 1562 h 1824"/>
                <a:gd name="T58" fmla="*/ 1015 w 3600"/>
                <a:gd name="T59" fmla="*/ 1227 h 1824"/>
                <a:gd name="T60" fmla="*/ 951 w 3600"/>
                <a:gd name="T61" fmla="*/ 802 h 1824"/>
                <a:gd name="T62" fmla="*/ 1115 w 3600"/>
                <a:gd name="T63" fmla="*/ 395 h 1824"/>
                <a:gd name="T64" fmla="*/ 1567 w 3600"/>
                <a:gd name="T65" fmla="*/ 249 h 1824"/>
                <a:gd name="T66" fmla="*/ 1225 w 3600"/>
                <a:gd name="T67" fmla="*/ 507 h 1824"/>
                <a:gd name="T68" fmla="*/ 1104 w 3600"/>
                <a:gd name="T69" fmla="*/ 947 h 1824"/>
                <a:gd name="T70" fmla="*/ 1289 w 3600"/>
                <a:gd name="T71" fmla="*/ 1384 h 1824"/>
                <a:gd name="T72" fmla="*/ 1689 w 3600"/>
                <a:gd name="T73" fmla="*/ 1607 h 1824"/>
                <a:gd name="T74" fmla="*/ 2176 w 3600"/>
                <a:gd name="T75" fmla="*/ 1491 h 1824"/>
                <a:gd name="T76" fmla="*/ 2465 w 3600"/>
                <a:gd name="T77" fmla="*/ 1113 h 1824"/>
                <a:gd name="T78" fmla="*/ 2433 w 3600"/>
                <a:gd name="T79" fmla="*/ 633 h 1824"/>
                <a:gd name="T80" fmla="*/ 2144 w 3600"/>
                <a:gd name="T81" fmla="*/ 304 h 1824"/>
                <a:gd name="T82" fmla="*/ 1733 w 3600"/>
                <a:gd name="T83" fmla="*/ 213 h 1824"/>
                <a:gd name="T84" fmla="*/ 2087 w 3600"/>
                <a:gd name="T85" fmla="*/ 18 h 1824"/>
                <a:gd name="T86" fmla="*/ 2680 w 3600"/>
                <a:gd name="T87" fmla="*/ 215 h 1824"/>
                <a:gd name="T88" fmla="*/ 3331 w 3600"/>
                <a:gd name="T89" fmla="*/ 615 h 1824"/>
                <a:gd name="T90" fmla="*/ 3584 w 3600"/>
                <a:gd name="T91" fmla="*/ 855 h 1824"/>
                <a:gd name="T92" fmla="*/ 3542 w 3600"/>
                <a:gd name="T93" fmla="*/ 1015 h 1824"/>
                <a:gd name="T94" fmla="*/ 3236 w 3600"/>
                <a:gd name="T95" fmla="*/ 1273 h 1824"/>
                <a:gd name="T96" fmla="*/ 2613 w 3600"/>
                <a:gd name="T97" fmla="*/ 1638 h 1824"/>
                <a:gd name="T98" fmla="*/ 1844 w 3600"/>
                <a:gd name="T99" fmla="*/ 1824 h 1824"/>
                <a:gd name="T100" fmla="*/ 1113 w 3600"/>
                <a:gd name="T101" fmla="*/ 1693 h 1824"/>
                <a:gd name="T102" fmla="*/ 533 w 3600"/>
                <a:gd name="T103" fmla="*/ 1397 h 1824"/>
                <a:gd name="T104" fmla="*/ 58 w 3600"/>
                <a:gd name="T105" fmla="*/ 1020 h 1824"/>
                <a:gd name="T106" fmla="*/ 24 w 3600"/>
                <a:gd name="T107" fmla="*/ 851 h 1824"/>
                <a:gd name="T108" fmla="*/ 191 w 3600"/>
                <a:gd name="T109" fmla="*/ 677 h 1824"/>
                <a:gd name="T110" fmla="*/ 431 w 3600"/>
                <a:gd name="T111" fmla="*/ 491 h 1824"/>
                <a:gd name="T112" fmla="*/ 1047 w 3600"/>
                <a:gd name="T113" fmla="*/ 149 h 1824"/>
                <a:gd name="T114" fmla="*/ 1464 w 3600"/>
                <a:gd name="T115" fmla="*/ 24 h 1824"/>
                <a:gd name="T116" fmla="*/ 1624 w 3600"/>
                <a:gd name="T117" fmla="*/ 6 h 1824"/>
                <a:gd name="T118" fmla="*/ 1747 w 3600"/>
                <a:gd name="T119" fmla="*/ 0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00" h="1824">
                  <a:moveTo>
                    <a:pt x="2018" y="497"/>
                  </a:moveTo>
                  <a:lnTo>
                    <a:pt x="1978" y="502"/>
                  </a:lnTo>
                  <a:lnTo>
                    <a:pt x="1944" y="515"/>
                  </a:lnTo>
                  <a:lnTo>
                    <a:pt x="1911" y="535"/>
                  </a:lnTo>
                  <a:lnTo>
                    <a:pt x="1885" y="560"/>
                  </a:lnTo>
                  <a:lnTo>
                    <a:pt x="1865" y="593"/>
                  </a:lnTo>
                  <a:lnTo>
                    <a:pt x="1853" y="627"/>
                  </a:lnTo>
                  <a:lnTo>
                    <a:pt x="1847" y="667"/>
                  </a:lnTo>
                  <a:lnTo>
                    <a:pt x="1853" y="706"/>
                  </a:lnTo>
                  <a:lnTo>
                    <a:pt x="1865" y="742"/>
                  </a:lnTo>
                  <a:lnTo>
                    <a:pt x="1885" y="773"/>
                  </a:lnTo>
                  <a:lnTo>
                    <a:pt x="1911" y="800"/>
                  </a:lnTo>
                  <a:lnTo>
                    <a:pt x="1944" y="820"/>
                  </a:lnTo>
                  <a:lnTo>
                    <a:pt x="1978" y="833"/>
                  </a:lnTo>
                  <a:lnTo>
                    <a:pt x="2018" y="837"/>
                  </a:lnTo>
                  <a:lnTo>
                    <a:pt x="2056" y="833"/>
                  </a:lnTo>
                  <a:lnTo>
                    <a:pt x="2093" y="820"/>
                  </a:lnTo>
                  <a:lnTo>
                    <a:pt x="2124" y="800"/>
                  </a:lnTo>
                  <a:lnTo>
                    <a:pt x="2151" y="773"/>
                  </a:lnTo>
                  <a:lnTo>
                    <a:pt x="2171" y="742"/>
                  </a:lnTo>
                  <a:lnTo>
                    <a:pt x="2184" y="706"/>
                  </a:lnTo>
                  <a:lnTo>
                    <a:pt x="2187" y="667"/>
                  </a:lnTo>
                  <a:lnTo>
                    <a:pt x="2184" y="627"/>
                  </a:lnTo>
                  <a:lnTo>
                    <a:pt x="2171" y="593"/>
                  </a:lnTo>
                  <a:lnTo>
                    <a:pt x="2151" y="560"/>
                  </a:lnTo>
                  <a:lnTo>
                    <a:pt x="2124" y="535"/>
                  </a:lnTo>
                  <a:lnTo>
                    <a:pt x="2093" y="515"/>
                  </a:lnTo>
                  <a:lnTo>
                    <a:pt x="2056" y="502"/>
                  </a:lnTo>
                  <a:lnTo>
                    <a:pt x="2018" y="497"/>
                  </a:lnTo>
                  <a:close/>
                  <a:moveTo>
                    <a:pt x="1800" y="406"/>
                  </a:moveTo>
                  <a:lnTo>
                    <a:pt x="1875" y="411"/>
                  </a:lnTo>
                  <a:lnTo>
                    <a:pt x="1947" y="427"/>
                  </a:lnTo>
                  <a:lnTo>
                    <a:pt x="2015" y="453"/>
                  </a:lnTo>
                  <a:lnTo>
                    <a:pt x="2076" y="487"/>
                  </a:lnTo>
                  <a:lnTo>
                    <a:pt x="2133" y="529"/>
                  </a:lnTo>
                  <a:lnTo>
                    <a:pt x="2184" y="580"/>
                  </a:lnTo>
                  <a:lnTo>
                    <a:pt x="2225" y="637"/>
                  </a:lnTo>
                  <a:lnTo>
                    <a:pt x="2260" y="698"/>
                  </a:lnTo>
                  <a:lnTo>
                    <a:pt x="2287" y="766"/>
                  </a:lnTo>
                  <a:lnTo>
                    <a:pt x="2302" y="838"/>
                  </a:lnTo>
                  <a:lnTo>
                    <a:pt x="2307" y="913"/>
                  </a:lnTo>
                  <a:lnTo>
                    <a:pt x="2302" y="987"/>
                  </a:lnTo>
                  <a:lnTo>
                    <a:pt x="2287" y="1060"/>
                  </a:lnTo>
                  <a:lnTo>
                    <a:pt x="2260" y="1127"/>
                  </a:lnTo>
                  <a:lnTo>
                    <a:pt x="2225" y="1189"/>
                  </a:lnTo>
                  <a:lnTo>
                    <a:pt x="2184" y="1246"/>
                  </a:lnTo>
                  <a:lnTo>
                    <a:pt x="2133" y="1297"/>
                  </a:lnTo>
                  <a:lnTo>
                    <a:pt x="2076" y="1338"/>
                  </a:lnTo>
                  <a:lnTo>
                    <a:pt x="2015" y="1375"/>
                  </a:lnTo>
                  <a:lnTo>
                    <a:pt x="1947" y="1400"/>
                  </a:lnTo>
                  <a:lnTo>
                    <a:pt x="1875" y="1415"/>
                  </a:lnTo>
                  <a:lnTo>
                    <a:pt x="1800" y="1422"/>
                  </a:lnTo>
                  <a:lnTo>
                    <a:pt x="1725" y="1415"/>
                  </a:lnTo>
                  <a:lnTo>
                    <a:pt x="1653" y="1400"/>
                  </a:lnTo>
                  <a:lnTo>
                    <a:pt x="1585" y="1375"/>
                  </a:lnTo>
                  <a:lnTo>
                    <a:pt x="1524" y="1338"/>
                  </a:lnTo>
                  <a:lnTo>
                    <a:pt x="1467" y="1297"/>
                  </a:lnTo>
                  <a:lnTo>
                    <a:pt x="1416" y="1246"/>
                  </a:lnTo>
                  <a:lnTo>
                    <a:pt x="1375" y="1189"/>
                  </a:lnTo>
                  <a:lnTo>
                    <a:pt x="1340" y="1127"/>
                  </a:lnTo>
                  <a:lnTo>
                    <a:pt x="1313" y="1060"/>
                  </a:lnTo>
                  <a:lnTo>
                    <a:pt x="1298" y="987"/>
                  </a:lnTo>
                  <a:lnTo>
                    <a:pt x="1293" y="913"/>
                  </a:lnTo>
                  <a:lnTo>
                    <a:pt x="1298" y="838"/>
                  </a:lnTo>
                  <a:lnTo>
                    <a:pt x="1313" y="766"/>
                  </a:lnTo>
                  <a:lnTo>
                    <a:pt x="1340" y="698"/>
                  </a:lnTo>
                  <a:lnTo>
                    <a:pt x="1375" y="637"/>
                  </a:lnTo>
                  <a:lnTo>
                    <a:pt x="1416" y="580"/>
                  </a:lnTo>
                  <a:lnTo>
                    <a:pt x="1467" y="529"/>
                  </a:lnTo>
                  <a:lnTo>
                    <a:pt x="1524" y="487"/>
                  </a:lnTo>
                  <a:lnTo>
                    <a:pt x="1585" y="453"/>
                  </a:lnTo>
                  <a:lnTo>
                    <a:pt x="1653" y="427"/>
                  </a:lnTo>
                  <a:lnTo>
                    <a:pt x="1725" y="411"/>
                  </a:lnTo>
                  <a:lnTo>
                    <a:pt x="1800" y="406"/>
                  </a:lnTo>
                  <a:close/>
                  <a:moveTo>
                    <a:pt x="2356" y="257"/>
                  </a:moveTo>
                  <a:lnTo>
                    <a:pt x="2444" y="349"/>
                  </a:lnTo>
                  <a:lnTo>
                    <a:pt x="2478" y="391"/>
                  </a:lnTo>
                  <a:lnTo>
                    <a:pt x="2513" y="437"/>
                  </a:lnTo>
                  <a:lnTo>
                    <a:pt x="2545" y="484"/>
                  </a:lnTo>
                  <a:lnTo>
                    <a:pt x="2575" y="533"/>
                  </a:lnTo>
                  <a:lnTo>
                    <a:pt x="2596" y="586"/>
                  </a:lnTo>
                  <a:lnTo>
                    <a:pt x="2622" y="677"/>
                  </a:lnTo>
                  <a:lnTo>
                    <a:pt x="2638" y="764"/>
                  </a:lnTo>
                  <a:lnTo>
                    <a:pt x="2645" y="847"/>
                  </a:lnTo>
                  <a:lnTo>
                    <a:pt x="2647" y="926"/>
                  </a:lnTo>
                  <a:lnTo>
                    <a:pt x="2644" y="1000"/>
                  </a:lnTo>
                  <a:lnTo>
                    <a:pt x="2633" y="1071"/>
                  </a:lnTo>
                  <a:lnTo>
                    <a:pt x="2616" y="1137"/>
                  </a:lnTo>
                  <a:lnTo>
                    <a:pt x="2598" y="1197"/>
                  </a:lnTo>
                  <a:lnTo>
                    <a:pt x="2575" y="1255"/>
                  </a:lnTo>
                  <a:lnTo>
                    <a:pt x="2549" y="1307"/>
                  </a:lnTo>
                  <a:lnTo>
                    <a:pt x="2520" y="1355"/>
                  </a:lnTo>
                  <a:lnTo>
                    <a:pt x="2491" y="1400"/>
                  </a:lnTo>
                  <a:lnTo>
                    <a:pt x="2460" y="1440"/>
                  </a:lnTo>
                  <a:lnTo>
                    <a:pt x="2431" y="1475"/>
                  </a:lnTo>
                  <a:lnTo>
                    <a:pt x="2402" y="1507"/>
                  </a:lnTo>
                  <a:lnTo>
                    <a:pt x="2373" y="1535"/>
                  </a:lnTo>
                  <a:lnTo>
                    <a:pt x="2347" y="1558"/>
                  </a:lnTo>
                  <a:lnTo>
                    <a:pt x="2324" y="1577"/>
                  </a:lnTo>
                  <a:lnTo>
                    <a:pt x="2482" y="1515"/>
                  </a:lnTo>
                  <a:lnTo>
                    <a:pt x="2633" y="1446"/>
                  </a:lnTo>
                  <a:lnTo>
                    <a:pt x="2780" y="1369"/>
                  </a:lnTo>
                  <a:lnTo>
                    <a:pt x="2920" y="1286"/>
                  </a:lnTo>
                  <a:lnTo>
                    <a:pt x="3053" y="1200"/>
                  </a:lnTo>
                  <a:lnTo>
                    <a:pt x="3180" y="1109"/>
                  </a:lnTo>
                  <a:lnTo>
                    <a:pt x="3198" y="1097"/>
                  </a:lnTo>
                  <a:lnTo>
                    <a:pt x="3220" y="1078"/>
                  </a:lnTo>
                  <a:lnTo>
                    <a:pt x="3244" y="1060"/>
                  </a:lnTo>
                  <a:lnTo>
                    <a:pt x="3271" y="1038"/>
                  </a:lnTo>
                  <a:lnTo>
                    <a:pt x="3296" y="1015"/>
                  </a:lnTo>
                  <a:lnTo>
                    <a:pt x="3322" y="993"/>
                  </a:lnTo>
                  <a:lnTo>
                    <a:pt x="3345" y="969"/>
                  </a:lnTo>
                  <a:lnTo>
                    <a:pt x="3365" y="947"/>
                  </a:lnTo>
                  <a:lnTo>
                    <a:pt x="3382" y="927"/>
                  </a:lnTo>
                  <a:lnTo>
                    <a:pt x="3391" y="909"/>
                  </a:lnTo>
                  <a:lnTo>
                    <a:pt x="3393" y="897"/>
                  </a:lnTo>
                  <a:lnTo>
                    <a:pt x="3385" y="886"/>
                  </a:lnTo>
                  <a:lnTo>
                    <a:pt x="3371" y="871"/>
                  </a:lnTo>
                  <a:lnTo>
                    <a:pt x="3353" y="853"/>
                  </a:lnTo>
                  <a:lnTo>
                    <a:pt x="3329" y="831"/>
                  </a:lnTo>
                  <a:lnTo>
                    <a:pt x="3304" y="807"/>
                  </a:lnTo>
                  <a:lnTo>
                    <a:pt x="3275" y="782"/>
                  </a:lnTo>
                  <a:lnTo>
                    <a:pt x="3245" y="757"/>
                  </a:lnTo>
                  <a:lnTo>
                    <a:pt x="3216" y="733"/>
                  </a:lnTo>
                  <a:lnTo>
                    <a:pt x="3187" y="707"/>
                  </a:lnTo>
                  <a:lnTo>
                    <a:pt x="3160" y="686"/>
                  </a:lnTo>
                  <a:lnTo>
                    <a:pt x="3071" y="622"/>
                  </a:lnTo>
                  <a:lnTo>
                    <a:pt x="2980" y="560"/>
                  </a:lnTo>
                  <a:lnTo>
                    <a:pt x="2885" y="498"/>
                  </a:lnTo>
                  <a:lnTo>
                    <a:pt x="2787" y="438"/>
                  </a:lnTo>
                  <a:lnTo>
                    <a:pt x="2685" y="384"/>
                  </a:lnTo>
                  <a:lnTo>
                    <a:pt x="2580" y="335"/>
                  </a:lnTo>
                  <a:lnTo>
                    <a:pt x="2469" y="291"/>
                  </a:lnTo>
                  <a:lnTo>
                    <a:pt x="2356" y="257"/>
                  </a:lnTo>
                  <a:close/>
                  <a:moveTo>
                    <a:pt x="1224" y="257"/>
                  </a:moveTo>
                  <a:lnTo>
                    <a:pt x="1016" y="337"/>
                  </a:lnTo>
                  <a:lnTo>
                    <a:pt x="716" y="493"/>
                  </a:lnTo>
                  <a:lnTo>
                    <a:pt x="636" y="540"/>
                  </a:lnTo>
                  <a:lnTo>
                    <a:pt x="558" y="593"/>
                  </a:lnTo>
                  <a:lnTo>
                    <a:pt x="484" y="649"/>
                  </a:lnTo>
                  <a:lnTo>
                    <a:pt x="409" y="706"/>
                  </a:lnTo>
                  <a:lnTo>
                    <a:pt x="336" y="760"/>
                  </a:lnTo>
                  <a:lnTo>
                    <a:pt x="313" y="782"/>
                  </a:lnTo>
                  <a:lnTo>
                    <a:pt x="293" y="800"/>
                  </a:lnTo>
                  <a:lnTo>
                    <a:pt x="276" y="815"/>
                  </a:lnTo>
                  <a:lnTo>
                    <a:pt x="258" y="831"/>
                  </a:lnTo>
                  <a:lnTo>
                    <a:pt x="240" y="847"/>
                  </a:lnTo>
                  <a:lnTo>
                    <a:pt x="216" y="869"/>
                  </a:lnTo>
                  <a:lnTo>
                    <a:pt x="215" y="875"/>
                  </a:lnTo>
                  <a:lnTo>
                    <a:pt x="209" y="884"/>
                  </a:lnTo>
                  <a:lnTo>
                    <a:pt x="205" y="897"/>
                  </a:lnTo>
                  <a:lnTo>
                    <a:pt x="202" y="913"/>
                  </a:lnTo>
                  <a:lnTo>
                    <a:pt x="202" y="929"/>
                  </a:lnTo>
                  <a:lnTo>
                    <a:pt x="207" y="946"/>
                  </a:lnTo>
                  <a:lnTo>
                    <a:pt x="242" y="977"/>
                  </a:lnTo>
                  <a:lnTo>
                    <a:pt x="271" y="1004"/>
                  </a:lnTo>
                  <a:lnTo>
                    <a:pt x="296" y="1026"/>
                  </a:lnTo>
                  <a:lnTo>
                    <a:pt x="320" y="1044"/>
                  </a:lnTo>
                  <a:lnTo>
                    <a:pt x="340" y="1060"/>
                  </a:lnTo>
                  <a:lnTo>
                    <a:pt x="360" y="1077"/>
                  </a:lnTo>
                  <a:lnTo>
                    <a:pt x="382" y="1093"/>
                  </a:lnTo>
                  <a:lnTo>
                    <a:pt x="404" y="1109"/>
                  </a:lnTo>
                  <a:lnTo>
                    <a:pt x="427" y="1129"/>
                  </a:lnTo>
                  <a:lnTo>
                    <a:pt x="484" y="1169"/>
                  </a:lnTo>
                  <a:lnTo>
                    <a:pt x="547" y="1215"/>
                  </a:lnTo>
                  <a:lnTo>
                    <a:pt x="616" y="1262"/>
                  </a:lnTo>
                  <a:lnTo>
                    <a:pt x="689" y="1309"/>
                  </a:lnTo>
                  <a:lnTo>
                    <a:pt x="767" y="1357"/>
                  </a:lnTo>
                  <a:lnTo>
                    <a:pt x="845" y="1404"/>
                  </a:lnTo>
                  <a:lnTo>
                    <a:pt x="927" y="1446"/>
                  </a:lnTo>
                  <a:lnTo>
                    <a:pt x="1007" y="1486"/>
                  </a:lnTo>
                  <a:lnTo>
                    <a:pt x="1087" y="1518"/>
                  </a:lnTo>
                  <a:lnTo>
                    <a:pt x="1165" y="1544"/>
                  </a:lnTo>
                  <a:lnTo>
                    <a:pt x="1240" y="1562"/>
                  </a:lnTo>
                  <a:lnTo>
                    <a:pt x="1196" y="1507"/>
                  </a:lnTo>
                  <a:lnTo>
                    <a:pt x="1155" y="1453"/>
                  </a:lnTo>
                  <a:lnTo>
                    <a:pt x="1115" y="1398"/>
                  </a:lnTo>
                  <a:lnTo>
                    <a:pt x="1078" y="1344"/>
                  </a:lnTo>
                  <a:lnTo>
                    <a:pt x="1044" y="1286"/>
                  </a:lnTo>
                  <a:lnTo>
                    <a:pt x="1015" y="1227"/>
                  </a:lnTo>
                  <a:lnTo>
                    <a:pt x="991" y="1166"/>
                  </a:lnTo>
                  <a:lnTo>
                    <a:pt x="971" y="1100"/>
                  </a:lnTo>
                  <a:lnTo>
                    <a:pt x="956" y="1031"/>
                  </a:lnTo>
                  <a:lnTo>
                    <a:pt x="947" y="960"/>
                  </a:lnTo>
                  <a:lnTo>
                    <a:pt x="945" y="884"/>
                  </a:lnTo>
                  <a:lnTo>
                    <a:pt x="951" y="802"/>
                  </a:lnTo>
                  <a:lnTo>
                    <a:pt x="964" y="717"/>
                  </a:lnTo>
                  <a:lnTo>
                    <a:pt x="984" y="626"/>
                  </a:lnTo>
                  <a:lnTo>
                    <a:pt x="1005" y="562"/>
                  </a:lnTo>
                  <a:lnTo>
                    <a:pt x="1036" y="502"/>
                  </a:lnTo>
                  <a:lnTo>
                    <a:pt x="1073" y="446"/>
                  </a:lnTo>
                  <a:lnTo>
                    <a:pt x="1115" y="395"/>
                  </a:lnTo>
                  <a:lnTo>
                    <a:pt x="1158" y="344"/>
                  </a:lnTo>
                  <a:lnTo>
                    <a:pt x="1200" y="298"/>
                  </a:lnTo>
                  <a:lnTo>
                    <a:pt x="1240" y="257"/>
                  </a:lnTo>
                  <a:lnTo>
                    <a:pt x="1224" y="257"/>
                  </a:lnTo>
                  <a:close/>
                  <a:moveTo>
                    <a:pt x="1733" y="213"/>
                  </a:moveTo>
                  <a:lnTo>
                    <a:pt x="1567" y="249"/>
                  </a:lnTo>
                  <a:lnTo>
                    <a:pt x="1500" y="278"/>
                  </a:lnTo>
                  <a:lnTo>
                    <a:pt x="1436" y="313"/>
                  </a:lnTo>
                  <a:lnTo>
                    <a:pt x="1376" y="355"/>
                  </a:lnTo>
                  <a:lnTo>
                    <a:pt x="1322" y="400"/>
                  </a:lnTo>
                  <a:lnTo>
                    <a:pt x="1271" y="451"/>
                  </a:lnTo>
                  <a:lnTo>
                    <a:pt x="1225" y="507"/>
                  </a:lnTo>
                  <a:lnTo>
                    <a:pt x="1185" y="567"/>
                  </a:lnTo>
                  <a:lnTo>
                    <a:pt x="1155" y="635"/>
                  </a:lnTo>
                  <a:lnTo>
                    <a:pt x="1127" y="706"/>
                  </a:lnTo>
                  <a:lnTo>
                    <a:pt x="1109" y="786"/>
                  </a:lnTo>
                  <a:lnTo>
                    <a:pt x="1102" y="867"/>
                  </a:lnTo>
                  <a:lnTo>
                    <a:pt x="1104" y="947"/>
                  </a:lnTo>
                  <a:lnTo>
                    <a:pt x="1115" y="1027"/>
                  </a:lnTo>
                  <a:lnTo>
                    <a:pt x="1135" y="1106"/>
                  </a:lnTo>
                  <a:lnTo>
                    <a:pt x="1162" y="1182"/>
                  </a:lnTo>
                  <a:lnTo>
                    <a:pt x="1198" y="1253"/>
                  </a:lnTo>
                  <a:lnTo>
                    <a:pt x="1240" y="1320"/>
                  </a:lnTo>
                  <a:lnTo>
                    <a:pt x="1289" y="1384"/>
                  </a:lnTo>
                  <a:lnTo>
                    <a:pt x="1345" y="1440"/>
                  </a:lnTo>
                  <a:lnTo>
                    <a:pt x="1405" y="1489"/>
                  </a:lnTo>
                  <a:lnTo>
                    <a:pt x="1471" y="1533"/>
                  </a:lnTo>
                  <a:lnTo>
                    <a:pt x="1540" y="1567"/>
                  </a:lnTo>
                  <a:lnTo>
                    <a:pt x="1613" y="1591"/>
                  </a:lnTo>
                  <a:lnTo>
                    <a:pt x="1689" y="1607"/>
                  </a:lnTo>
                  <a:lnTo>
                    <a:pt x="1767" y="1611"/>
                  </a:lnTo>
                  <a:lnTo>
                    <a:pt x="1847" y="1606"/>
                  </a:lnTo>
                  <a:lnTo>
                    <a:pt x="1940" y="1586"/>
                  </a:lnTo>
                  <a:lnTo>
                    <a:pt x="2025" y="1562"/>
                  </a:lnTo>
                  <a:lnTo>
                    <a:pt x="2104" y="1529"/>
                  </a:lnTo>
                  <a:lnTo>
                    <a:pt x="2176" y="1491"/>
                  </a:lnTo>
                  <a:lnTo>
                    <a:pt x="2240" y="1446"/>
                  </a:lnTo>
                  <a:lnTo>
                    <a:pt x="2298" y="1393"/>
                  </a:lnTo>
                  <a:lnTo>
                    <a:pt x="2349" y="1335"/>
                  </a:lnTo>
                  <a:lnTo>
                    <a:pt x="2393" y="1269"/>
                  </a:lnTo>
                  <a:lnTo>
                    <a:pt x="2433" y="1197"/>
                  </a:lnTo>
                  <a:lnTo>
                    <a:pt x="2465" y="1113"/>
                  </a:lnTo>
                  <a:lnTo>
                    <a:pt x="2485" y="1029"/>
                  </a:lnTo>
                  <a:lnTo>
                    <a:pt x="2495" y="946"/>
                  </a:lnTo>
                  <a:lnTo>
                    <a:pt x="2493" y="864"/>
                  </a:lnTo>
                  <a:lnTo>
                    <a:pt x="2482" y="784"/>
                  </a:lnTo>
                  <a:lnTo>
                    <a:pt x="2462" y="707"/>
                  </a:lnTo>
                  <a:lnTo>
                    <a:pt x="2433" y="633"/>
                  </a:lnTo>
                  <a:lnTo>
                    <a:pt x="2396" y="564"/>
                  </a:lnTo>
                  <a:lnTo>
                    <a:pt x="2355" y="500"/>
                  </a:lnTo>
                  <a:lnTo>
                    <a:pt x="2307" y="440"/>
                  </a:lnTo>
                  <a:lnTo>
                    <a:pt x="2256" y="387"/>
                  </a:lnTo>
                  <a:lnTo>
                    <a:pt x="2202" y="342"/>
                  </a:lnTo>
                  <a:lnTo>
                    <a:pt x="2144" y="304"/>
                  </a:lnTo>
                  <a:lnTo>
                    <a:pt x="2084" y="273"/>
                  </a:lnTo>
                  <a:lnTo>
                    <a:pt x="2024" y="251"/>
                  </a:lnTo>
                  <a:lnTo>
                    <a:pt x="1958" y="233"/>
                  </a:lnTo>
                  <a:lnTo>
                    <a:pt x="1891" y="222"/>
                  </a:lnTo>
                  <a:lnTo>
                    <a:pt x="1815" y="215"/>
                  </a:lnTo>
                  <a:lnTo>
                    <a:pt x="1733" y="213"/>
                  </a:lnTo>
                  <a:close/>
                  <a:moveTo>
                    <a:pt x="1796" y="0"/>
                  </a:moveTo>
                  <a:lnTo>
                    <a:pt x="1849" y="2"/>
                  </a:lnTo>
                  <a:lnTo>
                    <a:pt x="1907" y="4"/>
                  </a:lnTo>
                  <a:lnTo>
                    <a:pt x="1965" y="7"/>
                  </a:lnTo>
                  <a:lnTo>
                    <a:pt x="2027" y="11"/>
                  </a:lnTo>
                  <a:lnTo>
                    <a:pt x="2087" y="18"/>
                  </a:lnTo>
                  <a:lnTo>
                    <a:pt x="2147" y="27"/>
                  </a:lnTo>
                  <a:lnTo>
                    <a:pt x="2204" y="38"/>
                  </a:lnTo>
                  <a:lnTo>
                    <a:pt x="2256" y="53"/>
                  </a:lnTo>
                  <a:lnTo>
                    <a:pt x="2405" y="102"/>
                  </a:lnTo>
                  <a:lnTo>
                    <a:pt x="2545" y="157"/>
                  </a:lnTo>
                  <a:lnTo>
                    <a:pt x="2680" y="215"/>
                  </a:lnTo>
                  <a:lnTo>
                    <a:pt x="2809" y="277"/>
                  </a:lnTo>
                  <a:lnTo>
                    <a:pt x="2933" y="346"/>
                  </a:lnTo>
                  <a:lnTo>
                    <a:pt x="3051" y="417"/>
                  </a:lnTo>
                  <a:lnTo>
                    <a:pt x="3167" y="495"/>
                  </a:lnTo>
                  <a:lnTo>
                    <a:pt x="3280" y="577"/>
                  </a:lnTo>
                  <a:lnTo>
                    <a:pt x="3331" y="615"/>
                  </a:lnTo>
                  <a:lnTo>
                    <a:pt x="3382" y="653"/>
                  </a:lnTo>
                  <a:lnTo>
                    <a:pt x="3431" y="691"/>
                  </a:lnTo>
                  <a:lnTo>
                    <a:pt x="3480" y="733"/>
                  </a:lnTo>
                  <a:lnTo>
                    <a:pt x="3524" y="777"/>
                  </a:lnTo>
                  <a:lnTo>
                    <a:pt x="3564" y="826"/>
                  </a:lnTo>
                  <a:lnTo>
                    <a:pt x="3584" y="855"/>
                  </a:lnTo>
                  <a:lnTo>
                    <a:pt x="3596" y="882"/>
                  </a:lnTo>
                  <a:lnTo>
                    <a:pt x="3600" y="913"/>
                  </a:lnTo>
                  <a:lnTo>
                    <a:pt x="3596" y="944"/>
                  </a:lnTo>
                  <a:lnTo>
                    <a:pt x="3584" y="977"/>
                  </a:lnTo>
                  <a:lnTo>
                    <a:pt x="3562" y="998"/>
                  </a:lnTo>
                  <a:lnTo>
                    <a:pt x="3542" y="1015"/>
                  </a:lnTo>
                  <a:lnTo>
                    <a:pt x="3525" y="1031"/>
                  </a:lnTo>
                  <a:lnTo>
                    <a:pt x="3507" y="1047"/>
                  </a:lnTo>
                  <a:lnTo>
                    <a:pt x="3484" y="1069"/>
                  </a:lnTo>
                  <a:lnTo>
                    <a:pt x="3402" y="1137"/>
                  </a:lnTo>
                  <a:lnTo>
                    <a:pt x="3320" y="1206"/>
                  </a:lnTo>
                  <a:lnTo>
                    <a:pt x="3236" y="1273"/>
                  </a:lnTo>
                  <a:lnTo>
                    <a:pt x="3147" y="1337"/>
                  </a:lnTo>
                  <a:lnTo>
                    <a:pt x="3047" y="1404"/>
                  </a:lnTo>
                  <a:lnTo>
                    <a:pt x="2944" y="1467"/>
                  </a:lnTo>
                  <a:lnTo>
                    <a:pt x="2838" y="1527"/>
                  </a:lnTo>
                  <a:lnTo>
                    <a:pt x="2727" y="1586"/>
                  </a:lnTo>
                  <a:lnTo>
                    <a:pt x="2613" y="1638"/>
                  </a:lnTo>
                  <a:lnTo>
                    <a:pt x="2495" y="1687"/>
                  </a:lnTo>
                  <a:lnTo>
                    <a:pt x="2371" y="1731"/>
                  </a:lnTo>
                  <a:lnTo>
                    <a:pt x="2240" y="1769"/>
                  </a:lnTo>
                  <a:lnTo>
                    <a:pt x="2107" y="1798"/>
                  </a:lnTo>
                  <a:lnTo>
                    <a:pt x="1975" y="1817"/>
                  </a:lnTo>
                  <a:lnTo>
                    <a:pt x="1844" y="1824"/>
                  </a:lnTo>
                  <a:lnTo>
                    <a:pt x="1715" y="1822"/>
                  </a:lnTo>
                  <a:lnTo>
                    <a:pt x="1589" y="1809"/>
                  </a:lnTo>
                  <a:lnTo>
                    <a:pt x="1465" y="1791"/>
                  </a:lnTo>
                  <a:lnTo>
                    <a:pt x="1344" y="1764"/>
                  </a:lnTo>
                  <a:lnTo>
                    <a:pt x="1225" y="1731"/>
                  </a:lnTo>
                  <a:lnTo>
                    <a:pt x="1113" y="1693"/>
                  </a:lnTo>
                  <a:lnTo>
                    <a:pt x="1002" y="1649"/>
                  </a:lnTo>
                  <a:lnTo>
                    <a:pt x="896" y="1604"/>
                  </a:lnTo>
                  <a:lnTo>
                    <a:pt x="798" y="1553"/>
                  </a:lnTo>
                  <a:lnTo>
                    <a:pt x="704" y="1502"/>
                  </a:lnTo>
                  <a:lnTo>
                    <a:pt x="615" y="1449"/>
                  </a:lnTo>
                  <a:lnTo>
                    <a:pt x="533" y="1397"/>
                  </a:lnTo>
                  <a:lnTo>
                    <a:pt x="422" y="1320"/>
                  </a:lnTo>
                  <a:lnTo>
                    <a:pt x="316" y="1238"/>
                  </a:lnTo>
                  <a:lnTo>
                    <a:pt x="215" y="1157"/>
                  </a:lnTo>
                  <a:lnTo>
                    <a:pt x="113" y="1073"/>
                  </a:lnTo>
                  <a:lnTo>
                    <a:pt x="85" y="1049"/>
                  </a:lnTo>
                  <a:lnTo>
                    <a:pt x="58" y="1020"/>
                  </a:lnTo>
                  <a:lnTo>
                    <a:pt x="33" y="989"/>
                  </a:lnTo>
                  <a:lnTo>
                    <a:pt x="13" y="953"/>
                  </a:lnTo>
                  <a:lnTo>
                    <a:pt x="0" y="917"/>
                  </a:lnTo>
                  <a:lnTo>
                    <a:pt x="0" y="898"/>
                  </a:lnTo>
                  <a:lnTo>
                    <a:pt x="9" y="875"/>
                  </a:lnTo>
                  <a:lnTo>
                    <a:pt x="24" y="851"/>
                  </a:lnTo>
                  <a:lnTo>
                    <a:pt x="45" y="822"/>
                  </a:lnTo>
                  <a:lnTo>
                    <a:pt x="69" y="793"/>
                  </a:lnTo>
                  <a:lnTo>
                    <a:pt x="98" y="764"/>
                  </a:lnTo>
                  <a:lnTo>
                    <a:pt x="129" y="735"/>
                  </a:lnTo>
                  <a:lnTo>
                    <a:pt x="160" y="704"/>
                  </a:lnTo>
                  <a:lnTo>
                    <a:pt x="191" y="677"/>
                  </a:lnTo>
                  <a:lnTo>
                    <a:pt x="222" y="649"/>
                  </a:lnTo>
                  <a:lnTo>
                    <a:pt x="251" y="626"/>
                  </a:lnTo>
                  <a:lnTo>
                    <a:pt x="276" y="606"/>
                  </a:lnTo>
                  <a:lnTo>
                    <a:pt x="296" y="589"/>
                  </a:lnTo>
                  <a:lnTo>
                    <a:pt x="313" y="577"/>
                  </a:lnTo>
                  <a:lnTo>
                    <a:pt x="431" y="491"/>
                  </a:lnTo>
                  <a:lnTo>
                    <a:pt x="545" y="415"/>
                  </a:lnTo>
                  <a:lnTo>
                    <a:pt x="655" y="346"/>
                  </a:lnTo>
                  <a:lnTo>
                    <a:pt x="760" y="286"/>
                  </a:lnTo>
                  <a:lnTo>
                    <a:pt x="860" y="233"/>
                  </a:lnTo>
                  <a:lnTo>
                    <a:pt x="956" y="187"/>
                  </a:lnTo>
                  <a:lnTo>
                    <a:pt x="1047" y="149"/>
                  </a:lnTo>
                  <a:lnTo>
                    <a:pt x="1131" y="117"/>
                  </a:lnTo>
                  <a:lnTo>
                    <a:pt x="1211" y="89"/>
                  </a:lnTo>
                  <a:lnTo>
                    <a:pt x="1284" y="66"/>
                  </a:lnTo>
                  <a:lnTo>
                    <a:pt x="1351" y="49"/>
                  </a:lnTo>
                  <a:lnTo>
                    <a:pt x="1411" y="35"/>
                  </a:lnTo>
                  <a:lnTo>
                    <a:pt x="1464" y="24"/>
                  </a:lnTo>
                  <a:lnTo>
                    <a:pt x="1509" y="17"/>
                  </a:lnTo>
                  <a:lnTo>
                    <a:pt x="1547" y="11"/>
                  </a:lnTo>
                  <a:lnTo>
                    <a:pt x="1580" y="7"/>
                  </a:lnTo>
                  <a:lnTo>
                    <a:pt x="1602" y="6"/>
                  </a:lnTo>
                  <a:lnTo>
                    <a:pt x="1618" y="6"/>
                  </a:lnTo>
                  <a:lnTo>
                    <a:pt x="1624" y="6"/>
                  </a:lnTo>
                  <a:lnTo>
                    <a:pt x="1618" y="6"/>
                  </a:lnTo>
                  <a:lnTo>
                    <a:pt x="1624" y="6"/>
                  </a:lnTo>
                  <a:lnTo>
                    <a:pt x="1642" y="4"/>
                  </a:lnTo>
                  <a:lnTo>
                    <a:pt x="1669" y="2"/>
                  </a:lnTo>
                  <a:lnTo>
                    <a:pt x="1704" y="2"/>
                  </a:lnTo>
                  <a:lnTo>
                    <a:pt x="1747" y="0"/>
                  </a:lnTo>
                  <a:lnTo>
                    <a:pt x="179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84" name="Oval 1">
              <a:extLst>
                <a:ext uri="{FF2B5EF4-FFF2-40B4-BE49-F238E27FC236}">
                  <a16:creationId xmlns:a16="http://schemas.microsoft.com/office/drawing/2014/main" xmlns="" id="{5D5C6A2F-396D-4A03-BAC9-8C68979DCB9A}"/>
                </a:ext>
              </a:extLst>
            </p:cNvPr>
            <p:cNvSpPr/>
            <p:nvPr/>
          </p:nvSpPr>
          <p:spPr>
            <a:xfrm>
              <a:off x="3725628" y="94418"/>
              <a:ext cx="284572" cy="306011"/>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grpSp>
          <p:nvGrpSpPr>
            <p:cNvPr id="85" name="Group 84">
              <a:extLst>
                <a:ext uri="{FF2B5EF4-FFF2-40B4-BE49-F238E27FC236}">
                  <a16:creationId xmlns:a16="http://schemas.microsoft.com/office/drawing/2014/main" xmlns="" id="{95FE7030-8F72-4935-9126-EDB88D74B4F4}"/>
                </a:ext>
              </a:extLst>
            </p:cNvPr>
            <p:cNvGrpSpPr/>
            <p:nvPr/>
          </p:nvGrpSpPr>
          <p:grpSpPr>
            <a:xfrm>
              <a:off x="3100246" y="76423"/>
              <a:ext cx="323876" cy="330677"/>
              <a:chOff x="2062550" y="1001048"/>
              <a:chExt cx="5068291" cy="5174720"/>
            </a:xfrm>
            <a:grpFill/>
          </p:grpSpPr>
          <p:sp>
            <p:nvSpPr>
              <p:cNvPr id="94" name="Freeform 18">
                <a:extLst>
                  <a:ext uri="{FF2B5EF4-FFF2-40B4-BE49-F238E27FC236}">
                    <a16:creationId xmlns:a16="http://schemas.microsoft.com/office/drawing/2014/main" xmlns="" id="{BF0130B1-1DB4-4DCE-BA50-A6D983547CBF}"/>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95" name="Freeform 27">
                <a:extLst>
                  <a:ext uri="{FF2B5EF4-FFF2-40B4-BE49-F238E27FC236}">
                    <a16:creationId xmlns:a16="http://schemas.microsoft.com/office/drawing/2014/main" xmlns="" id="{128C298D-42DD-454C-9129-1F0DE52DAFB3}"/>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96" name="Freeform 45">
                <a:extLst>
                  <a:ext uri="{FF2B5EF4-FFF2-40B4-BE49-F238E27FC236}">
                    <a16:creationId xmlns:a16="http://schemas.microsoft.com/office/drawing/2014/main" xmlns="" id="{7F770A3B-8E72-47CD-9D37-E372CAC33534}"/>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97" name="Freeform 18">
                <a:extLst>
                  <a:ext uri="{FF2B5EF4-FFF2-40B4-BE49-F238E27FC236}">
                    <a16:creationId xmlns:a16="http://schemas.microsoft.com/office/drawing/2014/main" xmlns="" id="{6ECB69C1-D825-49B3-9786-DAC4CDF0F59D}"/>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98" name="Freeform 54">
                <a:extLst>
                  <a:ext uri="{FF2B5EF4-FFF2-40B4-BE49-F238E27FC236}">
                    <a16:creationId xmlns:a16="http://schemas.microsoft.com/office/drawing/2014/main" xmlns="" id="{C03A5604-D7B1-457F-B824-FF3C0BA24069}"/>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grpSp>
        <p:sp>
          <p:nvSpPr>
            <p:cNvPr id="86" name="Oval 19">
              <a:extLst>
                <a:ext uri="{FF2B5EF4-FFF2-40B4-BE49-F238E27FC236}">
                  <a16:creationId xmlns:a16="http://schemas.microsoft.com/office/drawing/2014/main" xmlns="" id="{C7375531-F86A-4D1A-9B4F-9B7767347969}"/>
                </a:ext>
              </a:extLst>
            </p:cNvPr>
            <p:cNvSpPr/>
            <p:nvPr/>
          </p:nvSpPr>
          <p:spPr>
            <a:xfrm rot="7840081">
              <a:off x="5220968" y="21654"/>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Times New Roman" pitchFamily="18" charset="0"/>
                <a:cs typeface="Times New Roman" pitchFamily="18" charset="0"/>
              </a:endParaRPr>
            </a:p>
          </p:txBody>
        </p:sp>
        <p:sp>
          <p:nvSpPr>
            <p:cNvPr id="87" name="Round Same Side Corner Rectangle 3">
              <a:extLst>
                <a:ext uri="{FF2B5EF4-FFF2-40B4-BE49-F238E27FC236}">
                  <a16:creationId xmlns:a16="http://schemas.microsoft.com/office/drawing/2014/main" xmlns="" id="{74977F66-66AB-4681-8579-CB275BDE1343}"/>
                </a:ext>
              </a:extLst>
            </p:cNvPr>
            <p:cNvSpPr/>
            <p:nvPr/>
          </p:nvSpPr>
          <p:spPr>
            <a:xfrm>
              <a:off x="4099789" y="53492"/>
              <a:ext cx="313419" cy="205786"/>
            </a:xfrm>
            <a:custGeom>
              <a:avLst/>
              <a:gdLst/>
              <a:ahLst/>
              <a:cxnLst/>
              <a:rect l="l" t="t" r="r" b="b"/>
              <a:pathLst>
                <a:path w="3948136" h="2592287">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88" name="Freeform 36">
              <a:extLst>
                <a:ext uri="{FF2B5EF4-FFF2-40B4-BE49-F238E27FC236}">
                  <a16:creationId xmlns:a16="http://schemas.microsoft.com/office/drawing/2014/main" xmlns="" id="{CBB4D6DF-9648-4CA9-961E-66717844E6FC}"/>
                </a:ext>
              </a:extLst>
            </p:cNvPr>
            <p:cNvSpPr>
              <a:spLocks noEditPoints="1"/>
            </p:cNvSpPr>
            <p:nvPr/>
          </p:nvSpPr>
          <p:spPr bwMode="auto">
            <a:xfrm>
              <a:off x="5836172" y="550811"/>
              <a:ext cx="271140" cy="292344"/>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Times New Roman" pitchFamily="18" charset="0"/>
                <a:cs typeface="Times New Roman" pitchFamily="18" charset="0"/>
              </a:endParaRPr>
            </a:p>
          </p:txBody>
        </p:sp>
        <p:sp>
          <p:nvSpPr>
            <p:cNvPr id="89" name="Oval 19">
              <a:extLst>
                <a:ext uri="{FF2B5EF4-FFF2-40B4-BE49-F238E27FC236}">
                  <a16:creationId xmlns:a16="http://schemas.microsoft.com/office/drawing/2014/main" xmlns="" id="{B9C37C1B-F8A9-48AD-ABA4-C1BD4BDD0F95}"/>
                </a:ext>
              </a:extLst>
            </p:cNvPr>
            <p:cNvSpPr/>
            <p:nvPr/>
          </p:nvSpPr>
          <p:spPr>
            <a:xfrm rot="7840081">
              <a:off x="3586804" y="1467179"/>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Times New Roman" pitchFamily="18" charset="0"/>
                <a:cs typeface="Times New Roman" pitchFamily="18" charset="0"/>
              </a:endParaRPr>
            </a:p>
          </p:txBody>
        </p:sp>
        <p:sp>
          <p:nvSpPr>
            <p:cNvPr id="90" name="Oval 12287">
              <a:extLst>
                <a:ext uri="{FF2B5EF4-FFF2-40B4-BE49-F238E27FC236}">
                  <a16:creationId xmlns:a16="http://schemas.microsoft.com/office/drawing/2014/main" xmlns="" id="{A377721E-E48C-4A19-81A9-72DB12437466}"/>
                </a:ext>
              </a:extLst>
            </p:cNvPr>
            <p:cNvSpPr/>
            <p:nvPr/>
          </p:nvSpPr>
          <p:spPr>
            <a:xfrm>
              <a:off x="4229581" y="2162779"/>
              <a:ext cx="282062" cy="281027"/>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91" name="Parallelogram 8">
              <a:extLst>
                <a:ext uri="{FF2B5EF4-FFF2-40B4-BE49-F238E27FC236}">
                  <a16:creationId xmlns:a16="http://schemas.microsoft.com/office/drawing/2014/main" xmlns="" id="{1AFB9642-ECF9-4FE5-9B03-243282BF3D7A}"/>
                </a:ext>
              </a:extLst>
            </p:cNvPr>
            <p:cNvSpPr/>
            <p:nvPr/>
          </p:nvSpPr>
          <p:spPr>
            <a:xfrm>
              <a:off x="4912032" y="1041811"/>
              <a:ext cx="273280" cy="166694"/>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92" name="Parallelogram 8">
              <a:extLst>
                <a:ext uri="{FF2B5EF4-FFF2-40B4-BE49-F238E27FC236}">
                  <a16:creationId xmlns:a16="http://schemas.microsoft.com/office/drawing/2014/main" xmlns="" id="{18375353-3718-44BC-9FA2-A26491B2C1C0}"/>
                </a:ext>
              </a:extLst>
            </p:cNvPr>
            <p:cNvSpPr/>
            <p:nvPr/>
          </p:nvSpPr>
          <p:spPr>
            <a:xfrm>
              <a:off x="4118225" y="1037486"/>
              <a:ext cx="273280" cy="166694"/>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sp>
          <p:nvSpPr>
            <p:cNvPr id="93" name="Rounded Rectangle 8">
              <a:extLst>
                <a:ext uri="{FF2B5EF4-FFF2-40B4-BE49-F238E27FC236}">
                  <a16:creationId xmlns:a16="http://schemas.microsoft.com/office/drawing/2014/main" xmlns="" id="{F21F4706-2269-4A6F-B3ED-D504FA6B9FA1}"/>
                </a:ext>
              </a:extLst>
            </p:cNvPr>
            <p:cNvSpPr/>
            <p:nvPr/>
          </p:nvSpPr>
          <p:spPr>
            <a:xfrm>
              <a:off x="3935401" y="1256727"/>
              <a:ext cx="262075" cy="197747"/>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p:grpSp>
      <p:sp>
        <p:nvSpPr>
          <p:cNvPr id="114" name="Oval 113">
            <a:extLst>
              <a:ext uri="{FF2B5EF4-FFF2-40B4-BE49-F238E27FC236}">
                <a16:creationId xmlns:a16="http://schemas.microsoft.com/office/drawing/2014/main" xmlns="" id="{6AFBAC7B-E17A-446C-B760-72494A5F2EC1}"/>
              </a:ext>
            </a:extLst>
          </p:cNvPr>
          <p:cNvSpPr/>
          <p:nvPr/>
        </p:nvSpPr>
        <p:spPr>
          <a:xfrm>
            <a:off x="5629928" y="6221558"/>
            <a:ext cx="948541" cy="310325"/>
          </a:xfrm>
          <a:prstGeom prst="ellipse">
            <a:avLst/>
          </a:prstGeom>
          <a:solidFill>
            <a:schemeClr val="tx1">
              <a:lumMod val="75000"/>
              <a:lumOff val="25000"/>
              <a:alpha val="5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xmlns="" id="{F5E9C45E-A076-490F-9590-8922391E6A07}"/>
                  </a:ext>
                </a:extLst>
              </p:cNvPr>
              <p:cNvSpPr txBox="1"/>
              <p:nvPr/>
            </p:nvSpPr>
            <p:spPr>
              <a:xfrm>
                <a:off x="10207695" y="5397770"/>
                <a:ext cx="1800844" cy="6932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1" i="1" smtClean="0">
                          <a:solidFill>
                            <a:schemeClr val="accent3">
                              <a:lumMod val="50000"/>
                            </a:schemeClr>
                          </a:solidFill>
                          <a:latin typeface="Cambria Math" panose="02040503050406030204" pitchFamily="18" charset="0"/>
                        </a:rPr>
                        <m:t>𝒑</m:t>
                      </m:r>
                      <m:r>
                        <a:rPr lang="en-US" sz="2200" b="1" i="1" smtClean="0">
                          <a:solidFill>
                            <a:schemeClr val="accent3">
                              <a:lumMod val="50000"/>
                            </a:schemeClr>
                          </a:solidFill>
                          <a:latin typeface="Cambria Math" panose="02040503050406030204" pitchFamily="18" charset="0"/>
                        </a:rPr>
                        <m:t>=</m:t>
                      </m:r>
                      <m:r>
                        <a:rPr lang="en-US" sz="2200" b="1" i="1" smtClean="0">
                          <a:solidFill>
                            <a:schemeClr val="accent3">
                              <a:lumMod val="50000"/>
                            </a:schemeClr>
                          </a:solidFill>
                          <a:latin typeface="Cambria Math" panose="02040503050406030204" pitchFamily="18" charset="0"/>
                        </a:rPr>
                        <m:t>𝟏</m:t>
                      </m:r>
                      <m:r>
                        <a:rPr lang="en-US" sz="2200" b="1" i="1" smtClean="0">
                          <a:solidFill>
                            <a:schemeClr val="accent3">
                              <a:lumMod val="50000"/>
                            </a:schemeClr>
                          </a:solidFill>
                          <a:latin typeface="Cambria Math" panose="02040503050406030204" pitchFamily="18" charset="0"/>
                        </a:rPr>
                        <m:t>−</m:t>
                      </m:r>
                      <m:f>
                        <m:fPr>
                          <m:ctrlPr>
                            <a:rPr lang="en-US" sz="2200" b="1" i="1" smtClean="0">
                              <a:solidFill>
                                <a:schemeClr val="accent3">
                                  <a:lumMod val="50000"/>
                                </a:schemeClr>
                              </a:solidFill>
                              <a:latin typeface="Cambria Math"/>
                            </a:rPr>
                          </m:ctrlPr>
                        </m:fPr>
                        <m:num>
                          <m:r>
                            <a:rPr lang="en-US" sz="2200" b="1" i="1" smtClean="0">
                              <a:solidFill>
                                <a:schemeClr val="accent3">
                                  <a:lumMod val="50000"/>
                                </a:schemeClr>
                              </a:solidFill>
                              <a:latin typeface="Cambria Math" panose="02040503050406030204" pitchFamily="18" charset="0"/>
                            </a:rPr>
                            <m:t>𝟏</m:t>
                          </m:r>
                        </m:num>
                        <m:den>
                          <m:sSub>
                            <m:sSubPr>
                              <m:ctrlPr>
                                <a:rPr lang="en-US" sz="2200" b="1" i="1" smtClean="0">
                                  <a:solidFill>
                                    <a:schemeClr val="accent3">
                                      <a:lumMod val="50000"/>
                                    </a:schemeClr>
                                  </a:solidFill>
                                  <a:latin typeface="Cambria Math"/>
                                </a:rPr>
                              </m:ctrlPr>
                            </m:sSubPr>
                            <m:e>
                              <m:r>
                                <a:rPr lang="en-US" sz="2200" b="1" i="1" smtClean="0">
                                  <a:solidFill>
                                    <a:schemeClr val="accent3">
                                      <a:lumMod val="50000"/>
                                    </a:schemeClr>
                                  </a:solidFill>
                                  <a:latin typeface="Cambria Math" panose="02040503050406030204" pitchFamily="18" charset="0"/>
                                </a:rPr>
                                <m:t>𝑹</m:t>
                              </m:r>
                            </m:e>
                            <m:sub>
                              <m:r>
                                <a:rPr lang="en-US" sz="2200" b="1" i="1" smtClean="0">
                                  <a:solidFill>
                                    <a:schemeClr val="accent3">
                                      <a:lumMod val="50000"/>
                                    </a:schemeClr>
                                  </a:solidFill>
                                  <a:latin typeface="Cambria Math" panose="02040503050406030204" pitchFamily="18" charset="0"/>
                                </a:rPr>
                                <m:t>𝒐</m:t>
                              </m:r>
                            </m:sub>
                          </m:sSub>
                        </m:den>
                      </m:f>
                    </m:oMath>
                  </m:oMathPara>
                </a14:m>
                <a:endParaRPr lang="en-US" sz="2200" b="1" dirty="0">
                  <a:solidFill>
                    <a:schemeClr val="accent3">
                      <a:lumMod val="50000"/>
                    </a:schemeClr>
                  </a:solidFill>
                </a:endParaRPr>
              </a:p>
            </p:txBody>
          </p:sp>
        </mc:Choice>
        <mc:Fallback xmlns="">
          <p:sp>
            <p:nvSpPr>
              <p:cNvPr id="2" name="TextBox 1">
                <a:extLst>
                  <a:ext uri="{FF2B5EF4-FFF2-40B4-BE49-F238E27FC236}">
                    <a16:creationId xmlns="" xmlns:a16="http://schemas.microsoft.com/office/drawing/2014/main" id="{F5E9C45E-A076-490F-9590-8922391E6A07}"/>
                  </a:ext>
                </a:extLst>
              </p:cNvPr>
              <p:cNvSpPr txBox="1">
                <a:spLocks noRot="1" noChangeAspect="1" noMove="1" noResize="1" noEditPoints="1" noAdjustHandles="1" noChangeArrowheads="1" noChangeShapeType="1" noTextEdit="1"/>
              </p:cNvSpPr>
              <p:nvPr/>
            </p:nvSpPr>
            <p:spPr>
              <a:xfrm>
                <a:off x="10207695" y="5397770"/>
                <a:ext cx="1800844" cy="693267"/>
              </a:xfrm>
              <a:prstGeom prst="rect">
                <a:avLst/>
              </a:prstGeom>
              <a:blipFill>
                <a:blip r:embed="rId2"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xmlns="" id="{4836A37A-5F55-4A1E-B089-FE149D0F3994}"/>
                  </a:ext>
                </a:extLst>
              </p:cNvPr>
              <p:cNvSpPr txBox="1"/>
              <p:nvPr/>
            </p:nvSpPr>
            <p:spPr>
              <a:xfrm>
                <a:off x="557063" y="3850644"/>
                <a:ext cx="1143262" cy="6430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1" i="1" smtClean="0">
                              <a:solidFill>
                                <a:schemeClr val="accent3">
                                  <a:lumMod val="50000"/>
                                </a:schemeClr>
                              </a:solidFill>
                              <a:latin typeface="Cambria Math"/>
                            </a:rPr>
                          </m:ctrlPr>
                        </m:sSubPr>
                        <m:e>
                          <m:r>
                            <a:rPr lang="en-US" sz="2200" b="1" i="1" smtClean="0">
                              <a:solidFill>
                                <a:schemeClr val="accent3">
                                  <a:lumMod val="50000"/>
                                </a:schemeClr>
                              </a:solidFill>
                              <a:latin typeface="Cambria Math" panose="02040503050406030204" pitchFamily="18" charset="0"/>
                            </a:rPr>
                            <m:t>𝑹</m:t>
                          </m:r>
                        </m:e>
                        <m:sub>
                          <m:r>
                            <a:rPr lang="en-US" sz="2200" b="1" i="1" smtClean="0">
                              <a:solidFill>
                                <a:schemeClr val="accent3">
                                  <a:lumMod val="50000"/>
                                </a:schemeClr>
                              </a:solidFill>
                              <a:latin typeface="Cambria Math" panose="02040503050406030204" pitchFamily="18" charset="0"/>
                            </a:rPr>
                            <m:t>𝒐</m:t>
                          </m:r>
                        </m:sub>
                      </m:sSub>
                      <m:r>
                        <a:rPr lang="en-US" sz="2200" b="1" i="1" smtClean="0">
                          <a:solidFill>
                            <a:schemeClr val="accent3">
                              <a:lumMod val="50000"/>
                            </a:schemeClr>
                          </a:solidFill>
                          <a:latin typeface="Cambria Math" panose="02040503050406030204" pitchFamily="18" charset="0"/>
                        </a:rPr>
                        <m:t>=</m:t>
                      </m:r>
                      <m:f>
                        <m:fPr>
                          <m:ctrlPr>
                            <a:rPr lang="en-US" sz="2200" b="1" i="1" smtClean="0">
                              <a:solidFill>
                                <a:schemeClr val="accent3">
                                  <a:lumMod val="50000"/>
                                </a:schemeClr>
                              </a:solidFill>
                              <a:latin typeface="Cambria Math"/>
                            </a:rPr>
                          </m:ctrlPr>
                        </m:fPr>
                        <m:num>
                          <m:r>
                            <a:rPr lang="en-US" sz="2200" b="1" i="1" smtClean="0">
                              <a:solidFill>
                                <a:schemeClr val="accent3">
                                  <a:lumMod val="50000"/>
                                </a:schemeClr>
                              </a:solidFill>
                              <a:latin typeface="Cambria Math" panose="02040503050406030204" pitchFamily="18" charset="0"/>
                              <a:ea typeface="Cambria Math" panose="02040503050406030204" pitchFamily="18" charset="0"/>
                            </a:rPr>
                            <m:t>𝜷</m:t>
                          </m:r>
                          <m:r>
                            <a:rPr lang="en-US" sz="2200" b="1" i="1" smtClean="0">
                              <a:solidFill>
                                <a:schemeClr val="accent3">
                                  <a:lumMod val="50000"/>
                                </a:schemeClr>
                              </a:solidFill>
                              <a:latin typeface="Cambria Math" panose="02040503050406030204" pitchFamily="18" charset="0"/>
                              <a:ea typeface="Cambria Math" panose="02040503050406030204" pitchFamily="18" charset="0"/>
                            </a:rPr>
                            <m:t>𝑵</m:t>
                          </m:r>
                        </m:num>
                        <m:den>
                          <m:r>
                            <a:rPr lang="en-US" sz="2200" b="1" i="1" smtClean="0">
                              <a:solidFill>
                                <a:schemeClr val="accent3">
                                  <a:lumMod val="50000"/>
                                </a:schemeClr>
                              </a:solidFill>
                              <a:latin typeface="Cambria Math" panose="02040503050406030204" pitchFamily="18" charset="0"/>
                            </a:rPr>
                            <m:t>𝒗</m:t>
                          </m:r>
                        </m:den>
                      </m:f>
                    </m:oMath>
                  </m:oMathPara>
                </a14:m>
                <a:endParaRPr lang="en-US" sz="2200" b="1" dirty="0">
                  <a:solidFill>
                    <a:schemeClr val="accent3">
                      <a:lumMod val="50000"/>
                    </a:schemeClr>
                  </a:solidFill>
                </a:endParaRPr>
              </a:p>
            </p:txBody>
          </p:sp>
        </mc:Choice>
        <mc:Fallback xmlns="">
          <p:sp>
            <p:nvSpPr>
              <p:cNvPr id="31" name="TextBox 30">
                <a:extLst>
                  <a:ext uri="{FF2B5EF4-FFF2-40B4-BE49-F238E27FC236}">
                    <a16:creationId xmlns="" xmlns:a16="http://schemas.microsoft.com/office/drawing/2014/main" id="{4836A37A-5F55-4A1E-B089-FE149D0F3994}"/>
                  </a:ext>
                </a:extLst>
              </p:cNvPr>
              <p:cNvSpPr txBox="1">
                <a:spLocks noRot="1" noChangeAspect="1" noMove="1" noResize="1" noEditPoints="1" noAdjustHandles="1" noChangeArrowheads="1" noChangeShapeType="1" noTextEdit="1"/>
              </p:cNvSpPr>
              <p:nvPr/>
            </p:nvSpPr>
            <p:spPr>
              <a:xfrm>
                <a:off x="557063" y="3850644"/>
                <a:ext cx="1143262" cy="643061"/>
              </a:xfrm>
              <a:prstGeom prst="rect">
                <a:avLst/>
              </a:prstGeom>
              <a:blipFill>
                <a:blip r:embed="rId3" cstate="print"/>
                <a:stretch>
                  <a:fillRect/>
                </a:stretch>
              </a:blipFill>
            </p:spPr>
            <p:txBody>
              <a:bodyPr/>
              <a:lstStyle/>
              <a:p>
                <a:r>
                  <a:rPr lang="en-US">
                    <a:noFill/>
                  </a:rPr>
                  <a:t> </a:t>
                </a:r>
              </a:p>
            </p:txBody>
          </p:sp>
        </mc:Fallback>
      </mc:AlternateContent>
      <p:sp>
        <p:nvSpPr>
          <p:cNvPr id="115" name="TextBox 114">
            <a:extLst>
              <a:ext uri="{FF2B5EF4-FFF2-40B4-BE49-F238E27FC236}">
                <a16:creationId xmlns:a16="http://schemas.microsoft.com/office/drawing/2014/main" xmlns="" id="{F8F47D13-552E-4D6A-971C-083057DDFB7E}"/>
              </a:ext>
            </a:extLst>
          </p:cNvPr>
          <p:cNvSpPr txBox="1"/>
          <p:nvPr/>
        </p:nvSpPr>
        <p:spPr>
          <a:xfrm>
            <a:off x="0" y="2662643"/>
            <a:ext cx="2513242" cy="1323439"/>
          </a:xfrm>
          <a:prstGeom prst="rect">
            <a:avLst/>
          </a:prstGeom>
          <a:noFill/>
        </p:spPr>
        <p:txBody>
          <a:bodyPr wrap="square" rtlCol="0">
            <a:spAutoFit/>
          </a:bodyPr>
          <a:lstStyle/>
          <a:p>
            <a:r>
              <a:rPr lang="en-US" sz="2000" dirty="0">
                <a:solidFill>
                  <a:schemeClr val="accent3">
                    <a:lumMod val="50000"/>
                  </a:schemeClr>
                </a:solidFill>
                <a:latin typeface="Times New Roman" pitchFamily="18" charset="0"/>
                <a:ea typeface="+mn-lt"/>
                <a:cs typeface="Times New Roman" pitchFamily="18" charset="0"/>
              </a:rPr>
              <a:t>The  number of people an infectious person can pass the disease to.</a:t>
            </a:r>
            <a:endParaRPr lang="en-US" sz="2000" dirty="0">
              <a:solidFill>
                <a:schemeClr val="accent3">
                  <a:lumMod val="50000"/>
                </a:schemeClr>
              </a:solidFill>
            </a:endParaRPr>
          </a:p>
        </p:txBody>
      </p:sp>
      <p:sp>
        <p:nvSpPr>
          <p:cNvPr id="116" name="TextBox 115">
            <a:extLst>
              <a:ext uri="{FF2B5EF4-FFF2-40B4-BE49-F238E27FC236}">
                <a16:creationId xmlns:a16="http://schemas.microsoft.com/office/drawing/2014/main" xmlns="" id="{B6A57497-DFFA-4D9C-A1B1-0593B2893312}"/>
              </a:ext>
            </a:extLst>
          </p:cNvPr>
          <p:cNvSpPr txBox="1"/>
          <p:nvPr/>
        </p:nvSpPr>
        <p:spPr>
          <a:xfrm>
            <a:off x="10151422" y="3820477"/>
            <a:ext cx="2100407" cy="1631216"/>
          </a:xfrm>
          <a:prstGeom prst="rect">
            <a:avLst/>
          </a:prstGeom>
          <a:noFill/>
        </p:spPr>
        <p:txBody>
          <a:bodyPr wrap="square" rtlCol="0">
            <a:spAutoFit/>
          </a:bodyPr>
          <a:lstStyle/>
          <a:p>
            <a:r>
              <a:rPr lang="en-US" sz="2000" dirty="0">
                <a:solidFill>
                  <a:schemeClr val="accent3">
                    <a:lumMod val="50000"/>
                  </a:schemeClr>
                </a:solidFill>
                <a:latin typeface="Times New Roman" pitchFamily="18" charset="0"/>
                <a:ea typeface="+mn-lt"/>
                <a:cs typeface="Times New Roman" pitchFamily="18" charset="0"/>
              </a:rPr>
              <a:t>The number of people required to be vaccinated in order to eradicate a disease.</a:t>
            </a:r>
            <a:endParaRPr lang="en-US" sz="2000" dirty="0">
              <a:solidFill>
                <a:schemeClr val="accent3">
                  <a:lumMod val="50000"/>
                </a:schemeClr>
              </a:solidFill>
            </a:endParaRPr>
          </a:p>
        </p:txBody>
      </p:sp>
    </p:spTree>
    <p:extLst>
      <p:ext uri="{BB962C8B-B14F-4D97-AF65-F5344CB8AC3E}">
        <p14:creationId xmlns:p14="http://schemas.microsoft.com/office/powerpoint/2010/main" val="326864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6C37057A-7228-4C46-B8A3-AE62AFCD743C}"/>
              </a:ext>
            </a:extLst>
          </p:cNvPr>
          <p:cNvSpPr/>
          <p:nvPr/>
        </p:nvSpPr>
        <p:spPr>
          <a:xfrm rot="1823044">
            <a:off x="2717538" y="3285815"/>
            <a:ext cx="893702" cy="557062"/>
          </a:xfrm>
          <a:custGeom>
            <a:avLst/>
            <a:gdLst>
              <a:gd name="connsiteX0" fmla="*/ 372710 w 677331"/>
              <a:gd name="connsiteY0" fmla="*/ 26347 h 523392"/>
              <a:gd name="connsiteX1" fmla="*/ 414273 w 677331"/>
              <a:gd name="connsiteY1" fmla="*/ 180286 h 523392"/>
              <a:gd name="connsiteX2" fmla="*/ 417352 w 677331"/>
              <a:gd name="connsiteY2" fmla="*/ 214153 h 523392"/>
              <a:gd name="connsiteX3" fmla="*/ 18650 w 677331"/>
              <a:gd name="connsiteY3" fmla="*/ 214153 h 523392"/>
              <a:gd name="connsiteX4" fmla="*/ 18650 w 677331"/>
              <a:gd name="connsiteY4" fmla="*/ 321910 h 523392"/>
              <a:gd name="connsiteX5" fmla="*/ 411194 w 677331"/>
              <a:gd name="connsiteY5" fmla="*/ 321910 h 523392"/>
              <a:gd name="connsiteX6" fmla="*/ 377328 w 677331"/>
              <a:gd name="connsiteY6" fmla="*/ 441982 h 523392"/>
              <a:gd name="connsiteX7" fmla="*/ 345001 w 677331"/>
              <a:gd name="connsiteY7" fmla="*/ 511255 h 523392"/>
              <a:gd name="connsiteX8" fmla="*/ 606697 w 677331"/>
              <a:gd name="connsiteY8" fmla="*/ 511255 h 523392"/>
              <a:gd name="connsiteX9" fmla="*/ 660575 w 677331"/>
              <a:gd name="connsiteY9" fmla="*/ 241862 h 523392"/>
              <a:gd name="connsiteX10" fmla="*/ 626709 w 677331"/>
              <a:gd name="connsiteY10" fmla="*/ 18650 h 523392"/>
              <a:gd name="connsiteX11" fmla="*/ 371170 w 677331"/>
              <a:gd name="connsiteY11" fmla="*/ 18650 h 523392"/>
              <a:gd name="connsiteX12" fmla="*/ 372710 w 677331"/>
              <a:gd name="connsiteY12" fmla="*/ 26347 h 52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7331" h="523392">
                <a:moveTo>
                  <a:pt x="372710" y="26347"/>
                </a:moveTo>
                <a:cubicBezTo>
                  <a:pt x="394261" y="74068"/>
                  <a:pt x="408116" y="126408"/>
                  <a:pt x="414273" y="180286"/>
                </a:cubicBezTo>
                <a:cubicBezTo>
                  <a:pt x="415813" y="191062"/>
                  <a:pt x="415813" y="201837"/>
                  <a:pt x="417352" y="214153"/>
                </a:cubicBezTo>
                <a:lnTo>
                  <a:pt x="18650" y="214153"/>
                </a:lnTo>
                <a:lnTo>
                  <a:pt x="18650" y="321910"/>
                </a:lnTo>
                <a:lnTo>
                  <a:pt x="411194" y="321910"/>
                </a:lnTo>
                <a:cubicBezTo>
                  <a:pt x="405037" y="363473"/>
                  <a:pt x="392722" y="403497"/>
                  <a:pt x="377328" y="441982"/>
                </a:cubicBezTo>
                <a:cubicBezTo>
                  <a:pt x="368092" y="465073"/>
                  <a:pt x="357316" y="488164"/>
                  <a:pt x="345001" y="511255"/>
                </a:cubicBezTo>
                <a:lnTo>
                  <a:pt x="606697" y="511255"/>
                </a:lnTo>
                <a:cubicBezTo>
                  <a:pt x="640563" y="426588"/>
                  <a:pt x="660575" y="337304"/>
                  <a:pt x="660575" y="241862"/>
                </a:cubicBezTo>
                <a:cubicBezTo>
                  <a:pt x="660575" y="161813"/>
                  <a:pt x="648260" y="87923"/>
                  <a:pt x="626709" y="18650"/>
                </a:cubicBezTo>
                <a:lnTo>
                  <a:pt x="371170" y="18650"/>
                </a:lnTo>
                <a:cubicBezTo>
                  <a:pt x="371170" y="21729"/>
                  <a:pt x="371170" y="23269"/>
                  <a:pt x="372710" y="26347"/>
                </a:cubicBezTo>
                <a:close/>
              </a:path>
            </a:pathLst>
          </a:custGeom>
          <a:solidFill>
            <a:schemeClr val="accent1">
              <a:lumMod val="40000"/>
              <a:lumOff val="60000"/>
            </a:schemeClr>
          </a:solidFill>
          <a:ln w="15387"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32" name="Freeform: Shape 31">
            <a:extLst>
              <a:ext uri="{FF2B5EF4-FFF2-40B4-BE49-F238E27FC236}">
                <a16:creationId xmlns:a16="http://schemas.microsoft.com/office/drawing/2014/main" xmlns="" id="{F174C28A-4134-479A-A929-AD902FE7F174}"/>
              </a:ext>
            </a:extLst>
          </p:cNvPr>
          <p:cNvSpPr/>
          <p:nvPr/>
        </p:nvSpPr>
        <p:spPr>
          <a:xfrm rot="1803479">
            <a:off x="1882974" y="-659230"/>
            <a:ext cx="1813752" cy="7912292"/>
          </a:xfrm>
          <a:custGeom>
            <a:avLst/>
            <a:gdLst>
              <a:gd name="connsiteX0" fmla="*/ 564956 w 1571716"/>
              <a:gd name="connsiteY0" fmla="*/ 6049798 h 6856439"/>
              <a:gd name="connsiteX1" fmla="*/ 694265 w 1571716"/>
              <a:gd name="connsiteY1" fmla="*/ 6156016 h 6856439"/>
              <a:gd name="connsiteX2" fmla="*/ 741986 w 1571716"/>
              <a:gd name="connsiteY2" fmla="*/ 6196040 h 6856439"/>
              <a:gd name="connsiteX3" fmla="*/ 241684 w 1571716"/>
              <a:gd name="connsiteY3" fmla="*/ 6856439 h 6856439"/>
              <a:gd name="connsiteX4" fmla="*/ 0 w 1571716"/>
              <a:gd name="connsiteY4" fmla="*/ 6856439 h 6856439"/>
              <a:gd name="connsiteX5" fmla="*/ 564956 w 1571716"/>
              <a:gd name="connsiteY5" fmla="*/ 6049798 h 6856439"/>
              <a:gd name="connsiteX6" fmla="*/ 252460 w 1571716"/>
              <a:gd name="connsiteY6" fmla="*/ 5232384 h 6856439"/>
              <a:gd name="connsiteX7" fmla="*/ 301721 w 1571716"/>
              <a:gd name="connsiteY7" fmla="*/ 5361692 h 6856439"/>
              <a:gd name="connsiteX8" fmla="*/ 370993 w 1571716"/>
              <a:gd name="connsiteY8" fmla="*/ 5469450 h 6856439"/>
              <a:gd name="connsiteX9" fmla="*/ 392544 w 1571716"/>
              <a:gd name="connsiteY9" fmla="*/ 5497159 h 6856439"/>
              <a:gd name="connsiteX10" fmla="*/ 1146845 w 1571716"/>
              <a:gd name="connsiteY10" fmla="*/ 5497159 h 6856439"/>
              <a:gd name="connsiteX11" fmla="*/ 1166857 w 1571716"/>
              <a:gd name="connsiteY11" fmla="*/ 5469450 h 6856439"/>
              <a:gd name="connsiteX12" fmla="*/ 1231511 w 1571716"/>
              <a:gd name="connsiteY12" fmla="*/ 5361692 h 6856439"/>
              <a:gd name="connsiteX13" fmla="*/ 1276154 w 1571716"/>
              <a:gd name="connsiteY13" fmla="*/ 5232384 h 6856439"/>
              <a:gd name="connsiteX14" fmla="*/ 355599 w 1571716"/>
              <a:gd name="connsiteY14" fmla="*/ 4853693 h 6856439"/>
              <a:gd name="connsiteX15" fmla="*/ 297102 w 1571716"/>
              <a:gd name="connsiteY15" fmla="*/ 4944517 h 6856439"/>
              <a:gd name="connsiteX16" fmla="*/ 244763 w 1571716"/>
              <a:gd name="connsiteY16" fmla="*/ 5098456 h 6856439"/>
              <a:gd name="connsiteX17" fmla="*/ 243224 w 1571716"/>
              <a:gd name="connsiteY17" fmla="*/ 5116929 h 6856439"/>
              <a:gd name="connsiteX18" fmla="*/ 1277693 w 1571716"/>
              <a:gd name="connsiteY18" fmla="*/ 5116929 h 6856439"/>
              <a:gd name="connsiteX19" fmla="*/ 1274614 w 1571716"/>
              <a:gd name="connsiteY19" fmla="*/ 5098456 h 6856439"/>
              <a:gd name="connsiteX20" fmla="*/ 1216118 w 1571716"/>
              <a:gd name="connsiteY20" fmla="*/ 4944517 h 6856439"/>
              <a:gd name="connsiteX21" fmla="*/ 1157621 w 1571716"/>
              <a:gd name="connsiteY21" fmla="*/ 4853693 h 6856439"/>
              <a:gd name="connsiteX22" fmla="*/ 397163 w 1571716"/>
              <a:gd name="connsiteY22" fmla="*/ 1874976 h 6856439"/>
              <a:gd name="connsiteX23" fmla="*/ 431029 w 1571716"/>
              <a:gd name="connsiteY23" fmla="*/ 2013521 h 6856439"/>
              <a:gd name="connsiteX24" fmla="*/ 483368 w 1571716"/>
              <a:gd name="connsiteY24" fmla="*/ 2121278 h 6856439"/>
              <a:gd name="connsiteX25" fmla="*/ 486447 w 1571716"/>
              <a:gd name="connsiteY25" fmla="*/ 2124357 h 6856439"/>
              <a:gd name="connsiteX26" fmla="*/ 1206881 w 1571716"/>
              <a:gd name="connsiteY26" fmla="*/ 2124357 h 6856439"/>
              <a:gd name="connsiteX27" fmla="*/ 1208421 w 1571716"/>
              <a:gd name="connsiteY27" fmla="*/ 2121278 h 6856439"/>
              <a:gd name="connsiteX28" fmla="*/ 1260760 w 1571716"/>
              <a:gd name="connsiteY28" fmla="*/ 2013521 h 6856439"/>
              <a:gd name="connsiteX29" fmla="*/ 1296166 w 1571716"/>
              <a:gd name="connsiteY29" fmla="*/ 1874976 h 6856439"/>
              <a:gd name="connsiteX30" fmla="*/ 484908 w 1571716"/>
              <a:gd name="connsiteY30" fmla="*/ 1514759 h 6856439"/>
              <a:gd name="connsiteX31" fmla="*/ 449502 w 1571716"/>
              <a:gd name="connsiteY31" fmla="*/ 1580953 h 6856439"/>
              <a:gd name="connsiteX32" fmla="*/ 397163 w 1571716"/>
              <a:gd name="connsiteY32" fmla="*/ 1734891 h 6856439"/>
              <a:gd name="connsiteX33" fmla="*/ 392544 w 1571716"/>
              <a:gd name="connsiteY33" fmla="*/ 1765679 h 6856439"/>
              <a:gd name="connsiteX34" fmla="*/ 1300784 w 1571716"/>
              <a:gd name="connsiteY34" fmla="*/ 1765679 h 6856439"/>
              <a:gd name="connsiteX35" fmla="*/ 1297705 w 1571716"/>
              <a:gd name="connsiteY35" fmla="*/ 1734891 h 6856439"/>
              <a:gd name="connsiteX36" fmla="*/ 1249984 w 1571716"/>
              <a:gd name="connsiteY36" fmla="*/ 1580953 h 6856439"/>
              <a:gd name="connsiteX37" fmla="*/ 1216118 w 1571716"/>
              <a:gd name="connsiteY37" fmla="*/ 1514759 h 6856439"/>
              <a:gd name="connsiteX38" fmla="*/ 138545 w 1571716"/>
              <a:gd name="connsiteY38" fmla="*/ 0 h 6856439"/>
              <a:gd name="connsiteX39" fmla="*/ 406398 w 1571716"/>
              <a:gd name="connsiteY39" fmla="*/ 0 h 6856439"/>
              <a:gd name="connsiteX40" fmla="*/ 455659 w 1571716"/>
              <a:gd name="connsiteY40" fmla="*/ 346363 h 6856439"/>
              <a:gd name="connsiteX41" fmla="*/ 777391 w 1571716"/>
              <a:gd name="connsiteY41" fmla="*/ 701962 h 6856439"/>
              <a:gd name="connsiteX42" fmla="*/ 652700 w 1571716"/>
              <a:gd name="connsiteY42" fmla="*/ 845125 h 6856439"/>
              <a:gd name="connsiteX43" fmla="*/ 628070 w 1571716"/>
              <a:gd name="connsiteY43" fmla="*/ 874373 h 6856439"/>
              <a:gd name="connsiteX44" fmla="*/ 255538 w 1571716"/>
              <a:gd name="connsiteY44" fmla="*/ 464896 h 6856439"/>
              <a:gd name="connsiteX45" fmla="*/ 138545 w 1571716"/>
              <a:gd name="connsiteY45" fmla="*/ 0 h 6856439"/>
              <a:gd name="connsiteX46" fmla="*/ 1231511 w 1571716"/>
              <a:gd name="connsiteY46" fmla="*/ 0 h 6856439"/>
              <a:gd name="connsiteX47" fmla="*/ 1460880 w 1571716"/>
              <a:gd name="connsiteY47" fmla="*/ 0 h 6856439"/>
              <a:gd name="connsiteX48" fmla="*/ 1319257 w 1571716"/>
              <a:gd name="connsiteY48" fmla="*/ 466435 h 6856439"/>
              <a:gd name="connsiteX49" fmla="*/ 1009839 w 1571716"/>
              <a:gd name="connsiteY49" fmla="*/ 865137 h 6856439"/>
              <a:gd name="connsiteX50" fmla="*/ 994445 w 1571716"/>
              <a:gd name="connsiteY50" fmla="*/ 883609 h 6856439"/>
              <a:gd name="connsiteX51" fmla="*/ 979052 w 1571716"/>
              <a:gd name="connsiteY51" fmla="*/ 902082 h 6856439"/>
              <a:gd name="connsiteX52" fmla="*/ 882070 w 1571716"/>
              <a:gd name="connsiteY52" fmla="*/ 1012918 h 6856439"/>
              <a:gd name="connsiteX53" fmla="*/ 828191 w 1571716"/>
              <a:gd name="connsiteY53" fmla="*/ 1072954 h 6856439"/>
              <a:gd name="connsiteX54" fmla="*/ 812798 w 1571716"/>
              <a:gd name="connsiteY54" fmla="*/ 1091427 h 6856439"/>
              <a:gd name="connsiteX55" fmla="*/ 797404 w 1571716"/>
              <a:gd name="connsiteY55" fmla="*/ 1109900 h 6856439"/>
              <a:gd name="connsiteX56" fmla="*/ 554180 w 1571716"/>
              <a:gd name="connsiteY56" fmla="*/ 1411620 h 6856439"/>
              <a:gd name="connsiteX57" fmla="*/ 1145306 w 1571716"/>
              <a:gd name="connsiteY57" fmla="*/ 1411620 h 6856439"/>
              <a:gd name="connsiteX58" fmla="*/ 866676 w 1571716"/>
              <a:gd name="connsiteY58" fmla="*/ 1106821 h 6856439"/>
              <a:gd name="connsiteX59" fmla="*/ 925173 w 1571716"/>
              <a:gd name="connsiteY59" fmla="*/ 1040627 h 6856439"/>
              <a:gd name="connsiteX60" fmla="*/ 1017536 w 1571716"/>
              <a:gd name="connsiteY60" fmla="*/ 934409 h 6856439"/>
              <a:gd name="connsiteX61" fmla="*/ 1544007 w 1571716"/>
              <a:gd name="connsiteY61" fmla="*/ 1798006 h 6856439"/>
              <a:gd name="connsiteX62" fmla="*/ 1071415 w 1571716"/>
              <a:gd name="connsiteY62" fmla="*/ 2620040 h 6856439"/>
              <a:gd name="connsiteX63" fmla="*/ 966736 w 1571716"/>
              <a:gd name="connsiteY63" fmla="*/ 2535374 h 6856439"/>
              <a:gd name="connsiteX64" fmla="*/ 891306 w 1571716"/>
              <a:gd name="connsiteY64" fmla="*/ 2475338 h 6856439"/>
              <a:gd name="connsiteX65" fmla="*/ 1132990 w 1571716"/>
              <a:gd name="connsiteY65" fmla="*/ 2235193 h 6856439"/>
              <a:gd name="connsiteX66" fmla="*/ 564956 w 1571716"/>
              <a:gd name="connsiteY66" fmla="*/ 2235193 h 6856439"/>
              <a:gd name="connsiteX67" fmla="*/ 815876 w 1571716"/>
              <a:gd name="connsiteY67" fmla="*/ 2475338 h 6856439"/>
              <a:gd name="connsiteX68" fmla="*/ 834349 w 1571716"/>
              <a:gd name="connsiteY68" fmla="*/ 2490731 h 6856439"/>
              <a:gd name="connsiteX69" fmla="*/ 852822 w 1571716"/>
              <a:gd name="connsiteY69" fmla="*/ 2506125 h 6856439"/>
              <a:gd name="connsiteX70" fmla="*/ 931331 w 1571716"/>
              <a:gd name="connsiteY70" fmla="*/ 2569240 h 6856439"/>
              <a:gd name="connsiteX71" fmla="*/ 1032930 w 1571716"/>
              <a:gd name="connsiteY71" fmla="*/ 2650828 h 6856439"/>
              <a:gd name="connsiteX72" fmla="*/ 1051403 w 1571716"/>
              <a:gd name="connsiteY72" fmla="*/ 2666222 h 6856439"/>
              <a:gd name="connsiteX73" fmla="*/ 1069876 w 1571716"/>
              <a:gd name="connsiteY73" fmla="*/ 2681616 h 6856439"/>
              <a:gd name="connsiteX74" fmla="*/ 1487050 w 1571716"/>
              <a:gd name="connsiteY74" fmla="*/ 3218862 h 6856439"/>
              <a:gd name="connsiteX75" fmla="*/ 1231511 w 1571716"/>
              <a:gd name="connsiteY75" fmla="*/ 3218862 h 6856439"/>
              <a:gd name="connsiteX76" fmla="*/ 1203802 w 1571716"/>
              <a:gd name="connsiteY76" fmla="*/ 3163444 h 6856439"/>
              <a:gd name="connsiteX77" fmla="*/ 440266 w 1571716"/>
              <a:gd name="connsiteY77" fmla="*/ 3163444 h 6856439"/>
              <a:gd name="connsiteX78" fmla="*/ 401781 w 1571716"/>
              <a:gd name="connsiteY78" fmla="*/ 3226560 h 6856439"/>
              <a:gd name="connsiteX79" fmla="*/ 361757 w 1571716"/>
              <a:gd name="connsiteY79" fmla="*/ 3380498 h 6856439"/>
              <a:gd name="connsiteX80" fmla="*/ 363296 w 1571716"/>
              <a:gd name="connsiteY80" fmla="*/ 3414365 h 6856439"/>
              <a:gd name="connsiteX81" fmla="*/ 880531 w 1571716"/>
              <a:gd name="connsiteY81" fmla="*/ 3414365 h 6856439"/>
              <a:gd name="connsiteX82" fmla="*/ 880531 w 1571716"/>
              <a:gd name="connsiteY82" fmla="*/ 3522122 h 6856439"/>
              <a:gd name="connsiteX83" fmla="*/ 377151 w 1571716"/>
              <a:gd name="connsiteY83" fmla="*/ 3522122 h 6856439"/>
              <a:gd name="connsiteX84" fmla="*/ 415635 w 1571716"/>
              <a:gd name="connsiteY84" fmla="*/ 3642194 h 6856439"/>
              <a:gd name="connsiteX85" fmla="*/ 467974 w 1571716"/>
              <a:gd name="connsiteY85" fmla="*/ 3749952 h 6856439"/>
              <a:gd name="connsiteX86" fmla="*/ 481829 w 1571716"/>
              <a:gd name="connsiteY86" fmla="*/ 3771503 h 6856439"/>
              <a:gd name="connsiteX87" fmla="*/ 1169936 w 1571716"/>
              <a:gd name="connsiteY87" fmla="*/ 3771503 h 6856439"/>
              <a:gd name="connsiteX88" fmla="*/ 1183790 w 1571716"/>
              <a:gd name="connsiteY88" fmla="*/ 3749952 h 6856439"/>
              <a:gd name="connsiteX89" fmla="*/ 1206881 w 1571716"/>
              <a:gd name="connsiteY89" fmla="*/ 3709927 h 6856439"/>
              <a:gd name="connsiteX90" fmla="*/ 1468577 w 1571716"/>
              <a:gd name="connsiteY90" fmla="*/ 3709927 h 6856439"/>
              <a:gd name="connsiteX91" fmla="*/ 999064 w 1571716"/>
              <a:gd name="connsiteY91" fmla="*/ 4279501 h 6856439"/>
              <a:gd name="connsiteX92" fmla="*/ 980591 w 1571716"/>
              <a:gd name="connsiteY92" fmla="*/ 4294895 h 6856439"/>
              <a:gd name="connsiteX93" fmla="*/ 962118 w 1571716"/>
              <a:gd name="connsiteY93" fmla="*/ 4310289 h 6856439"/>
              <a:gd name="connsiteX94" fmla="*/ 811258 w 1571716"/>
              <a:gd name="connsiteY94" fmla="*/ 4431901 h 6856439"/>
              <a:gd name="connsiteX95" fmla="*/ 782010 w 1571716"/>
              <a:gd name="connsiteY95" fmla="*/ 4454992 h 6856439"/>
              <a:gd name="connsiteX96" fmla="*/ 761998 w 1571716"/>
              <a:gd name="connsiteY96" fmla="*/ 4470385 h 6856439"/>
              <a:gd name="connsiteX97" fmla="*/ 741986 w 1571716"/>
              <a:gd name="connsiteY97" fmla="*/ 4484240 h 6856439"/>
              <a:gd name="connsiteX98" fmla="*/ 454120 w 1571716"/>
              <a:gd name="connsiteY98" fmla="*/ 4738239 h 6856439"/>
              <a:gd name="connsiteX99" fmla="*/ 1066797 w 1571716"/>
              <a:gd name="connsiteY99" fmla="*/ 4738239 h 6856439"/>
              <a:gd name="connsiteX100" fmla="*/ 818955 w 1571716"/>
              <a:gd name="connsiteY100" fmla="*/ 4487319 h 6856439"/>
              <a:gd name="connsiteX101" fmla="*/ 846664 w 1571716"/>
              <a:gd name="connsiteY101" fmla="*/ 4465767 h 6856439"/>
              <a:gd name="connsiteX102" fmla="*/ 997524 w 1571716"/>
              <a:gd name="connsiteY102" fmla="*/ 4342616 h 6856439"/>
              <a:gd name="connsiteX103" fmla="*/ 1522456 w 1571716"/>
              <a:gd name="connsiteY103" fmla="*/ 5161572 h 6856439"/>
              <a:gd name="connsiteX104" fmla="*/ 992906 w 1571716"/>
              <a:gd name="connsiteY104" fmla="*/ 5980527 h 6856439"/>
              <a:gd name="connsiteX105" fmla="*/ 928252 w 1571716"/>
              <a:gd name="connsiteY105" fmla="*/ 5926648 h 6856439"/>
              <a:gd name="connsiteX106" fmla="*/ 815876 w 1571716"/>
              <a:gd name="connsiteY106" fmla="*/ 5834285 h 6856439"/>
              <a:gd name="connsiteX107" fmla="*/ 1051403 w 1571716"/>
              <a:gd name="connsiteY107" fmla="*/ 5609534 h 6856439"/>
              <a:gd name="connsiteX108" fmla="*/ 494144 w 1571716"/>
              <a:gd name="connsiteY108" fmla="*/ 5609534 h 6856439"/>
              <a:gd name="connsiteX109" fmla="*/ 740446 w 1571716"/>
              <a:gd name="connsiteY109" fmla="*/ 5834285 h 6856439"/>
              <a:gd name="connsiteX110" fmla="*/ 758919 w 1571716"/>
              <a:gd name="connsiteY110" fmla="*/ 5849679 h 6856439"/>
              <a:gd name="connsiteX111" fmla="*/ 777392 w 1571716"/>
              <a:gd name="connsiteY111" fmla="*/ 5865073 h 6856439"/>
              <a:gd name="connsiteX112" fmla="*/ 891306 w 1571716"/>
              <a:gd name="connsiteY112" fmla="*/ 5960515 h 6856439"/>
              <a:gd name="connsiteX113" fmla="*/ 954421 w 1571716"/>
              <a:gd name="connsiteY113" fmla="*/ 6012854 h 6856439"/>
              <a:gd name="connsiteX114" fmla="*/ 972894 w 1571716"/>
              <a:gd name="connsiteY114" fmla="*/ 6028248 h 6856439"/>
              <a:gd name="connsiteX115" fmla="*/ 991367 w 1571716"/>
              <a:gd name="connsiteY115" fmla="*/ 6043642 h 6856439"/>
              <a:gd name="connsiteX116" fmla="*/ 1571716 w 1571716"/>
              <a:gd name="connsiteY116" fmla="*/ 6853361 h 6856439"/>
              <a:gd name="connsiteX117" fmla="*/ 1330032 w 1571716"/>
              <a:gd name="connsiteY117" fmla="*/ 6853361 h 6856439"/>
              <a:gd name="connsiteX118" fmla="*/ 814337 w 1571716"/>
              <a:gd name="connsiteY118" fmla="*/ 6192962 h 6856439"/>
              <a:gd name="connsiteX119" fmla="*/ 795864 w 1571716"/>
              <a:gd name="connsiteY119" fmla="*/ 6177568 h 6856439"/>
              <a:gd name="connsiteX120" fmla="*/ 777392 w 1571716"/>
              <a:gd name="connsiteY120" fmla="*/ 6162175 h 6856439"/>
              <a:gd name="connsiteX121" fmla="*/ 726592 w 1571716"/>
              <a:gd name="connsiteY121" fmla="*/ 6120611 h 6856439"/>
              <a:gd name="connsiteX122" fmla="*/ 600362 w 1571716"/>
              <a:gd name="connsiteY122" fmla="*/ 6015933 h 6856439"/>
              <a:gd name="connsiteX123" fmla="*/ 581889 w 1571716"/>
              <a:gd name="connsiteY123" fmla="*/ 6000539 h 6856439"/>
              <a:gd name="connsiteX124" fmla="*/ 563417 w 1571716"/>
              <a:gd name="connsiteY124" fmla="*/ 5985145 h 6856439"/>
              <a:gd name="connsiteX125" fmla="*/ 0 w 1571716"/>
              <a:gd name="connsiteY125" fmla="*/ 5147717 h 6856439"/>
              <a:gd name="connsiteX126" fmla="*/ 581889 w 1571716"/>
              <a:gd name="connsiteY126" fmla="*/ 4322604 h 6856439"/>
              <a:gd name="connsiteX127" fmla="*/ 600362 w 1571716"/>
              <a:gd name="connsiteY127" fmla="*/ 4307210 h 6856439"/>
              <a:gd name="connsiteX128" fmla="*/ 618835 w 1571716"/>
              <a:gd name="connsiteY128" fmla="*/ 4291816 h 6856439"/>
              <a:gd name="connsiteX129" fmla="*/ 651162 w 1571716"/>
              <a:gd name="connsiteY129" fmla="*/ 4265647 h 6856439"/>
              <a:gd name="connsiteX130" fmla="*/ 798943 w 1571716"/>
              <a:gd name="connsiteY130" fmla="*/ 4147114 h 6856439"/>
              <a:gd name="connsiteX131" fmla="*/ 817416 w 1571716"/>
              <a:gd name="connsiteY131" fmla="*/ 4131720 h 6856439"/>
              <a:gd name="connsiteX132" fmla="*/ 835888 w 1571716"/>
              <a:gd name="connsiteY132" fmla="*/ 4116326 h 6856439"/>
              <a:gd name="connsiteX133" fmla="*/ 1088348 w 1571716"/>
              <a:gd name="connsiteY133" fmla="*/ 3874642 h 6856439"/>
              <a:gd name="connsiteX134" fmla="*/ 555720 w 1571716"/>
              <a:gd name="connsiteY134" fmla="*/ 3874642 h 6856439"/>
              <a:gd name="connsiteX135" fmla="*/ 763537 w 1571716"/>
              <a:gd name="connsiteY135" fmla="*/ 4113247 h 6856439"/>
              <a:gd name="connsiteX136" fmla="*/ 615756 w 1571716"/>
              <a:gd name="connsiteY136" fmla="*/ 4231780 h 6856439"/>
              <a:gd name="connsiteX137" fmla="*/ 583429 w 1571716"/>
              <a:gd name="connsiteY137" fmla="*/ 4257950 h 6856439"/>
              <a:gd name="connsiteX138" fmla="*/ 120073 w 1571716"/>
              <a:gd name="connsiteY138" fmla="*/ 3374341 h 6856439"/>
              <a:gd name="connsiteX139" fmla="*/ 629610 w 1571716"/>
              <a:gd name="connsiteY139" fmla="*/ 2672379 h 6856439"/>
              <a:gd name="connsiteX140" fmla="*/ 735828 w 1571716"/>
              <a:gd name="connsiteY140" fmla="*/ 2758585 h 6856439"/>
              <a:gd name="connsiteX141" fmla="*/ 811258 w 1571716"/>
              <a:gd name="connsiteY141" fmla="*/ 2818621 h 6856439"/>
              <a:gd name="connsiteX142" fmla="*/ 535708 w 1571716"/>
              <a:gd name="connsiteY142" fmla="*/ 3049530 h 6856439"/>
              <a:gd name="connsiteX143" fmla="*/ 1131451 w 1571716"/>
              <a:gd name="connsiteY143" fmla="*/ 3049530 h 6856439"/>
              <a:gd name="connsiteX144" fmla="*/ 891306 w 1571716"/>
              <a:gd name="connsiteY144" fmla="*/ 2820161 h 6856439"/>
              <a:gd name="connsiteX145" fmla="*/ 872834 w 1571716"/>
              <a:gd name="connsiteY145" fmla="*/ 2804767 h 6856439"/>
              <a:gd name="connsiteX146" fmla="*/ 852822 w 1571716"/>
              <a:gd name="connsiteY146" fmla="*/ 2789373 h 6856439"/>
              <a:gd name="connsiteX147" fmla="*/ 772774 w 1571716"/>
              <a:gd name="connsiteY147" fmla="*/ 2724719 h 6856439"/>
              <a:gd name="connsiteX148" fmla="*/ 671174 w 1571716"/>
              <a:gd name="connsiteY148" fmla="*/ 2643131 h 6856439"/>
              <a:gd name="connsiteX149" fmla="*/ 652701 w 1571716"/>
              <a:gd name="connsiteY149" fmla="*/ 2627737 h 6856439"/>
              <a:gd name="connsiteX150" fmla="*/ 634229 w 1571716"/>
              <a:gd name="connsiteY150" fmla="*/ 2612343 h 6856439"/>
              <a:gd name="connsiteX151" fmla="*/ 153939 w 1571716"/>
              <a:gd name="connsiteY151" fmla="*/ 1791849 h 6856439"/>
              <a:gd name="connsiteX152" fmla="*/ 634229 w 1571716"/>
              <a:gd name="connsiteY152" fmla="*/ 943646 h 6856439"/>
              <a:gd name="connsiteX153" fmla="*/ 649622 w 1571716"/>
              <a:gd name="connsiteY153" fmla="*/ 925173 h 6856439"/>
              <a:gd name="connsiteX154" fmla="*/ 665016 w 1571716"/>
              <a:gd name="connsiteY154" fmla="*/ 906700 h 6856439"/>
              <a:gd name="connsiteX155" fmla="*/ 695804 w 1571716"/>
              <a:gd name="connsiteY155" fmla="*/ 872834 h 6856439"/>
              <a:gd name="connsiteX156" fmla="*/ 815876 w 1571716"/>
              <a:gd name="connsiteY156" fmla="*/ 735828 h 6856439"/>
              <a:gd name="connsiteX157" fmla="*/ 831270 w 1571716"/>
              <a:gd name="connsiteY157" fmla="*/ 717355 h 6856439"/>
              <a:gd name="connsiteX158" fmla="*/ 846664 w 1571716"/>
              <a:gd name="connsiteY158" fmla="*/ 698883 h 6856439"/>
              <a:gd name="connsiteX159" fmla="*/ 1114518 w 1571716"/>
              <a:gd name="connsiteY159" fmla="*/ 350981 h 6856439"/>
              <a:gd name="connsiteX160" fmla="*/ 1231511 w 1571716"/>
              <a:gd name="connsiteY160" fmla="*/ 0 h 685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571716" h="6856439">
                <a:moveTo>
                  <a:pt x="564956" y="6049798"/>
                </a:moveTo>
                <a:cubicBezTo>
                  <a:pt x="606520" y="6085204"/>
                  <a:pt x="649622" y="6120610"/>
                  <a:pt x="694265" y="6156016"/>
                </a:cubicBezTo>
                <a:cubicBezTo>
                  <a:pt x="709659" y="6169870"/>
                  <a:pt x="726592" y="6182186"/>
                  <a:pt x="741986" y="6196040"/>
                </a:cubicBezTo>
                <a:cubicBezTo>
                  <a:pt x="475671" y="6423871"/>
                  <a:pt x="241684" y="6640925"/>
                  <a:pt x="241684" y="6856439"/>
                </a:cubicBezTo>
                <a:lnTo>
                  <a:pt x="0" y="6856439"/>
                </a:lnTo>
                <a:cubicBezTo>
                  <a:pt x="0" y="6556258"/>
                  <a:pt x="274011" y="6297641"/>
                  <a:pt x="564956" y="6049798"/>
                </a:cubicBezTo>
                <a:close/>
                <a:moveTo>
                  <a:pt x="252460" y="5232384"/>
                </a:moveTo>
                <a:cubicBezTo>
                  <a:pt x="261696" y="5275487"/>
                  <a:pt x="278630" y="5318590"/>
                  <a:pt x="301721" y="5361692"/>
                </a:cubicBezTo>
                <a:cubicBezTo>
                  <a:pt x="320193" y="5397099"/>
                  <a:pt x="344823" y="5434044"/>
                  <a:pt x="370993" y="5469450"/>
                </a:cubicBezTo>
                <a:cubicBezTo>
                  <a:pt x="377151" y="5478686"/>
                  <a:pt x="384848" y="5487922"/>
                  <a:pt x="392544" y="5497159"/>
                </a:cubicBezTo>
                <a:lnTo>
                  <a:pt x="1146845" y="5497159"/>
                </a:lnTo>
                <a:cubicBezTo>
                  <a:pt x="1153003" y="5487922"/>
                  <a:pt x="1160700" y="5478686"/>
                  <a:pt x="1166857" y="5469450"/>
                </a:cubicBezTo>
                <a:cubicBezTo>
                  <a:pt x="1193027" y="5434044"/>
                  <a:pt x="1214578" y="5398638"/>
                  <a:pt x="1231511" y="5361692"/>
                </a:cubicBezTo>
                <a:cubicBezTo>
                  <a:pt x="1251524" y="5318590"/>
                  <a:pt x="1266917" y="5275487"/>
                  <a:pt x="1276154" y="5232384"/>
                </a:cubicBezTo>
                <a:close/>
                <a:moveTo>
                  <a:pt x="355599" y="4853693"/>
                </a:moveTo>
                <a:cubicBezTo>
                  <a:pt x="334048" y="4882942"/>
                  <a:pt x="314036" y="4913730"/>
                  <a:pt x="297102" y="4944517"/>
                </a:cubicBezTo>
                <a:cubicBezTo>
                  <a:pt x="269393" y="4993778"/>
                  <a:pt x="252460" y="5046117"/>
                  <a:pt x="244763" y="5098456"/>
                </a:cubicBezTo>
                <a:cubicBezTo>
                  <a:pt x="244763" y="5104614"/>
                  <a:pt x="243224" y="5110771"/>
                  <a:pt x="243224" y="5116929"/>
                </a:cubicBezTo>
                <a:lnTo>
                  <a:pt x="1277693" y="5116929"/>
                </a:lnTo>
                <a:cubicBezTo>
                  <a:pt x="1276154" y="5110771"/>
                  <a:pt x="1276154" y="5104614"/>
                  <a:pt x="1274614" y="5098456"/>
                </a:cubicBezTo>
                <a:cubicBezTo>
                  <a:pt x="1263839" y="5047656"/>
                  <a:pt x="1243827" y="4995317"/>
                  <a:pt x="1216118" y="4944517"/>
                </a:cubicBezTo>
                <a:cubicBezTo>
                  <a:pt x="1199184" y="4913730"/>
                  <a:pt x="1179172" y="4884481"/>
                  <a:pt x="1157621" y="4853693"/>
                </a:cubicBezTo>
                <a:close/>
                <a:moveTo>
                  <a:pt x="397163" y="1874976"/>
                </a:moveTo>
                <a:cubicBezTo>
                  <a:pt x="403320" y="1922697"/>
                  <a:pt x="414096" y="1968879"/>
                  <a:pt x="431029" y="2013521"/>
                </a:cubicBezTo>
                <a:cubicBezTo>
                  <a:pt x="444884" y="2050466"/>
                  <a:pt x="463356" y="2087412"/>
                  <a:pt x="483368" y="2121278"/>
                </a:cubicBezTo>
                <a:cubicBezTo>
                  <a:pt x="484908" y="2122817"/>
                  <a:pt x="484908" y="2122817"/>
                  <a:pt x="486447" y="2124357"/>
                </a:cubicBezTo>
                <a:lnTo>
                  <a:pt x="1206881" y="2124357"/>
                </a:lnTo>
                <a:cubicBezTo>
                  <a:pt x="1206881" y="2122817"/>
                  <a:pt x="1208421" y="2122817"/>
                  <a:pt x="1208421" y="2121278"/>
                </a:cubicBezTo>
                <a:cubicBezTo>
                  <a:pt x="1228433" y="2087412"/>
                  <a:pt x="1246905" y="2050466"/>
                  <a:pt x="1260760" y="2013521"/>
                </a:cubicBezTo>
                <a:cubicBezTo>
                  <a:pt x="1277693" y="1970418"/>
                  <a:pt x="1290008" y="1922697"/>
                  <a:pt x="1296166" y="1874976"/>
                </a:cubicBezTo>
                <a:close/>
                <a:moveTo>
                  <a:pt x="484908" y="1514759"/>
                </a:moveTo>
                <a:cubicBezTo>
                  <a:pt x="472593" y="1537850"/>
                  <a:pt x="460278" y="1559401"/>
                  <a:pt x="449502" y="1580953"/>
                </a:cubicBezTo>
                <a:cubicBezTo>
                  <a:pt x="423332" y="1633292"/>
                  <a:pt x="404860" y="1685631"/>
                  <a:pt x="397163" y="1734891"/>
                </a:cubicBezTo>
                <a:cubicBezTo>
                  <a:pt x="395623" y="1745667"/>
                  <a:pt x="394084" y="1756443"/>
                  <a:pt x="392544" y="1765679"/>
                </a:cubicBezTo>
                <a:lnTo>
                  <a:pt x="1300784" y="1765679"/>
                </a:lnTo>
                <a:cubicBezTo>
                  <a:pt x="1300784" y="1754904"/>
                  <a:pt x="1299245" y="1745667"/>
                  <a:pt x="1297705" y="1734891"/>
                </a:cubicBezTo>
                <a:cubicBezTo>
                  <a:pt x="1290008" y="1684092"/>
                  <a:pt x="1273075" y="1631752"/>
                  <a:pt x="1249984" y="1580953"/>
                </a:cubicBezTo>
                <a:cubicBezTo>
                  <a:pt x="1240748" y="1557862"/>
                  <a:pt x="1228433" y="1536310"/>
                  <a:pt x="1216118" y="1514759"/>
                </a:cubicBezTo>
                <a:close/>
                <a:moveTo>
                  <a:pt x="138545" y="0"/>
                </a:moveTo>
                <a:lnTo>
                  <a:pt x="406398" y="0"/>
                </a:lnTo>
                <a:cubicBezTo>
                  <a:pt x="394083" y="116994"/>
                  <a:pt x="406398" y="233987"/>
                  <a:pt x="455659" y="346363"/>
                </a:cubicBezTo>
                <a:cubicBezTo>
                  <a:pt x="515695" y="483368"/>
                  <a:pt x="658858" y="586507"/>
                  <a:pt x="777391" y="701962"/>
                </a:cubicBezTo>
                <a:cubicBezTo>
                  <a:pt x="735827" y="749683"/>
                  <a:pt x="694264" y="797404"/>
                  <a:pt x="652700" y="845125"/>
                </a:cubicBezTo>
                <a:cubicBezTo>
                  <a:pt x="645004" y="854361"/>
                  <a:pt x="635767" y="865137"/>
                  <a:pt x="628070" y="874373"/>
                </a:cubicBezTo>
                <a:cubicBezTo>
                  <a:pt x="494143" y="745065"/>
                  <a:pt x="340204" y="621913"/>
                  <a:pt x="255538" y="464896"/>
                </a:cubicBezTo>
                <a:cubicBezTo>
                  <a:pt x="169332" y="304799"/>
                  <a:pt x="137005" y="147782"/>
                  <a:pt x="138545" y="0"/>
                </a:cubicBezTo>
                <a:close/>
                <a:moveTo>
                  <a:pt x="1231511" y="0"/>
                </a:moveTo>
                <a:lnTo>
                  <a:pt x="1460880" y="0"/>
                </a:lnTo>
                <a:cubicBezTo>
                  <a:pt x="1451644" y="144703"/>
                  <a:pt x="1410080" y="298642"/>
                  <a:pt x="1319257" y="466435"/>
                </a:cubicBezTo>
                <a:cubicBezTo>
                  <a:pt x="1239208" y="609598"/>
                  <a:pt x="1120675" y="737368"/>
                  <a:pt x="1009839" y="865137"/>
                </a:cubicBezTo>
                <a:cubicBezTo>
                  <a:pt x="1005221" y="871294"/>
                  <a:pt x="999064" y="877452"/>
                  <a:pt x="994445" y="883609"/>
                </a:cubicBezTo>
                <a:cubicBezTo>
                  <a:pt x="989827" y="889767"/>
                  <a:pt x="983670" y="895925"/>
                  <a:pt x="979052" y="902082"/>
                </a:cubicBezTo>
                <a:cubicBezTo>
                  <a:pt x="946724" y="939027"/>
                  <a:pt x="914397" y="975973"/>
                  <a:pt x="882070" y="1012918"/>
                </a:cubicBezTo>
                <a:cubicBezTo>
                  <a:pt x="863597" y="1032930"/>
                  <a:pt x="845125" y="1052942"/>
                  <a:pt x="828191" y="1072954"/>
                </a:cubicBezTo>
                <a:cubicBezTo>
                  <a:pt x="823573" y="1079112"/>
                  <a:pt x="817416" y="1085269"/>
                  <a:pt x="812798" y="1091427"/>
                </a:cubicBezTo>
                <a:cubicBezTo>
                  <a:pt x="808179" y="1097585"/>
                  <a:pt x="802022" y="1103742"/>
                  <a:pt x="797404" y="1109900"/>
                </a:cubicBezTo>
                <a:cubicBezTo>
                  <a:pt x="706580" y="1213039"/>
                  <a:pt x="623453" y="1314638"/>
                  <a:pt x="554180" y="1411620"/>
                </a:cubicBezTo>
                <a:lnTo>
                  <a:pt x="1145306" y="1411620"/>
                </a:lnTo>
                <a:cubicBezTo>
                  <a:pt x="1068336" y="1310020"/>
                  <a:pt x="971355" y="1209960"/>
                  <a:pt x="866676" y="1106821"/>
                </a:cubicBezTo>
                <a:cubicBezTo>
                  <a:pt x="886688" y="1085269"/>
                  <a:pt x="905161" y="1062179"/>
                  <a:pt x="925173" y="1040627"/>
                </a:cubicBezTo>
                <a:cubicBezTo>
                  <a:pt x="955961" y="1005221"/>
                  <a:pt x="986749" y="969815"/>
                  <a:pt x="1017536" y="934409"/>
                </a:cubicBezTo>
                <a:cubicBezTo>
                  <a:pt x="1299245" y="1206881"/>
                  <a:pt x="1544007" y="1474735"/>
                  <a:pt x="1544007" y="1798006"/>
                </a:cubicBezTo>
                <a:cubicBezTo>
                  <a:pt x="1544007" y="2153605"/>
                  <a:pt x="1323875" y="2406065"/>
                  <a:pt x="1071415" y="2620040"/>
                </a:cubicBezTo>
                <a:cubicBezTo>
                  <a:pt x="1036009" y="2590792"/>
                  <a:pt x="1002142" y="2563083"/>
                  <a:pt x="966736" y="2535374"/>
                </a:cubicBezTo>
                <a:cubicBezTo>
                  <a:pt x="942106" y="2515362"/>
                  <a:pt x="915937" y="2495350"/>
                  <a:pt x="891306" y="2475338"/>
                </a:cubicBezTo>
                <a:cubicBezTo>
                  <a:pt x="980591" y="2399907"/>
                  <a:pt x="1065257" y="2319859"/>
                  <a:pt x="1132990" y="2235193"/>
                </a:cubicBezTo>
                <a:lnTo>
                  <a:pt x="564956" y="2235193"/>
                </a:lnTo>
                <a:cubicBezTo>
                  <a:pt x="635768" y="2319859"/>
                  <a:pt x="723513" y="2398368"/>
                  <a:pt x="815876" y="2475338"/>
                </a:cubicBezTo>
                <a:cubicBezTo>
                  <a:pt x="822034" y="2479956"/>
                  <a:pt x="828191" y="2486113"/>
                  <a:pt x="834349" y="2490731"/>
                </a:cubicBezTo>
                <a:cubicBezTo>
                  <a:pt x="840507" y="2495350"/>
                  <a:pt x="846664" y="2501507"/>
                  <a:pt x="852822" y="2506125"/>
                </a:cubicBezTo>
                <a:cubicBezTo>
                  <a:pt x="878991" y="2526137"/>
                  <a:pt x="905161" y="2547689"/>
                  <a:pt x="931331" y="2569240"/>
                </a:cubicBezTo>
                <a:cubicBezTo>
                  <a:pt x="965197" y="2596949"/>
                  <a:pt x="999064" y="2623119"/>
                  <a:pt x="1032930" y="2650828"/>
                </a:cubicBezTo>
                <a:cubicBezTo>
                  <a:pt x="1039088" y="2655446"/>
                  <a:pt x="1045245" y="2661604"/>
                  <a:pt x="1051403" y="2666222"/>
                </a:cubicBezTo>
                <a:cubicBezTo>
                  <a:pt x="1057560" y="2670840"/>
                  <a:pt x="1063718" y="2676997"/>
                  <a:pt x="1069876" y="2681616"/>
                </a:cubicBezTo>
                <a:cubicBezTo>
                  <a:pt x="1251524" y="2834015"/>
                  <a:pt x="1417777" y="3000270"/>
                  <a:pt x="1487050" y="3218862"/>
                </a:cubicBezTo>
                <a:lnTo>
                  <a:pt x="1231511" y="3218862"/>
                </a:lnTo>
                <a:cubicBezTo>
                  <a:pt x="1223814" y="3200390"/>
                  <a:pt x="1214578" y="3181917"/>
                  <a:pt x="1203802" y="3163444"/>
                </a:cubicBezTo>
                <a:lnTo>
                  <a:pt x="440266" y="3163444"/>
                </a:lnTo>
                <a:cubicBezTo>
                  <a:pt x="426411" y="3184997"/>
                  <a:pt x="412556" y="3205008"/>
                  <a:pt x="401781" y="3226560"/>
                </a:cubicBezTo>
                <a:cubicBezTo>
                  <a:pt x="377151" y="3275820"/>
                  <a:pt x="361757" y="3326620"/>
                  <a:pt x="361757" y="3380498"/>
                </a:cubicBezTo>
                <a:cubicBezTo>
                  <a:pt x="361757" y="3391274"/>
                  <a:pt x="363296" y="3403590"/>
                  <a:pt x="363296" y="3414365"/>
                </a:cubicBezTo>
                <a:lnTo>
                  <a:pt x="880531" y="3414365"/>
                </a:lnTo>
                <a:lnTo>
                  <a:pt x="880531" y="3522122"/>
                </a:lnTo>
                <a:lnTo>
                  <a:pt x="377151" y="3522122"/>
                </a:lnTo>
                <a:cubicBezTo>
                  <a:pt x="386387" y="3562146"/>
                  <a:pt x="400241" y="3602170"/>
                  <a:pt x="415635" y="3642194"/>
                </a:cubicBezTo>
                <a:cubicBezTo>
                  <a:pt x="429490" y="3679140"/>
                  <a:pt x="447962" y="3714546"/>
                  <a:pt x="467974" y="3749952"/>
                </a:cubicBezTo>
                <a:cubicBezTo>
                  <a:pt x="472593" y="3756109"/>
                  <a:pt x="477211" y="3763806"/>
                  <a:pt x="481829" y="3771503"/>
                </a:cubicBezTo>
                <a:lnTo>
                  <a:pt x="1169936" y="3771503"/>
                </a:lnTo>
                <a:cubicBezTo>
                  <a:pt x="1174554" y="3765345"/>
                  <a:pt x="1179172" y="3757648"/>
                  <a:pt x="1183790" y="3749952"/>
                </a:cubicBezTo>
                <a:cubicBezTo>
                  <a:pt x="1191487" y="3736097"/>
                  <a:pt x="1199184" y="3723782"/>
                  <a:pt x="1206881" y="3709927"/>
                </a:cubicBezTo>
                <a:lnTo>
                  <a:pt x="1468577" y="3709927"/>
                </a:lnTo>
                <a:cubicBezTo>
                  <a:pt x="1380832" y="3928520"/>
                  <a:pt x="1196105" y="4113247"/>
                  <a:pt x="999064" y="4279501"/>
                </a:cubicBezTo>
                <a:cubicBezTo>
                  <a:pt x="992906" y="4284119"/>
                  <a:pt x="986749" y="4290277"/>
                  <a:pt x="980591" y="4294895"/>
                </a:cubicBezTo>
                <a:cubicBezTo>
                  <a:pt x="974433" y="4299513"/>
                  <a:pt x="968276" y="4305671"/>
                  <a:pt x="962118" y="4310289"/>
                </a:cubicBezTo>
                <a:cubicBezTo>
                  <a:pt x="911319" y="4351853"/>
                  <a:pt x="860519" y="4391876"/>
                  <a:pt x="811258" y="4431901"/>
                </a:cubicBezTo>
                <a:cubicBezTo>
                  <a:pt x="800483" y="4439598"/>
                  <a:pt x="791246" y="4447295"/>
                  <a:pt x="782010" y="4454992"/>
                </a:cubicBezTo>
                <a:cubicBezTo>
                  <a:pt x="774313" y="4459610"/>
                  <a:pt x="768155" y="4465767"/>
                  <a:pt x="761998" y="4470385"/>
                </a:cubicBezTo>
                <a:cubicBezTo>
                  <a:pt x="755840" y="4476543"/>
                  <a:pt x="749683" y="4481161"/>
                  <a:pt x="741986" y="4484240"/>
                </a:cubicBezTo>
                <a:cubicBezTo>
                  <a:pt x="637307" y="4570446"/>
                  <a:pt x="537247" y="4653573"/>
                  <a:pt x="454120" y="4738239"/>
                </a:cubicBezTo>
                <a:lnTo>
                  <a:pt x="1066797" y="4738239"/>
                </a:lnTo>
                <a:cubicBezTo>
                  <a:pt x="994445" y="4655112"/>
                  <a:pt x="908240" y="4571985"/>
                  <a:pt x="818955" y="4487319"/>
                </a:cubicBezTo>
                <a:cubicBezTo>
                  <a:pt x="828191" y="4481161"/>
                  <a:pt x="837428" y="4473464"/>
                  <a:pt x="846664" y="4465767"/>
                </a:cubicBezTo>
                <a:cubicBezTo>
                  <a:pt x="895925" y="4425743"/>
                  <a:pt x="946724" y="4384180"/>
                  <a:pt x="997524" y="4342616"/>
                </a:cubicBezTo>
                <a:cubicBezTo>
                  <a:pt x="1271535" y="4604312"/>
                  <a:pt x="1522456" y="4853693"/>
                  <a:pt x="1522456" y="5161572"/>
                </a:cubicBezTo>
                <a:cubicBezTo>
                  <a:pt x="1522456" y="5472529"/>
                  <a:pt x="1274614" y="5734225"/>
                  <a:pt x="992906" y="5980527"/>
                </a:cubicBezTo>
                <a:cubicBezTo>
                  <a:pt x="971355" y="5962054"/>
                  <a:pt x="949803" y="5945121"/>
                  <a:pt x="928252" y="5926648"/>
                </a:cubicBezTo>
                <a:cubicBezTo>
                  <a:pt x="891306" y="5895861"/>
                  <a:pt x="852822" y="5865073"/>
                  <a:pt x="815876" y="5834285"/>
                </a:cubicBezTo>
                <a:cubicBezTo>
                  <a:pt x="900543" y="5760394"/>
                  <a:pt x="980591" y="5684964"/>
                  <a:pt x="1051403" y="5609534"/>
                </a:cubicBezTo>
                <a:lnTo>
                  <a:pt x="494144" y="5609534"/>
                </a:lnTo>
                <a:cubicBezTo>
                  <a:pt x="568035" y="5684964"/>
                  <a:pt x="652701" y="5760394"/>
                  <a:pt x="740446" y="5834285"/>
                </a:cubicBezTo>
                <a:cubicBezTo>
                  <a:pt x="746604" y="5838903"/>
                  <a:pt x="752761" y="5845061"/>
                  <a:pt x="758919" y="5849679"/>
                </a:cubicBezTo>
                <a:cubicBezTo>
                  <a:pt x="765077" y="5854297"/>
                  <a:pt x="771234" y="5860455"/>
                  <a:pt x="777392" y="5865073"/>
                </a:cubicBezTo>
                <a:cubicBezTo>
                  <a:pt x="814337" y="5897400"/>
                  <a:pt x="852822" y="5929727"/>
                  <a:pt x="891306" y="5960515"/>
                </a:cubicBezTo>
                <a:cubicBezTo>
                  <a:pt x="912858" y="5977448"/>
                  <a:pt x="932870" y="5995921"/>
                  <a:pt x="954421" y="6012854"/>
                </a:cubicBezTo>
                <a:cubicBezTo>
                  <a:pt x="960579" y="6017472"/>
                  <a:pt x="966736" y="6023630"/>
                  <a:pt x="972894" y="6028248"/>
                </a:cubicBezTo>
                <a:cubicBezTo>
                  <a:pt x="979052" y="6032866"/>
                  <a:pt x="985209" y="6039023"/>
                  <a:pt x="991367" y="6043642"/>
                </a:cubicBezTo>
                <a:cubicBezTo>
                  <a:pt x="1291548" y="6294562"/>
                  <a:pt x="1571716" y="6554719"/>
                  <a:pt x="1571716" y="6853361"/>
                </a:cubicBezTo>
                <a:lnTo>
                  <a:pt x="1330032" y="6853361"/>
                </a:lnTo>
                <a:cubicBezTo>
                  <a:pt x="1330032" y="6640925"/>
                  <a:pt x="1080651" y="6414635"/>
                  <a:pt x="814337" y="6192962"/>
                </a:cubicBezTo>
                <a:cubicBezTo>
                  <a:pt x="808179" y="6188344"/>
                  <a:pt x="802022" y="6182187"/>
                  <a:pt x="795864" y="6177568"/>
                </a:cubicBezTo>
                <a:cubicBezTo>
                  <a:pt x="789707" y="6172950"/>
                  <a:pt x="783549" y="6166793"/>
                  <a:pt x="777392" y="6162175"/>
                </a:cubicBezTo>
                <a:cubicBezTo>
                  <a:pt x="760458" y="6148320"/>
                  <a:pt x="743525" y="6134466"/>
                  <a:pt x="726592" y="6120611"/>
                </a:cubicBezTo>
                <a:cubicBezTo>
                  <a:pt x="685028" y="6086745"/>
                  <a:pt x="641925" y="6051339"/>
                  <a:pt x="600362" y="6015933"/>
                </a:cubicBezTo>
                <a:cubicBezTo>
                  <a:pt x="594204" y="6011315"/>
                  <a:pt x="588047" y="6005157"/>
                  <a:pt x="581889" y="6000539"/>
                </a:cubicBezTo>
                <a:cubicBezTo>
                  <a:pt x="575732" y="5995921"/>
                  <a:pt x="569574" y="5989763"/>
                  <a:pt x="563417" y="5985145"/>
                </a:cubicBezTo>
                <a:cubicBezTo>
                  <a:pt x="264775" y="5731146"/>
                  <a:pt x="0" y="5464832"/>
                  <a:pt x="0" y="5147717"/>
                </a:cubicBezTo>
                <a:cubicBezTo>
                  <a:pt x="0" y="4818287"/>
                  <a:pt x="283248" y="4565828"/>
                  <a:pt x="581889" y="4322604"/>
                </a:cubicBezTo>
                <a:cubicBezTo>
                  <a:pt x="588047" y="4317986"/>
                  <a:pt x="594204" y="4311829"/>
                  <a:pt x="600362" y="4307210"/>
                </a:cubicBezTo>
                <a:cubicBezTo>
                  <a:pt x="606520" y="4302592"/>
                  <a:pt x="612677" y="4296435"/>
                  <a:pt x="618835" y="4291816"/>
                </a:cubicBezTo>
                <a:cubicBezTo>
                  <a:pt x="629610" y="4282580"/>
                  <a:pt x="640386" y="4274883"/>
                  <a:pt x="651162" y="4265647"/>
                </a:cubicBezTo>
                <a:cubicBezTo>
                  <a:pt x="700422" y="4227162"/>
                  <a:pt x="751222" y="4187138"/>
                  <a:pt x="798943" y="4147114"/>
                </a:cubicBezTo>
                <a:cubicBezTo>
                  <a:pt x="805101" y="4142496"/>
                  <a:pt x="811258" y="4136338"/>
                  <a:pt x="817416" y="4131720"/>
                </a:cubicBezTo>
                <a:cubicBezTo>
                  <a:pt x="823573" y="4127102"/>
                  <a:pt x="829731" y="4120944"/>
                  <a:pt x="835888" y="4116326"/>
                </a:cubicBezTo>
                <a:cubicBezTo>
                  <a:pt x="928252" y="4037817"/>
                  <a:pt x="1015997" y="3957769"/>
                  <a:pt x="1088348" y="3874642"/>
                </a:cubicBezTo>
                <a:lnTo>
                  <a:pt x="555720" y="3874642"/>
                </a:lnTo>
                <a:cubicBezTo>
                  <a:pt x="615756" y="3956230"/>
                  <a:pt x="688107" y="4036278"/>
                  <a:pt x="763537" y="4113247"/>
                </a:cubicBezTo>
                <a:cubicBezTo>
                  <a:pt x="714277" y="4153271"/>
                  <a:pt x="665016" y="4191756"/>
                  <a:pt x="615756" y="4231780"/>
                </a:cubicBezTo>
                <a:cubicBezTo>
                  <a:pt x="604980" y="4241017"/>
                  <a:pt x="594204" y="4248714"/>
                  <a:pt x="583429" y="4257950"/>
                </a:cubicBezTo>
                <a:cubicBezTo>
                  <a:pt x="338666" y="4008569"/>
                  <a:pt x="120073" y="3725321"/>
                  <a:pt x="120073" y="3374341"/>
                </a:cubicBezTo>
                <a:cubicBezTo>
                  <a:pt x="120073" y="3084935"/>
                  <a:pt x="360217" y="2881737"/>
                  <a:pt x="629610" y="2672379"/>
                </a:cubicBezTo>
                <a:cubicBezTo>
                  <a:pt x="665016" y="2701628"/>
                  <a:pt x="700422" y="2730876"/>
                  <a:pt x="735828" y="2758585"/>
                </a:cubicBezTo>
                <a:cubicBezTo>
                  <a:pt x="761998" y="2778598"/>
                  <a:pt x="786628" y="2798609"/>
                  <a:pt x="811258" y="2818621"/>
                </a:cubicBezTo>
                <a:cubicBezTo>
                  <a:pt x="708119" y="2898671"/>
                  <a:pt x="612677" y="2974099"/>
                  <a:pt x="535708" y="3049530"/>
                </a:cubicBezTo>
                <a:lnTo>
                  <a:pt x="1131451" y="3049530"/>
                </a:lnTo>
                <a:cubicBezTo>
                  <a:pt x="1065257" y="2971022"/>
                  <a:pt x="982130" y="2895591"/>
                  <a:pt x="891306" y="2820161"/>
                </a:cubicBezTo>
                <a:cubicBezTo>
                  <a:pt x="885149" y="2815543"/>
                  <a:pt x="878991" y="2809386"/>
                  <a:pt x="872834" y="2804767"/>
                </a:cubicBezTo>
                <a:cubicBezTo>
                  <a:pt x="865137" y="2800149"/>
                  <a:pt x="858979" y="2793992"/>
                  <a:pt x="852822" y="2789373"/>
                </a:cubicBezTo>
                <a:cubicBezTo>
                  <a:pt x="826652" y="2767821"/>
                  <a:pt x="800483" y="2746270"/>
                  <a:pt x="772774" y="2724719"/>
                </a:cubicBezTo>
                <a:cubicBezTo>
                  <a:pt x="738907" y="2698550"/>
                  <a:pt x="705040" y="2670840"/>
                  <a:pt x="671174" y="2643131"/>
                </a:cubicBezTo>
                <a:cubicBezTo>
                  <a:pt x="665016" y="2638513"/>
                  <a:pt x="658859" y="2632356"/>
                  <a:pt x="652701" y="2627737"/>
                </a:cubicBezTo>
                <a:cubicBezTo>
                  <a:pt x="646544" y="2623119"/>
                  <a:pt x="640386" y="2616962"/>
                  <a:pt x="634229" y="2612343"/>
                </a:cubicBezTo>
                <a:cubicBezTo>
                  <a:pt x="387926" y="2406065"/>
                  <a:pt x="153939" y="2161302"/>
                  <a:pt x="153939" y="1791849"/>
                </a:cubicBezTo>
                <a:cubicBezTo>
                  <a:pt x="153939" y="1513220"/>
                  <a:pt x="380229" y="1236130"/>
                  <a:pt x="634229" y="943646"/>
                </a:cubicBezTo>
                <a:cubicBezTo>
                  <a:pt x="638847" y="937488"/>
                  <a:pt x="643465" y="931331"/>
                  <a:pt x="649622" y="925173"/>
                </a:cubicBezTo>
                <a:cubicBezTo>
                  <a:pt x="654241" y="919015"/>
                  <a:pt x="658859" y="912858"/>
                  <a:pt x="665016" y="906700"/>
                </a:cubicBezTo>
                <a:cubicBezTo>
                  <a:pt x="675792" y="895925"/>
                  <a:pt x="685028" y="885149"/>
                  <a:pt x="695804" y="872834"/>
                </a:cubicBezTo>
                <a:cubicBezTo>
                  <a:pt x="735828" y="828191"/>
                  <a:pt x="775852" y="782010"/>
                  <a:pt x="815876" y="735828"/>
                </a:cubicBezTo>
                <a:cubicBezTo>
                  <a:pt x="820495" y="729671"/>
                  <a:pt x="826652" y="723513"/>
                  <a:pt x="831270" y="717355"/>
                </a:cubicBezTo>
                <a:cubicBezTo>
                  <a:pt x="835888" y="711198"/>
                  <a:pt x="842046" y="705040"/>
                  <a:pt x="846664" y="698883"/>
                </a:cubicBezTo>
                <a:cubicBezTo>
                  <a:pt x="943646" y="584968"/>
                  <a:pt x="1037548" y="469514"/>
                  <a:pt x="1114518" y="350981"/>
                </a:cubicBezTo>
                <a:cubicBezTo>
                  <a:pt x="1182251" y="246303"/>
                  <a:pt x="1220736" y="123151"/>
                  <a:pt x="1231511" y="0"/>
                </a:cubicBezTo>
                <a:close/>
              </a:path>
            </a:pathLst>
          </a:custGeom>
          <a:solidFill>
            <a:schemeClr val="accent3">
              <a:alpha val="70000"/>
            </a:schemeClr>
          </a:solidFill>
          <a:ln w="15387"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5859D6F4-996C-4143-8832-56B071227105}"/>
              </a:ext>
            </a:extLst>
          </p:cNvPr>
          <p:cNvSpPr txBox="1"/>
          <p:nvPr/>
        </p:nvSpPr>
        <p:spPr>
          <a:xfrm>
            <a:off x="5068799" y="436241"/>
            <a:ext cx="8141294" cy="830997"/>
          </a:xfrm>
          <a:prstGeom prst="rect">
            <a:avLst/>
          </a:prstGeom>
          <a:noFill/>
        </p:spPr>
        <p:txBody>
          <a:bodyPr wrap="square" rtlCol="0" anchor="ctr">
            <a:spAutoFit/>
          </a:bodyPr>
          <a:lstStyle/>
          <a:p>
            <a:r>
              <a:rPr lang="en-US" altLang="ko-KR" sz="4800" dirty="0">
                <a:solidFill>
                  <a:schemeClr val="bg1"/>
                </a:solidFill>
                <a:latin typeface="Times New Roman" panose="02020603050405020304" pitchFamily="18" charset="0"/>
                <a:cs typeface="Times New Roman" panose="02020603050405020304" pitchFamily="18" charset="0"/>
              </a:rPr>
              <a:t>Yellow Fever Background</a:t>
            </a:r>
            <a:endParaRPr lang="en-US" altLang="ko-KR" sz="5400" dirty="0">
              <a:solidFill>
                <a:schemeClr val="bg1"/>
              </a:solidFill>
              <a:latin typeface="Times New Roman" panose="02020603050405020304" pitchFamily="18" charset="0"/>
              <a:cs typeface="Times New Roman" panose="02020603050405020304" pitchFamily="18" charset="0"/>
            </a:endParaRPr>
          </a:p>
        </p:txBody>
      </p:sp>
      <p:grpSp>
        <p:nvGrpSpPr>
          <p:cNvPr id="31" name="Group 30">
            <a:extLst>
              <a:ext uri="{FF2B5EF4-FFF2-40B4-BE49-F238E27FC236}">
                <a16:creationId xmlns:a16="http://schemas.microsoft.com/office/drawing/2014/main" xmlns="" id="{44A14005-1D28-4A69-9482-DD9976B757BF}"/>
              </a:ext>
            </a:extLst>
          </p:cNvPr>
          <p:cNvGrpSpPr/>
          <p:nvPr/>
        </p:nvGrpSpPr>
        <p:grpSpPr>
          <a:xfrm>
            <a:off x="4118418" y="1461611"/>
            <a:ext cx="1684278" cy="3934778"/>
            <a:chOff x="5154947" y="2108809"/>
            <a:chExt cx="1887663" cy="4409922"/>
          </a:xfrm>
        </p:grpSpPr>
        <p:sp>
          <p:nvSpPr>
            <p:cNvPr id="6" name="Hexagon 5">
              <a:extLst>
                <a:ext uri="{FF2B5EF4-FFF2-40B4-BE49-F238E27FC236}">
                  <a16:creationId xmlns:a16="http://schemas.microsoft.com/office/drawing/2014/main" xmlns="" id="{11073036-2EEB-4E42-8490-D0EF739A3896}"/>
                </a:ext>
              </a:extLst>
            </p:cNvPr>
            <p:cNvSpPr/>
            <p:nvPr/>
          </p:nvSpPr>
          <p:spPr>
            <a:xfrm rot="19800000" flipH="1">
              <a:off x="5154947" y="5440998"/>
              <a:ext cx="1258610" cy="1077733"/>
            </a:xfrm>
            <a:prstGeom prst="hexagon">
              <a:avLst>
                <a:gd name="adj" fmla="val 29690"/>
                <a:gd name="vf" fmla="val 11547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9" name="Hexagon 8">
              <a:extLst>
                <a:ext uri="{FF2B5EF4-FFF2-40B4-BE49-F238E27FC236}">
                  <a16:creationId xmlns:a16="http://schemas.microsoft.com/office/drawing/2014/main" xmlns="" id="{468F0CAE-7567-4D31-8E50-776EC2092DB9}"/>
                </a:ext>
              </a:extLst>
            </p:cNvPr>
            <p:cNvSpPr/>
            <p:nvPr/>
          </p:nvSpPr>
          <p:spPr>
            <a:xfrm rot="19800000" flipH="1">
              <a:off x="5784000" y="2108809"/>
              <a:ext cx="1258610" cy="1077733"/>
            </a:xfrm>
            <a:prstGeom prst="hexagon">
              <a:avLst>
                <a:gd name="adj" fmla="val 29690"/>
                <a:gd name="vf" fmla="val 11547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0" name="Hexagon 9">
              <a:extLst>
                <a:ext uri="{FF2B5EF4-FFF2-40B4-BE49-F238E27FC236}">
                  <a16:creationId xmlns:a16="http://schemas.microsoft.com/office/drawing/2014/main" xmlns="" id="{EC305FC1-1E9E-485E-8E2A-65C3317CA6D6}"/>
                </a:ext>
              </a:extLst>
            </p:cNvPr>
            <p:cNvSpPr/>
            <p:nvPr/>
          </p:nvSpPr>
          <p:spPr>
            <a:xfrm rot="19800000" flipH="1">
              <a:off x="5154947" y="3219539"/>
              <a:ext cx="1258610" cy="1077733"/>
            </a:xfrm>
            <a:prstGeom prst="hexagon">
              <a:avLst>
                <a:gd name="adj" fmla="val 29690"/>
                <a:gd name="vf" fmla="val 11547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1" name="Hexagon 10">
              <a:extLst>
                <a:ext uri="{FF2B5EF4-FFF2-40B4-BE49-F238E27FC236}">
                  <a16:creationId xmlns:a16="http://schemas.microsoft.com/office/drawing/2014/main" xmlns="" id="{8F200804-F4AA-481E-B724-3E5DBB96340B}"/>
                </a:ext>
              </a:extLst>
            </p:cNvPr>
            <p:cNvSpPr/>
            <p:nvPr/>
          </p:nvSpPr>
          <p:spPr>
            <a:xfrm rot="19800000" flipH="1">
              <a:off x="5784000" y="4330269"/>
              <a:ext cx="1258610" cy="1077733"/>
            </a:xfrm>
            <a:prstGeom prst="hexagon">
              <a:avLst>
                <a:gd name="adj" fmla="val 29690"/>
                <a:gd name="vf" fmla="val 11547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xmlns="" id="{56DC5581-F0E5-481F-B32B-E200480C7F80}"/>
                </a:ext>
              </a:extLst>
            </p:cNvPr>
            <p:cNvSpPr txBox="1"/>
            <p:nvPr/>
          </p:nvSpPr>
          <p:spPr>
            <a:xfrm>
              <a:off x="6100814" y="2187233"/>
              <a:ext cx="624982" cy="862355"/>
            </a:xfrm>
            <a:prstGeom prst="rect">
              <a:avLst/>
            </a:prstGeom>
            <a:noFill/>
            <a:ln w="3175">
              <a:noFill/>
            </a:ln>
          </p:spPr>
          <p:txBody>
            <a:bodyPr wrap="square" rtlCol="0" anchor="ctr">
              <a:spAutoFit/>
            </a:bodyPr>
            <a:lstStyle/>
            <a:p>
              <a:pPr algn="ctr"/>
              <a:r>
                <a:rPr lang="en-US" altLang="ko-KR" sz="4400" b="1" dirty="0">
                  <a:solidFill>
                    <a:schemeClr val="bg1"/>
                  </a:solidFill>
                  <a:latin typeface="Times New Roman" panose="02020603050405020304" pitchFamily="18" charset="0"/>
                  <a:cs typeface="Times New Roman" panose="02020603050405020304" pitchFamily="18" charset="0"/>
                </a:rPr>
                <a:t>A</a:t>
              </a:r>
              <a:endParaRPr lang="ko-KR" altLang="en-US" sz="4400" b="1">
                <a:solidFill>
                  <a:schemeClr val="bg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xmlns="" id="{9AE369A1-9111-4C2B-83FE-2F5227F31BAE}"/>
                </a:ext>
              </a:extLst>
            </p:cNvPr>
            <p:cNvSpPr txBox="1"/>
            <p:nvPr/>
          </p:nvSpPr>
          <p:spPr>
            <a:xfrm>
              <a:off x="5471761" y="3327228"/>
              <a:ext cx="624982" cy="862355"/>
            </a:xfrm>
            <a:prstGeom prst="rect">
              <a:avLst/>
            </a:prstGeom>
            <a:noFill/>
            <a:ln w="3175">
              <a:noFill/>
            </a:ln>
          </p:spPr>
          <p:txBody>
            <a:bodyPr wrap="square" rtlCol="0" anchor="ctr">
              <a:spAutoFit/>
            </a:bodyPr>
            <a:lstStyle/>
            <a:p>
              <a:pPr algn="ctr"/>
              <a:r>
                <a:rPr lang="en-US" altLang="ko-KR" sz="4400" b="1" dirty="0">
                  <a:solidFill>
                    <a:schemeClr val="bg1"/>
                  </a:solidFill>
                  <a:latin typeface="Times New Roman" panose="02020603050405020304" pitchFamily="18" charset="0"/>
                  <a:cs typeface="Times New Roman" panose="02020603050405020304" pitchFamily="18" charset="0"/>
                </a:rPr>
                <a:t>B</a:t>
              </a:r>
              <a:endParaRPr lang="ko-KR" altLang="en-US" sz="4400" b="1">
                <a:solidFill>
                  <a:schemeClr val="bg1"/>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xmlns="" id="{C09A1FCA-D100-4D0C-96CF-5EE4150B53F1}"/>
                </a:ext>
              </a:extLst>
            </p:cNvPr>
            <p:cNvSpPr txBox="1"/>
            <p:nvPr/>
          </p:nvSpPr>
          <p:spPr>
            <a:xfrm>
              <a:off x="6096743" y="4451440"/>
              <a:ext cx="624982" cy="862355"/>
            </a:xfrm>
            <a:prstGeom prst="rect">
              <a:avLst/>
            </a:prstGeom>
            <a:noFill/>
            <a:ln w="3175">
              <a:noFill/>
            </a:ln>
          </p:spPr>
          <p:txBody>
            <a:bodyPr wrap="square" rtlCol="0" anchor="ctr">
              <a:spAutoFit/>
            </a:bodyPr>
            <a:lstStyle/>
            <a:p>
              <a:pPr algn="ctr"/>
              <a:r>
                <a:rPr lang="en-US" altLang="ko-KR" sz="4400" b="1" dirty="0">
                  <a:solidFill>
                    <a:schemeClr val="bg1"/>
                  </a:solidFill>
                  <a:latin typeface="Times New Roman" panose="02020603050405020304" pitchFamily="18" charset="0"/>
                  <a:cs typeface="Times New Roman" panose="02020603050405020304" pitchFamily="18" charset="0"/>
                </a:rPr>
                <a:t>C</a:t>
              </a:r>
              <a:endParaRPr lang="ko-KR" altLang="en-US" sz="4400" b="1">
                <a:solidFill>
                  <a:schemeClr val="bg1"/>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xmlns="" id="{36F8EA4B-B89B-4C6F-B2F8-79957B943220}"/>
                </a:ext>
              </a:extLst>
            </p:cNvPr>
            <p:cNvSpPr txBox="1"/>
            <p:nvPr/>
          </p:nvSpPr>
          <p:spPr>
            <a:xfrm>
              <a:off x="5471761" y="5548686"/>
              <a:ext cx="624982" cy="862355"/>
            </a:xfrm>
            <a:prstGeom prst="rect">
              <a:avLst/>
            </a:prstGeom>
            <a:noFill/>
            <a:ln w="3175">
              <a:noFill/>
            </a:ln>
          </p:spPr>
          <p:txBody>
            <a:bodyPr wrap="square" rtlCol="0" anchor="ctr">
              <a:spAutoFit/>
            </a:bodyPr>
            <a:lstStyle/>
            <a:p>
              <a:pPr algn="ctr"/>
              <a:r>
                <a:rPr lang="en-US" altLang="ko-KR" sz="4400" b="1" dirty="0">
                  <a:solidFill>
                    <a:schemeClr val="bg1"/>
                  </a:solidFill>
                  <a:latin typeface="Times New Roman" panose="02020603050405020304" pitchFamily="18" charset="0"/>
                  <a:cs typeface="Times New Roman" panose="02020603050405020304" pitchFamily="18" charset="0"/>
                </a:rPr>
                <a:t>D</a:t>
              </a:r>
              <a:endParaRPr lang="ko-KR" altLang="en-US" sz="4400" b="1">
                <a:solidFill>
                  <a:schemeClr val="bg1"/>
                </a:solidFill>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xmlns="" id="{CBB4E1CB-61B4-41F2-8A23-414F656451BD}"/>
              </a:ext>
            </a:extLst>
          </p:cNvPr>
          <p:cNvSpPr txBox="1"/>
          <p:nvPr/>
        </p:nvSpPr>
        <p:spPr>
          <a:xfrm>
            <a:off x="5802696" y="1492863"/>
            <a:ext cx="6058416" cy="52322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800" dirty="0">
                <a:solidFill>
                  <a:schemeClr val="bg1"/>
                </a:solidFill>
                <a:latin typeface="Times New Roman" panose="02020603050405020304" pitchFamily="18" charset="0"/>
                <a:ea typeface="+mn-lt"/>
                <a:cs typeface="Times New Roman" panose="02020603050405020304" pitchFamily="18" charset="0"/>
              </a:rPr>
              <a:t>The Cause of Yellow Fever</a:t>
            </a:r>
            <a:r>
              <a:rPr lang="en-US" sz="2800" dirty="0" smtClean="0">
                <a:solidFill>
                  <a:schemeClr val="bg1"/>
                </a:solidFill>
                <a:latin typeface="Times New Roman" panose="02020603050405020304" pitchFamily="18" charset="0"/>
                <a:ea typeface="+mn-lt"/>
                <a:cs typeface="Times New Roman" panose="02020603050405020304" pitchFamily="18" charset="0"/>
              </a:rPr>
              <a:t>.</a:t>
            </a:r>
            <a:endParaRPr lang="en-US" sz="2800" dirty="0">
              <a:solidFill>
                <a:schemeClr val="bg1"/>
              </a:solidFill>
              <a:latin typeface="Times New Roman" panose="02020603050405020304" pitchFamily="18" charset="0"/>
              <a:ea typeface="+mn-lt"/>
              <a:cs typeface="Times New Roman" panose="02020603050405020304" pitchFamily="18" charset="0"/>
            </a:endParaRPr>
          </a:p>
          <a:p>
            <a:pPr marL="285750" indent="-285750" algn="just"/>
            <a:endParaRPr lang="en-US" sz="2800" dirty="0">
              <a:solidFill>
                <a:schemeClr val="bg1"/>
              </a:solidFill>
              <a:latin typeface="Times New Roman" panose="02020603050405020304" pitchFamily="18" charset="0"/>
              <a:ea typeface="Arial Unicode MS"/>
              <a:cs typeface="Times New Roman" panose="02020603050405020304" pitchFamily="18" charset="0"/>
            </a:endParaRPr>
          </a:p>
          <a:p>
            <a:pPr marL="285750" indent="-285750" algn="just">
              <a:buFont typeface="Arial"/>
              <a:buChar char="•"/>
            </a:pPr>
            <a:r>
              <a:rPr lang="en-US" sz="2800" dirty="0">
                <a:solidFill>
                  <a:schemeClr val="bg1"/>
                </a:solidFill>
                <a:latin typeface="Times New Roman" panose="02020603050405020304" pitchFamily="18" charset="0"/>
                <a:ea typeface="+mn-lt"/>
                <a:cs typeface="Times New Roman" panose="02020603050405020304" pitchFamily="18" charset="0"/>
              </a:rPr>
              <a:t>The time and place where the virus usually occurs</a:t>
            </a:r>
            <a:r>
              <a:rPr lang="en-US" sz="2800" dirty="0" smtClean="0">
                <a:solidFill>
                  <a:schemeClr val="bg1"/>
                </a:solidFill>
                <a:latin typeface="Times New Roman" panose="02020603050405020304" pitchFamily="18" charset="0"/>
                <a:ea typeface="+mn-lt"/>
                <a:cs typeface="Times New Roman" panose="02020603050405020304" pitchFamily="18" charset="0"/>
              </a:rPr>
              <a:t>.</a:t>
            </a:r>
          </a:p>
          <a:p>
            <a:pPr marL="285750" indent="-285750" algn="just"/>
            <a:r>
              <a:rPr lang="en-US" sz="2800" dirty="0">
                <a:solidFill>
                  <a:schemeClr val="bg1"/>
                </a:solidFill>
                <a:latin typeface="Times New Roman" panose="02020603050405020304" pitchFamily="18" charset="0"/>
                <a:ea typeface="+mn-lt"/>
                <a:cs typeface="Times New Roman" panose="02020603050405020304" pitchFamily="18" charset="0"/>
              </a:rPr>
              <a:t> </a:t>
            </a:r>
            <a:endParaRPr lang="en-US" sz="2800" dirty="0">
              <a:solidFill>
                <a:schemeClr val="bg1"/>
              </a:solidFill>
              <a:latin typeface="Times New Roman" panose="02020603050405020304" pitchFamily="18" charset="0"/>
              <a:ea typeface="Arial Unicode MS"/>
              <a:cs typeface="Times New Roman" panose="02020603050405020304" pitchFamily="18" charset="0"/>
            </a:endParaRPr>
          </a:p>
          <a:p>
            <a:pPr marL="285750" indent="-285750" algn="just">
              <a:buFont typeface="Arial"/>
              <a:buChar char="•"/>
            </a:pPr>
            <a:r>
              <a:rPr lang="en-US" sz="2800" dirty="0">
                <a:solidFill>
                  <a:schemeClr val="bg1"/>
                </a:solidFill>
                <a:latin typeface="Times New Roman" panose="02020603050405020304" pitchFamily="18" charset="0"/>
                <a:ea typeface="+mn-lt"/>
                <a:cs typeface="Times New Roman" panose="02020603050405020304" pitchFamily="18" charset="0"/>
              </a:rPr>
              <a:t>Symptoms of Yellow Fever.</a:t>
            </a:r>
          </a:p>
          <a:p>
            <a:pPr algn="just"/>
            <a:r>
              <a:rPr lang="en-US" sz="2800" dirty="0">
                <a:solidFill>
                  <a:schemeClr val="bg1"/>
                </a:solidFill>
                <a:latin typeface="Times New Roman" panose="02020603050405020304" pitchFamily="18" charset="0"/>
                <a:ea typeface="+mn-lt"/>
                <a:cs typeface="Times New Roman" panose="02020603050405020304" pitchFamily="18" charset="0"/>
              </a:rPr>
              <a:t> </a:t>
            </a:r>
            <a:endParaRPr lang="en-US" sz="2800" dirty="0">
              <a:solidFill>
                <a:schemeClr val="bg1"/>
              </a:solidFill>
              <a:latin typeface="Times New Roman" panose="02020603050405020304" pitchFamily="18" charset="0"/>
              <a:ea typeface="Arial Unicode MS"/>
              <a:cs typeface="Times New Roman" panose="02020603050405020304" pitchFamily="18" charset="0"/>
            </a:endParaRPr>
          </a:p>
          <a:p>
            <a:pPr marL="285750" indent="-285750" algn="just">
              <a:buFont typeface="Arial"/>
              <a:buChar char="•"/>
            </a:pPr>
            <a:r>
              <a:rPr lang="en-US" sz="2800" dirty="0">
                <a:solidFill>
                  <a:schemeClr val="bg1"/>
                </a:solidFill>
                <a:latin typeface="Times New Roman" panose="02020603050405020304" pitchFamily="18" charset="0"/>
                <a:ea typeface="+mn-lt"/>
                <a:cs typeface="Times New Roman" panose="02020603050405020304" pitchFamily="18" charset="0"/>
              </a:rPr>
              <a:t>Thirty to sixty thousand people unfortunately die of Yellow Fever every year.</a:t>
            </a:r>
            <a:endParaRPr lang="en-US" sz="2800" dirty="0">
              <a:solidFill>
                <a:schemeClr val="bg1"/>
              </a:solidFill>
              <a:latin typeface="Times New Roman" panose="02020603050405020304" pitchFamily="18" charset="0"/>
              <a:ea typeface="Arial Unicode MS"/>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153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xmlns="" id="{5859D6F4-996C-4143-8832-56B071227105}"/>
              </a:ext>
            </a:extLst>
          </p:cNvPr>
          <p:cNvSpPr txBox="1"/>
          <p:nvPr/>
        </p:nvSpPr>
        <p:spPr>
          <a:xfrm>
            <a:off x="0" y="0"/>
            <a:ext cx="12192000" cy="923330"/>
          </a:xfrm>
          <a:prstGeom prst="rect">
            <a:avLst/>
          </a:prstGeom>
          <a:noFill/>
        </p:spPr>
        <p:txBody>
          <a:bodyPr wrap="square" rtlCol="0" anchor="ctr">
            <a:spAutoFit/>
          </a:bodyPr>
          <a:lstStyle/>
          <a:p>
            <a:pPr algn="ctr"/>
            <a:r>
              <a:rPr lang="en-US" altLang="ko-KR" sz="5400" dirty="0">
                <a:solidFill>
                  <a:schemeClr val="bg1"/>
                </a:solidFill>
                <a:latin typeface="Times New Roman" pitchFamily="18" charset="0"/>
                <a:cs typeface="Times New Roman" pitchFamily="18" charset="0"/>
              </a:rPr>
              <a:t>Methodology</a:t>
            </a:r>
          </a:p>
        </p:txBody>
      </p:sp>
      <p:sp>
        <p:nvSpPr>
          <p:cNvPr id="19" name="TextBox 18">
            <a:extLst>
              <a:ext uri="{FF2B5EF4-FFF2-40B4-BE49-F238E27FC236}">
                <a16:creationId xmlns:a16="http://schemas.microsoft.com/office/drawing/2014/main" xmlns="" id="{5B4561C9-4AC8-4C5F-9E6F-E5FF46551151}"/>
              </a:ext>
            </a:extLst>
          </p:cNvPr>
          <p:cNvSpPr txBox="1"/>
          <p:nvPr/>
        </p:nvSpPr>
        <p:spPr>
          <a:xfrm>
            <a:off x="540869" y="1162045"/>
            <a:ext cx="6163615" cy="1384995"/>
          </a:xfrm>
          <a:prstGeom prst="rect">
            <a:avLst/>
          </a:prstGeom>
          <a:noFill/>
        </p:spPr>
        <p:txBody>
          <a:bodyPr wrap="square" rtlCol="0" anchor="t">
            <a:spAutoFit/>
          </a:bodyPr>
          <a:lstStyle/>
          <a:p>
            <a:pPr marL="457200" indent="-457200">
              <a:buAutoNum type="arabicPeriod"/>
            </a:pPr>
            <a:r>
              <a:rPr lang="en-US" altLang="ko-KR" sz="3600" dirty="0">
                <a:solidFill>
                  <a:schemeClr val="bg1"/>
                </a:solidFill>
                <a:latin typeface="Times New Roman" pitchFamily="18" charset="0"/>
                <a:cs typeface="Times New Roman" pitchFamily="18" charset="0"/>
              </a:rPr>
              <a:t>Modeling Yellow Fever:</a:t>
            </a:r>
          </a:p>
          <a:p>
            <a:r>
              <a:rPr lang="en-US" altLang="ko-KR" sz="2400" dirty="0">
                <a:solidFill>
                  <a:schemeClr val="bg1"/>
                </a:solidFill>
                <a:latin typeface="Times New Roman" pitchFamily="18" charset="0"/>
                <a:cs typeface="Times New Roman" pitchFamily="18" charset="0"/>
              </a:rPr>
              <a:t> </a:t>
            </a:r>
          </a:p>
          <a:p>
            <a:pPr marL="457200" indent="-457200"/>
            <a:endParaRPr lang="en-US" altLang="ko-KR" sz="2400" dirty="0">
              <a:solidFill>
                <a:schemeClr val="bg1"/>
              </a:solidFill>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xmlns="" id="{43E9958E-F37D-435D-AF71-78CE3FD2E7DA}"/>
              </a:ext>
            </a:extLst>
          </p:cNvPr>
          <p:cNvSpPr txBox="1"/>
          <p:nvPr/>
        </p:nvSpPr>
        <p:spPr>
          <a:xfrm>
            <a:off x="998807" y="1854542"/>
            <a:ext cx="10455377"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How is it transmitted?</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Suitable type of SIR.</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Human population </a:t>
            </a:r>
            <a:r>
              <a:rPr lang="en-US" sz="3200" dirty="0" smtClean="0">
                <a:solidFill>
                  <a:schemeClr val="bg1"/>
                </a:solidFill>
                <a:latin typeface="Times New Roman" panose="02020603050405020304" pitchFamily="18" charset="0"/>
                <a:cs typeface="Times New Roman" panose="02020603050405020304" pitchFamily="18" charset="0"/>
              </a:rPr>
              <a:t>SEIR</a:t>
            </a:r>
            <a:r>
              <a:rPr lang="en-US" sz="3200" dirty="0">
                <a:solidFill>
                  <a:schemeClr val="bg1"/>
                </a:solidFill>
                <a:latin typeface="Times New Roman" panose="02020603050405020304" pitchFamily="18" charset="0"/>
                <a:cs typeface="Times New Roman" panose="02020603050405020304" pitchFamily="18" charset="0"/>
              </a:rPr>
              <a:t>. (susceptible, </a:t>
            </a:r>
            <a:r>
              <a:rPr lang="en-US" sz="3200" dirty="0" smtClean="0">
                <a:solidFill>
                  <a:schemeClr val="bg1"/>
                </a:solidFill>
                <a:latin typeface="Times New Roman" panose="02020603050405020304" pitchFamily="18" charset="0"/>
                <a:cs typeface="Times New Roman" panose="02020603050405020304" pitchFamily="18" charset="0"/>
              </a:rPr>
              <a:t>infected, exposed </a:t>
            </a:r>
            <a:r>
              <a:rPr lang="en-US" sz="3200" dirty="0">
                <a:solidFill>
                  <a:schemeClr val="bg1"/>
                </a:solidFill>
                <a:latin typeface="Times New Roman" panose="02020603050405020304" pitchFamily="18" charset="0"/>
                <a:cs typeface="Times New Roman" panose="02020603050405020304" pitchFamily="18" charset="0"/>
              </a:rPr>
              <a:t>and recovered)</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Mosquitoes </a:t>
            </a:r>
            <a:r>
              <a:rPr lang="en-US" sz="3200" dirty="0" smtClean="0">
                <a:solidFill>
                  <a:schemeClr val="bg1"/>
                </a:solidFill>
                <a:latin typeface="Times New Roman" panose="02020603050405020304" pitchFamily="18" charset="0"/>
                <a:cs typeface="Times New Roman" panose="02020603050405020304" pitchFamily="18" charset="0"/>
              </a:rPr>
              <a:t>SEI. </a:t>
            </a:r>
            <a:r>
              <a:rPr lang="en-US" sz="3200" dirty="0">
                <a:solidFill>
                  <a:schemeClr val="bg1"/>
                </a:solidFill>
                <a:latin typeface="Times New Roman" panose="02020603050405020304" pitchFamily="18" charset="0"/>
                <a:cs typeface="Times New Roman" panose="02020603050405020304" pitchFamily="18" charset="0"/>
              </a:rPr>
              <a:t>(susceptible, exposed and infected)</a:t>
            </a:r>
          </a:p>
          <a:p>
            <a:pPr marL="457200" indent="-457200">
              <a:buFont typeface="Arial" panose="020B0604020202020204" pitchFamily="34" charset="0"/>
              <a:buChar char="•"/>
            </a:pPr>
            <a:r>
              <a:rPr lang="en-US" sz="3200" dirty="0" smtClean="0">
                <a:solidFill>
                  <a:schemeClr val="bg1"/>
                </a:solidFill>
                <a:latin typeface="Times New Roman" panose="02020603050405020304" pitchFamily="18" charset="0"/>
                <a:cs typeface="Times New Roman" panose="02020603050405020304" pitchFamily="18" charset="0"/>
              </a:rPr>
              <a:t>Using differential equations to model the behavior </a:t>
            </a:r>
            <a:r>
              <a:rPr lang="en-US" sz="3200" dirty="0">
                <a:solidFill>
                  <a:schemeClr val="bg1"/>
                </a:solidFill>
                <a:latin typeface="Times New Roman" panose="02020603050405020304" pitchFamily="18" charset="0"/>
                <a:cs typeface="Times New Roman" panose="02020603050405020304" pitchFamily="18" charset="0"/>
              </a:rPr>
              <a:t>of both </a:t>
            </a:r>
            <a:r>
              <a:rPr lang="en-US" sz="3200" dirty="0" smtClean="0">
                <a:solidFill>
                  <a:schemeClr val="bg1"/>
                </a:solidFill>
                <a:latin typeface="Times New Roman" panose="02020603050405020304" pitchFamily="18" charset="0"/>
                <a:cs typeface="Times New Roman" panose="02020603050405020304" pitchFamily="18" charset="0"/>
              </a:rPr>
              <a:t>parties.</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29088"/>
      </p:ext>
    </p:extLst>
  </p:cSld>
  <p:clrMapOvr>
    <a:masterClrMapping/>
  </p:clrMapOvr>
</p:sld>
</file>

<file path=ppt/theme/theme1.xml><?xml version="1.0" encoding="utf-8"?>
<a:theme xmlns:a="http://schemas.openxmlformats.org/drawingml/2006/main" name="Cover and End Slide Master">
  <a:themeElements>
    <a:clrScheme name="Custom 7">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F9F9F"/>
      </a:accent5>
      <a:accent6>
        <a:srgbClr val="FFBBBB"/>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1156</TotalTime>
  <Words>1266</Words>
  <Application>Microsoft Office PowerPoint</Application>
  <PresentationFormat>Custom</PresentationFormat>
  <Paragraphs>177</Paragraphs>
  <Slides>22</Slides>
  <Notes>3</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Lab Instructor</cp:lastModifiedBy>
  <cp:revision>93</cp:revision>
  <dcterms:created xsi:type="dcterms:W3CDTF">2018-04-24T17:14:44Z</dcterms:created>
  <dcterms:modified xsi:type="dcterms:W3CDTF">2019-06-01T14:58:32Z</dcterms:modified>
</cp:coreProperties>
</file>