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0" r:id="rId4"/>
    <p:sldId id="272" r:id="rId5"/>
    <p:sldId id="273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12/07/2021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lucas.rabelo/viz/Situao_Reunio_Indicadores_Seplan/Planilha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PPA 2020-2023 Pente-Fino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ResUMO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Pente fino base dos índices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ppa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2020-2023</a:t>
            </a: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Situação Geral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informações</a:t>
            </a:r>
          </a:p>
        </p:txBody>
      </p:sp>
    </p:spTree>
    <p:extLst>
      <p:ext uri="{BB962C8B-B14F-4D97-AF65-F5344CB8AC3E}">
        <p14:creationId xmlns:p14="http://schemas.microsoft.com/office/powerpoint/2010/main" val="8949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3798-64B9-47B9-AC5D-8B5B5CAE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Geral De Definição Dos Indicadores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A7EF8-B2B6-4F57-A5F5-DE4ADCDD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12/07/2021</a:t>
            </a:fld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48BC7CA-84E2-47EC-9DA9-1F1703D53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5884"/>
            <a:ext cx="4673016" cy="3530159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A8B9558-1CFA-4D3F-94F4-1D14FFC7A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89" y="1984133"/>
            <a:ext cx="4901587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3798-64B9-47B9-AC5D-8B5B5CAE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Situação Geral Dos Indicadores, Sem Reunião Registrada.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A7EF8-B2B6-4F57-A5F5-DE4ADCDD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12/07/2021</a:t>
            </a:fld>
            <a:endParaRPr lang="en-US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3BBA0C0-F03F-48FD-912B-B4245D5A5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23514"/>
            <a:ext cx="4787301" cy="353015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F32063-2F0B-45D4-B6B8-1B347CD27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5512"/>
            <a:ext cx="4979655" cy="43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3798-64B9-47B9-AC5D-8B5B5CAE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Sem Reunião Registrada.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A7EF8-B2B6-4F57-A5F5-DE4ADCDD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12/07/2021</a:t>
            </a:fld>
            <a:endParaRPr lang="en-US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2D65723-A5D1-49CF-A2BD-EBC3C8C5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https://public.tableau.com/app/profile/lucas.rabelo/viz/Situao_Reunio_Indicadores_Seplan/Planilha2</a:t>
            </a:r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00E4A0-D54C-4693-830D-47B1EC5C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34" y="2729144"/>
            <a:ext cx="6657332" cy="34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9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{5134CDEF-C9B0-4017-8A66-2E2928AD5437}tf56160789_win32</Template>
  <TotalTime>381</TotalTime>
  <Words>64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PPA 2020-2023 Pente-Fino</vt:lpstr>
      <vt:lpstr>Situação Geral</vt:lpstr>
      <vt:lpstr>Situação Geral De Definição Dos Indicadores</vt:lpstr>
      <vt:lpstr>Situação Geral Dos Indicadores, Sem Reunião Registrada.</vt:lpstr>
      <vt:lpstr>Indicadores Sem Reunião Registrada.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PPA 2020-2023 Pente-Fino</dc:title>
  <dc:creator>Usuário</dc:creator>
  <cp:lastModifiedBy>Usuário</cp:lastModifiedBy>
  <cp:revision>21</cp:revision>
  <dcterms:created xsi:type="dcterms:W3CDTF">2021-07-09T18:54:54Z</dcterms:created>
  <dcterms:modified xsi:type="dcterms:W3CDTF">2021-07-12T19:45:48Z</dcterms:modified>
</cp:coreProperties>
</file>