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7993CDC-800A-4537-B693-14984B49CB51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E2A767F-0EEE-40B5-A35B-2B3A7C65C22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AVALIAÇÃO DE DESEMPENHO DOS PROGRAMAS DO PPA 2020-2023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Eficácia dos Indicadores e Grau de Execução Orçamentária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83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/>
              <a:t>Conceito do Indicador de Eficácia de Eficácia das Metas Por Programa</a:t>
            </a:r>
            <a:endParaRPr lang="pt-BR" sz="3600" b="1" dirty="0"/>
          </a:p>
        </p:txBody>
      </p:sp>
      <p:pic>
        <p:nvPicPr>
          <p:cNvPr id="1026" name="Picture 2" descr="C:\Users\lmorais\Desktop\Figure 2021-08-02 1558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34" y="2301506"/>
            <a:ext cx="54991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60938" y="5661248"/>
            <a:ext cx="74598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pt-BR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ndicador de Eficácia das Metas em média foi de 56.79%, </a:t>
            </a:r>
          </a:p>
          <a:p>
            <a:pPr algn="ctr"/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Portanto Sendo em Média</a:t>
            </a:r>
            <a:r>
              <a:rPr lang="pt-BR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Regular</a:t>
            </a:r>
            <a:endParaRPr lang="pt-BR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7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Classificação do </a:t>
            </a:r>
            <a:r>
              <a:rPr lang="pt-BR" sz="3200" b="1" dirty="0" smtClean="0"/>
              <a:t>Indicador </a:t>
            </a:r>
            <a:r>
              <a:rPr lang="pt-BR" sz="3200" b="1" dirty="0"/>
              <a:t>de </a:t>
            </a:r>
            <a:r>
              <a:rPr lang="pt-BR" sz="3200" b="1" dirty="0" smtClean="0"/>
              <a:t>Eficácia </a:t>
            </a:r>
            <a:r>
              <a:rPr lang="pt-BR" sz="3200" b="1" dirty="0"/>
              <a:t>das </a:t>
            </a:r>
            <a:r>
              <a:rPr lang="pt-BR" sz="3200" b="1" dirty="0" smtClean="0"/>
              <a:t>Metas Por Classificação da Execução Orçamentária </a:t>
            </a:r>
            <a:endParaRPr lang="pt-BR" sz="3200" b="1" dirty="0"/>
          </a:p>
        </p:txBody>
      </p:sp>
      <p:pic>
        <p:nvPicPr>
          <p:cNvPr id="2050" name="Picture 2" descr="C:\Users\lmorais\Desktop\Figure 2021-08-03 1449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99" y="2196207"/>
            <a:ext cx="54991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0009" y="5597869"/>
            <a:ext cx="84321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Média do Indicador de Execução Orçamentária é de 42.72%</a:t>
            </a:r>
          </a:p>
          <a:p>
            <a:pPr algn="ctr"/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ou seja, em Média os Programas </a:t>
            </a:r>
            <a:r>
              <a:rPr lang="pt-B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iveram </a:t>
            </a:r>
          </a:p>
          <a:p>
            <a:pPr algn="ctr"/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uma Execução </a:t>
            </a:r>
            <a:r>
              <a:rPr lang="pt-B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inanceira </a:t>
            </a:r>
            <a:r>
              <a:rPr lang="pt-B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</a:t>
            </a:r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egular</a:t>
            </a:r>
            <a:endParaRPr lang="pt-BR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3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pt-BR" sz="2800" b="1" dirty="0"/>
              <a:t>Classificação do </a:t>
            </a:r>
            <a:r>
              <a:rPr lang="pt-BR" sz="2800" b="1" dirty="0" smtClean="0"/>
              <a:t>Indicador </a:t>
            </a:r>
            <a:r>
              <a:rPr lang="pt-BR" sz="2800" b="1" dirty="0"/>
              <a:t>de </a:t>
            </a:r>
            <a:r>
              <a:rPr lang="pt-BR" sz="2800" b="1" dirty="0" smtClean="0"/>
              <a:t>Eficácia </a:t>
            </a:r>
            <a:r>
              <a:rPr lang="pt-BR" sz="2800" b="1" dirty="0"/>
              <a:t>das </a:t>
            </a:r>
            <a:r>
              <a:rPr lang="pt-BR" sz="2800" b="1" dirty="0" smtClean="0"/>
              <a:t>Metas Por Classificação da Execução Orçamentária de Acordo com o </a:t>
            </a:r>
            <a:r>
              <a:rPr lang="pt-BR" sz="2800" b="1" dirty="0" smtClean="0"/>
              <a:t>Conceito do Indicador de Eficácia de Eficácia das Metas Por Programa</a:t>
            </a:r>
            <a:endParaRPr lang="pt-BR" sz="2800" b="1" dirty="0"/>
          </a:p>
        </p:txBody>
      </p:sp>
      <p:pic>
        <p:nvPicPr>
          <p:cNvPr id="3074" name="Picture 2" descr="C:\Users\lmorais\Desktop\Figure 2021-08-03 1506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33" y="2167947"/>
            <a:ext cx="5859590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78332" y="5877272"/>
            <a:ext cx="75891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Nenhum dos Programas Com Execução Financeira Boa Foi </a:t>
            </a:r>
          </a:p>
          <a:p>
            <a:pPr algn="ctr"/>
            <a:r>
              <a:rPr lang="pt-BR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Classificado Com Conceito Regular.</a:t>
            </a:r>
            <a:endParaRPr lang="pt-BR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22</TotalTime>
  <Words>118</Words>
  <Application>Microsoft Office PowerPoint</Application>
  <PresentationFormat>Apresentação na tela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Capa Dura</vt:lpstr>
      <vt:lpstr>AVALIAÇÃO DE DESEMPENHO DOS PROGRAMAS DO PPA 2020-2023</vt:lpstr>
      <vt:lpstr>Conceito do Indicador de Eficácia de Eficácia das Metas Por Programa</vt:lpstr>
      <vt:lpstr>Classificação do Indicador de Eficácia das Metas Por Classificação da Execução Orçamentária </vt:lpstr>
      <vt:lpstr>Classificação do Indicador de Eficácia das Metas Por Classificação da Execução Orçamentária de Acordo com o Conceito do Indicador de Eficácia de Eficácia das Metas Por Programa</vt:lpstr>
    </vt:vector>
  </TitlesOfParts>
  <Company>SEPLAN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DESEMPENHO DOS PROGRAMAS DO PPA 2020-2023</dc:title>
  <dc:creator>SEPLAN</dc:creator>
  <cp:lastModifiedBy>SEPLAN</cp:lastModifiedBy>
  <cp:revision>4</cp:revision>
  <dcterms:created xsi:type="dcterms:W3CDTF">2021-08-03T17:56:15Z</dcterms:created>
  <dcterms:modified xsi:type="dcterms:W3CDTF">2021-08-03T18:19:14Z</dcterms:modified>
</cp:coreProperties>
</file>