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2" r:id="rId3"/>
    <p:sldId id="261" r:id="rId4"/>
    <p:sldId id="263" r:id="rId5"/>
    <p:sldId id="264" r:id="rId6"/>
    <p:sldId id="265" r:id="rId7"/>
    <p:sldId id="266" r:id="rId8"/>
    <p:sldId id="267" r:id="rId9"/>
    <p:sldId id="268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-96" y="-3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7E6FDAD-9ED8-4052-8C77-177B43662694}" type="datetimeFigureOut">
              <a:rPr lang="en-US" smtClean="0"/>
              <a:t>7/3/2012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6B83F61-4A30-4068-A139-36587D7AF1BA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194101" y="2887530"/>
            <a:ext cx="6779110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  <a:endParaRPr lang="en-US" sz="5400" dirty="0">
                <a:ln w="3175">
                  <a:solidFill>
                    <a:schemeClr val="tx2">
                      <a:alpha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outerShdw blurRad="34925" dist="12700" dir="14400000" algn="ctr" rotWithShape="0">
                    <a:srgbClr val="000000">
                      <a:alpha val="21000"/>
                    </a:srgbClr>
                  </a:outerShdw>
                </a:effectLst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387737"/>
            <a:ext cx="6777318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6FDAD-9ED8-4052-8C77-177B43662694}" type="datetimeFigureOut">
              <a:rPr lang="en-US" smtClean="0"/>
              <a:t>7/3/2012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83F61-4A30-4068-A139-36587D7AF1BA}" type="slidenum">
              <a:rPr lang="en-US" smtClean="0"/>
              <a:t>‹#›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560" y="559398"/>
            <a:ext cx="1678193" cy="556676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8" y="849854"/>
            <a:ext cx="5507917" cy="502382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6FDAD-9ED8-4052-8C77-177B43662694}" type="datetimeFigureOut">
              <a:rPr lang="en-US" smtClean="0"/>
              <a:t>7/3/2012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83F61-4A30-4068-A139-36587D7AF1BA}" type="slidenum">
              <a:rPr lang="en-US" smtClean="0"/>
              <a:t>‹#›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3909050" y="2880823"/>
            <a:ext cx="5480154" cy="923330"/>
            <a:chOff x="1815339" y="1381459"/>
            <a:chExt cx="5480154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6FDAD-9ED8-4052-8C77-177B43662694}" type="datetimeFigureOut">
              <a:rPr lang="en-US" smtClean="0"/>
              <a:t>7/3/2012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83F61-4A30-4068-A139-36587D7AF1B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172584" y="2887579"/>
            <a:ext cx="6779110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3767316"/>
            <a:ext cx="7734747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6FDAD-9ED8-4052-8C77-177B43662694}" type="datetimeFigureOut">
              <a:rPr lang="en-US" smtClean="0"/>
              <a:t>7/3/2012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83F61-4A30-4068-A139-36587D7AF1B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6FDAD-9ED8-4052-8C77-177B43662694}" type="datetimeFigureOut">
              <a:rPr lang="en-US" smtClean="0"/>
              <a:t>7/3/2012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83F61-4A30-4068-A139-36587D7AF1B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3803904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2240280"/>
            <a:ext cx="3803904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2240280"/>
            <a:ext cx="3442446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947595"/>
            <a:ext cx="38039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2240280"/>
            <a:ext cx="344728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944368"/>
            <a:ext cx="3799728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6FDAD-9ED8-4052-8C77-177B43662694}" type="datetimeFigureOut">
              <a:rPr lang="en-US" smtClean="0"/>
              <a:t>7/3/2012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83F61-4A30-4068-A139-36587D7AF1BA}" type="slidenum">
              <a:rPr lang="en-US" smtClean="0"/>
              <a:t>‹#›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6FDAD-9ED8-4052-8C77-177B43662694}" type="datetimeFigureOut">
              <a:rPr lang="en-US" smtClean="0"/>
              <a:t>7/3/2012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83F61-4A30-4068-A139-36587D7AF1BA}" type="slidenum">
              <a:rPr lang="en-US" smtClean="0"/>
              <a:t>‹#›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6FDAD-9ED8-4052-8C77-177B43662694}" type="datetimeFigureOut">
              <a:rPr lang="en-US" smtClean="0"/>
              <a:t>7/3/2012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83F61-4A30-4068-A139-36587D7AF1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79" y="1678195"/>
            <a:ext cx="3422483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1" y="559398"/>
            <a:ext cx="4116667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79" y="3603812"/>
            <a:ext cx="3411725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6FDAD-9ED8-4052-8C77-177B43662694}" type="datetimeFigureOut">
              <a:rPr lang="en-US" smtClean="0"/>
              <a:t>7/3/2012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83F61-4A30-4068-A139-36587D7AF1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1" y="4668818"/>
            <a:ext cx="7767021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666965"/>
            <a:ext cx="4772156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5324306"/>
            <a:ext cx="775626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6FDAD-9ED8-4052-8C77-177B43662694}" type="datetimeFigureOut">
              <a:rPr lang="en-US" smtClean="0"/>
              <a:t>7/3/2012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83F61-4A30-4068-A139-36587D7AF1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27E6FDAD-9ED8-4052-8C77-177B43662694}" type="datetimeFigureOut">
              <a:rPr lang="en-US" smtClean="0"/>
              <a:t>7/3/2012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26B83F61-4A30-4068-A139-36587D7AF1B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body" sz="half" idx="2"/>
          </p:nvPr>
        </p:nvSpPr>
        <p:spPr/>
        <p:txBody>
          <a:bodyPr>
            <a:noAutofit/>
          </a:bodyPr>
          <a:lstStyle/>
          <a:p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Mark Redden</a:t>
            </a:r>
          </a:p>
          <a:p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Richard Chatterton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184400"/>
            <a:ext cx="6821712" cy="1905000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3547483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Print all vehicles</a:t>
            </a:r>
          </a:p>
          <a:p>
            <a:r>
              <a:rPr lang="en-US" dirty="0" smtClean="0"/>
              <a:t>Print all vehicles by type</a:t>
            </a:r>
          </a:p>
          <a:p>
            <a:r>
              <a:rPr lang="en-US" dirty="0" smtClean="0"/>
              <a:t>Print how many vehicles are available by type</a:t>
            </a:r>
          </a:p>
          <a:p>
            <a:r>
              <a:rPr lang="en-US" dirty="0" smtClean="0"/>
              <a:t>Prices for vehicles, companies</a:t>
            </a:r>
          </a:p>
          <a:p>
            <a:pPr lvl="1"/>
            <a:r>
              <a:rPr lang="en-US" dirty="0" smtClean="0"/>
              <a:t>Error checking for insufficient funds</a:t>
            </a:r>
          </a:p>
          <a:p>
            <a:r>
              <a:rPr lang="en-US" dirty="0" smtClean="0"/>
              <a:t>Transactions, balances, customer info</a:t>
            </a:r>
          </a:p>
          <a:p>
            <a:pPr lvl="1"/>
            <a:r>
              <a:rPr lang="en-US" dirty="0" smtClean="0"/>
              <a:t>Error checking for funding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 Specifications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51492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 Specifications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Part 1 description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Car Rental Company to display available vehicles and their attributes</a:t>
            </a:r>
          </a:p>
          <a:p>
            <a:r>
              <a:rPr lang="en-US" dirty="0" smtClean="0"/>
              <a:t>Part 1</a:t>
            </a:r>
          </a:p>
          <a:p>
            <a:pPr lvl="1"/>
            <a:r>
              <a:rPr lang="en-US" dirty="0" smtClean="0"/>
              <a:t>Design vehicle types</a:t>
            </a:r>
          </a:p>
          <a:p>
            <a:pPr lvl="2"/>
            <a:r>
              <a:rPr lang="en-US" dirty="0" smtClean="0"/>
              <a:t>Cars, Trucks, Bikes</a:t>
            </a:r>
          </a:p>
          <a:p>
            <a:pPr lvl="1"/>
            <a:r>
              <a:rPr lang="en-US" dirty="0" smtClean="0"/>
              <a:t>Design vehicle attributes</a:t>
            </a:r>
          </a:p>
          <a:p>
            <a:pPr lvl="2"/>
            <a:r>
              <a:rPr lang="en-US" dirty="0" smtClean="0"/>
              <a:t>Weight limitations, A/C</a:t>
            </a:r>
          </a:p>
          <a:p>
            <a:pPr lvl="1"/>
            <a:r>
              <a:rPr lang="en-US" dirty="0" smtClean="0"/>
              <a:t>Print out info for customer</a:t>
            </a:r>
          </a:p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Object Model</a:t>
            </a:r>
            <a:endParaRPr lang="en-US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quarter" idx="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5049" y="2944813"/>
            <a:ext cx="3040426" cy="3171825"/>
          </a:xfrm>
        </p:spPr>
      </p:pic>
    </p:spTree>
    <p:extLst>
      <p:ext uri="{BB962C8B-B14F-4D97-AF65-F5344CB8AC3E}">
        <p14:creationId xmlns:p14="http://schemas.microsoft.com/office/powerpoint/2010/main" val="2666402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 Description (cont.)</a:t>
            </a:r>
            <a:endParaRPr 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Part 2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z="2600" dirty="0" smtClean="0"/>
              <a:t>Car Rental Company to display available vehicles, company availability, prices</a:t>
            </a:r>
          </a:p>
          <a:p>
            <a:r>
              <a:rPr lang="en-US" sz="2600" dirty="0" smtClean="0"/>
              <a:t>Part 2 (expanding from part 1 design)</a:t>
            </a:r>
          </a:p>
          <a:p>
            <a:pPr lvl="1"/>
            <a:r>
              <a:rPr lang="en-US" sz="2600" dirty="0" smtClean="0"/>
              <a:t>Prices for each vehicle</a:t>
            </a:r>
          </a:p>
          <a:p>
            <a:pPr lvl="1"/>
            <a:r>
              <a:rPr lang="en-US" sz="2600" dirty="0" smtClean="0"/>
              <a:t>Balance for each vehicle company</a:t>
            </a:r>
          </a:p>
          <a:p>
            <a:pPr lvl="1"/>
            <a:r>
              <a:rPr lang="en-US" sz="2600" dirty="0" smtClean="0"/>
              <a:t>Keeping a correct balance for each company based on vehicle transactions</a:t>
            </a:r>
          </a:p>
          <a:p>
            <a:pPr lvl="1"/>
            <a:r>
              <a:rPr lang="en-US" sz="2600" dirty="0" smtClean="0"/>
              <a:t>Making sure no vehicle availability limits are exceeded </a:t>
            </a:r>
            <a:r>
              <a:rPr lang="en-US" dirty="0" smtClean="0"/>
              <a:t>nor balances “unrealistic”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Object Model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9488" y="2944813"/>
            <a:ext cx="2691548" cy="3171825"/>
          </a:xfrm>
        </p:spPr>
      </p:pic>
    </p:spTree>
    <p:extLst>
      <p:ext uri="{BB962C8B-B14F-4D97-AF65-F5344CB8AC3E}">
        <p14:creationId xmlns:p14="http://schemas.microsoft.com/office/powerpoint/2010/main" val="208682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 Specifications (cont.)</a:t>
            </a:r>
            <a:endParaRPr 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Part 3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Car Rental Company to display available vehicles, based on purchase/rental transactions</a:t>
            </a:r>
          </a:p>
          <a:p>
            <a:r>
              <a:rPr lang="en-US" dirty="0" smtClean="0"/>
              <a:t>Part 3 (expanded from part 2)</a:t>
            </a:r>
          </a:p>
          <a:p>
            <a:pPr lvl="1"/>
            <a:r>
              <a:rPr lang="en-US" dirty="0" smtClean="0"/>
              <a:t>Ability to rent vehicles from companies (optional dealership field)</a:t>
            </a:r>
          </a:p>
          <a:p>
            <a:pPr lvl="1"/>
            <a:r>
              <a:rPr lang="en-US" dirty="0" smtClean="0"/>
              <a:t>Defined rental periods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Object Model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4293" y="2944813"/>
            <a:ext cx="3241939" cy="3171825"/>
          </a:xfrm>
        </p:spPr>
      </p:pic>
    </p:spTree>
    <p:extLst>
      <p:ext uri="{BB962C8B-B14F-4D97-AF65-F5344CB8AC3E}">
        <p14:creationId xmlns:p14="http://schemas.microsoft.com/office/powerpoint/2010/main" val="1542439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Environmental Specification</a:t>
            </a:r>
            <a:endParaRPr 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Deployment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Car rental company</a:t>
            </a:r>
          </a:p>
          <a:p>
            <a:r>
              <a:rPr lang="en-US" dirty="0" smtClean="0"/>
              <a:t>Expected usage pattern: customers renting cars, companies selling/buying vehicles from each other and other dealerships</a:t>
            </a:r>
            <a:endParaRPr lang="en-US" dirty="0"/>
          </a:p>
        </p:txBody>
      </p:sp>
      <p:pic>
        <p:nvPicPr>
          <p:cNvPr id="1026" name="Picture 2" descr="C:\Program Files (x86)\Microsoft Office\MEDIA\CAGCAT10\j0212957.wmf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29948" y="3956025"/>
            <a:ext cx="1830629" cy="1149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5169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 Specification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Company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Keeping track of companies to buy/sell</a:t>
            </a:r>
          </a:p>
          <a:p>
            <a:r>
              <a:rPr lang="en-US" dirty="0" smtClean="0"/>
              <a:t>Pivotal to customer needs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Vehicle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All vehicle information</a:t>
            </a:r>
          </a:p>
          <a:p>
            <a:r>
              <a:rPr lang="en-US" dirty="0" smtClean="0"/>
              <a:t>All possible information customer needs to know about their purchases</a:t>
            </a:r>
            <a:endParaRPr lang="en-US" dirty="0"/>
          </a:p>
        </p:txBody>
      </p:sp>
      <p:pic>
        <p:nvPicPr>
          <p:cNvPr id="2051" name="Picture 3" descr="C:\Users\Administrator\AppData\Local\Microsoft\Windows\Temporary Internet Files\Content.IE5\4P80MGA1\MC900391458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533400"/>
            <a:ext cx="1106123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01484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DEMO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079" name="Picture 7" descr="C:\Users\Administrator\AppData\Local\Microsoft\Windows\Temporary Internet Files\Content.IE5\R7QS5URS\MM900297030[1]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143000"/>
            <a:ext cx="4087812" cy="2808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45303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Questions?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100" name="Picture 4" descr="C:\Users\Administrator\AppData\Local\Microsoft\Windows\Temporary Internet Files\Content.IE5\F1LPZ4HA\MC900441428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685800"/>
            <a:ext cx="36576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20560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ardcover">
  <a:themeElements>
    <a:clrScheme name="Hardcover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Hardcover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Hardcover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Hardcover</Template>
  <TotalTime>71</TotalTime>
  <Words>240</Words>
  <Application>Microsoft Office PowerPoint</Application>
  <PresentationFormat>On-screen Show (4:3)</PresentationFormat>
  <Paragraphs>49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Hardcover</vt:lpstr>
      <vt:lpstr>PowerPoint Presentation</vt:lpstr>
      <vt:lpstr>Design Specifications</vt:lpstr>
      <vt:lpstr>Design Specifications</vt:lpstr>
      <vt:lpstr>Design Description (cont.)</vt:lpstr>
      <vt:lpstr>Design Specifications (cont.)</vt:lpstr>
      <vt:lpstr>Environmental Specification</vt:lpstr>
      <vt:lpstr>Package Specification</vt:lpstr>
      <vt:lpstr>DEMO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MeRC Software</dc:title>
  <dc:creator>admin</dc:creator>
  <cp:lastModifiedBy>admin</cp:lastModifiedBy>
  <cp:revision>14</cp:revision>
  <dcterms:created xsi:type="dcterms:W3CDTF">2012-07-03T16:42:32Z</dcterms:created>
  <dcterms:modified xsi:type="dcterms:W3CDTF">2012-07-03T17:54:29Z</dcterms:modified>
</cp:coreProperties>
</file>