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ecf22e4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ecf22e4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509994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509994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099942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099942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fecf22e4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fecf22e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0999427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0999427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fecf22e4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fecf22e4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50999427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50999427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fecf22e4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fecf22e4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06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SQL SERVER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VIEWS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875" y="4716725"/>
            <a:ext cx="1037474" cy="2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875" y="4716725"/>
            <a:ext cx="1037474" cy="2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23750" y="248400"/>
            <a:ext cx="2265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</a:rPr>
              <a:t>VIEWS </a:t>
            </a:r>
            <a:r>
              <a:rPr lang="pt-BR" sz="1200">
                <a:solidFill>
                  <a:schemeClr val="dk2"/>
                </a:solidFill>
              </a:rPr>
              <a:t>(Visualizações)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23750" y="818275"/>
            <a:ext cx="3243900" cy="4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Uma view é uma tabela virtual cujo o conteúdo é definido por uma query (busca).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Assim como uma tabela ela terá linhas e colunas. A não ser que ela seja indexada, a view não existirá como uma tabela de dados de valores armazenados no banco de dados.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Ao invés de criar uma junção toda vez que for preciso comparar tabelas, cria-se uma view com as definições desejadas.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800" y="1014525"/>
            <a:ext cx="5171549" cy="243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875" y="4716725"/>
            <a:ext cx="1037474" cy="2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23750" y="248400"/>
            <a:ext cx="2265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</a:rPr>
              <a:t>VIEWS </a:t>
            </a:r>
            <a:r>
              <a:rPr lang="pt-BR" sz="1200">
                <a:solidFill>
                  <a:schemeClr val="dk2"/>
                </a:solidFill>
              </a:rPr>
              <a:t>(Visualizações)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23750" y="752400"/>
            <a:ext cx="18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Sintaxe</a:t>
            </a:r>
            <a:r>
              <a:rPr b="1" lang="pt-BR" sz="1800">
                <a:solidFill>
                  <a:schemeClr val="dk2"/>
                </a:solidFill>
              </a:rPr>
              <a:t> Básica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11925" y="1257950"/>
            <a:ext cx="50157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</a:rPr>
              <a:t>CREATE VIEW </a:t>
            </a:r>
            <a:r>
              <a:rPr i="1" lang="pt-BR" sz="1800">
                <a:solidFill>
                  <a:schemeClr val="dk2"/>
                </a:solidFill>
              </a:rPr>
              <a:t>&lt;nome_view&gt;</a:t>
            </a:r>
            <a:r>
              <a:rPr lang="pt-BR" sz="1800">
                <a:solidFill>
                  <a:schemeClr val="accent1"/>
                </a:solidFill>
              </a:rPr>
              <a:t> AS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</a:rPr>
              <a:t>SELECT </a:t>
            </a:r>
            <a:r>
              <a:rPr i="1" lang="pt-BR" sz="1800">
                <a:solidFill>
                  <a:schemeClr val="dk2"/>
                </a:solidFill>
              </a:rPr>
              <a:t>&lt;col_1&gt;, &lt;col_2&gt;, &lt;col_3&gt;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</a:rPr>
              <a:t>FROM </a:t>
            </a:r>
            <a:r>
              <a:rPr i="1" lang="pt-BR" sz="1800">
                <a:solidFill>
                  <a:schemeClr val="dk2"/>
                </a:solidFill>
              </a:rPr>
              <a:t>&lt;nome_primeira_tabela&gt;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</a:rPr>
              <a:t>JOIN </a:t>
            </a:r>
            <a:r>
              <a:rPr i="1" lang="pt-BR" sz="1800">
                <a:solidFill>
                  <a:schemeClr val="dk2"/>
                </a:solidFill>
              </a:rPr>
              <a:t>&lt;nome_segunda_tabela&gt;</a:t>
            </a:r>
            <a:r>
              <a:rPr lang="pt-BR" sz="1800">
                <a:solidFill>
                  <a:schemeClr val="accent1"/>
                </a:solidFill>
              </a:rPr>
              <a:t> ON </a:t>
            </a:r>
            <a:r>
              <a:rPr i="1" lang="pt-BR" sz="1800">
                <a:solidFill>
                  <a:schemeClr val="dk2"/>
                </a:solidFill>
              </a:rPr>
              <a:t>&lt;condição&gt;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875" y="4716725"/>
            <a:ext cx="1037474" cy="2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23750" y="248400"/>
            <a:ext cx="2265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</a:rPr>
              <a:t>VIEWS </a:t>
            </a:r>
            <a:r>
              <a:rPr lang="pt-BR" sz="1200">
                <a:solidFill>
                  <a:schemeClr val="dk2"/>
                </a:solidFill>
              </a:rPr>
              <a:t>(Visualizações)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23750" y="670525"/>
            <a:ext cx="295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Exemplo Contoso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75" y="1132225"/>
            <a:ext cx="6880176" cy="38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875" y="4716725"/>
            <a:ext cx="1037474" cy="2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23750" y="248400"/>
            <a:ext cx="1037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</a:rPr>
              <a:t>TIPOS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23750" y="978000"/>
            <a:ext cx="4098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INDEXED VIEW </a:t>
            </a:r>
            <a:r>
              <a:rPr lang="pt-BR" sz="1200">
                <a:solidFill>
                  <a:schemeClr val="dk2"/>
                </a:solidFill>
              </a:rPr>
              <a:t>(VISUALIZAÇÃO INDEXADA)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23750" y="1519675"/>
            <a:ext cx="33534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 tabela gerada por essa view será armazenada como qualquer outra tabela do banco de dados.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São úteis com buscas que agregam várias linhas e colunas, mas não é bom utilizar com tabelas que são atualizadas frequentemente.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875" y="4716725"/>
            <a:ext cx="1037474" cy="2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23750" y="248400"/>
            <a:ext cx="1037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</a:rPr>
              <a:t>TIPOS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23750" y="664500"/>
            <a:ext cx="40986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INDEXED VIEW </a:t>
            </a:r>
            <a:r>
              <a:rPr lang="pt-BR" sz="1200">
                <a:solidFill>
                  <a:schemeClr val="dk2"/>
                </a:solidFill>
              </a:rPr>
              <a:t>(VISUALIZAÇÃO INDEXADA)</a:t>
            </a:r>
            <a:endParaRPr sz="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875" y="4716725"/>
            <a:ext cx="1037474" cy="2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23750" y="248400"/>
            <a:ext cx="1037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</a:rPr>
              <a:t>TIPOS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23750" y="978000"/>
            <a:ext cx="5187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PARTITIONED VIEW</a:t>
            </a:r>
            <a:r>
              <a:rPr b="1" lang="pt-BR" sz="1800">
                <a:solidFill>
                  <a:schemeClr val="dk2"/>
                </a:solidFill>
              </a:rPr>
              <a:t> </a:t>
            </a:r>
            <a:r>
              <a:rPr lang="pt-BR" sz="1200">
                <a:solidFill>
                  <a:schemeClr val="dk2"/>
                </a:solidFill>
              </a:rPr>
              <a:t>( VISUALIZAÇÃO PARTICIONADA)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23750" y="1875525"/>
            <a:ext cx="33534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Ao invés de agregar as colunas de outras tabelas para formar uma nova tabela, será agregado linhas de colunas de outras tabelas para formar uma nova coluna.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325" y="1875525"/>
            <a:ext cx="5062049" cy="238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875" y="4716725"/>
            <a:ext cx="1037474" cy="2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23750" y="248400"/>
            <a:ext cx="1037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</a:rPr>
              <a:t>TIPOS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23750" y="752400"/>
            <a:ext cx="5187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PARTITIONED VIEW </a:t>
            </a:r>
            <a:r>
              <a:rPr lang="pt-BR" sz="1200">
                <a:solidFill>
                  <a:schemeClr val="dk2"/>
                </a:solidFill>
              </a:rPr>
              <a:t>( VISUALIZAÇÃO PARTICIONADA)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23750" y="1143788"/>
            <a:ext cx="39228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Exemplo Contoso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61988"/>
            <a:ext cx="5728899" cy="342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875" y="4716725"/>
            <a:ext cx="1037474" cy="2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23750" y="248400"/>
            <a:ext cx="1037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</a:rPr>
              <a:t>TIPOS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23750" y="978000"/>
            <a:ext cx="4091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SYSTEM </a:t>
            </a:r>
            <a:r>
              <a:rPr b="1" lang="pt-BR" sz="1800">
                <a:solidFill>
                  <a:schemeClr val="dk2"/>
                </a:solidFill>
              </a:rPr>
              <a:t>VIEW </a:t>
            </a:r>
            <a:r>
              <a:rPr lang="pt-BR" sz="1200">
                <a:solidFill>
                  <a:schemeClr val="dk2"/>
                </a:solidFill>
              </a:rPr>
              <a:t>( VISUALIZAÇÃO DO SISTEMA)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40800" y="1630250"/>
            <a:ext cx="38013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Ele expões o catálogo de metadados.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250" y="248400"/>
            <a:ext cx="2870575" cy="43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