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5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1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5720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21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473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84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67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22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0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7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8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0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70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13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9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9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8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AC68-C2B1-0A42-8574-B142D2C83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371599"/>
          </a:xfrm>
        </p:spPr>
        <p:txBody>
          <a:bodyPr/>
          <a:lstStyle/>
          <a:p>
            <a:r>
              <a:rPr lang="en-US"/>
              <a:t>Portfolio 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C9B21-67F0-DD4A-AB04-7541E3FA0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7936" y="4604563"/>
            <a:ext cx="8689976" cy="1371599"/>
          </a:xfrm>
        </p:spPr>
        <p:txBody>
          <a:bodyPr>
            <a:normAutofit fontScale="40000" lnSpcReduction="20000"/>
          </a:bodyPr>
          <a:lstStyle/>
          <a:p>
            <a:r>
              <a:rPr lang="en-US" sz="4200">
                <a:latin typeface="Arial Black" panose="020B0604020202020204" pitchFamily="34" charset="0"/>
                <a:cs typeface="Arial Black" panose="020B0604020202020204" pitchFamily="34" charset="0"/>
              </a:rPr>
              <a:t>Name:m.sai sudheepa</a:t>
            </a:r>
          </a:p>
          <a:p>
            <a:r>
              <a:rPr lang="en-US" sz="4200">
                <a:latin typeface="Arial Black" panose="020B0604020202020204" pitchFamily="34" charset="0"/>
                <a:cs typeface="Arial Black" panose="020B0604020202020204" pitchFamily="34" charset="0"/>
              </a:rPr>
              <a:t>College:n.b.k.r Institute of science and technology </a:t>
            </a:r>
          </a:p>
          <a:p>
            <a:r>
              <a:rPr lang="en-US" sz="4200">
                <a:latin typeface="Arial Black" panose="020B0604020202020204" pitchFamily="34" charset="0"/>
                <a:cs typeface="Arial Black" panose="020B0604020202020204" pitchFamily="34" charset="0"/>
              </a:rPr>
              <a:t>Batch: fed-batch 1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8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288AA-4A1B-6A4D-86F5-384667431C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00313" y="2482968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>
                <a:solidFill>
                  <a:schemeClr val="accent6">
                    <a:lumMod val="50000"/>
                  </a:schemeClr>
                </a:solidFill>
                <a:latin typeface="Congenial Black" panose="02000000000000000000" pitchFamily="2" charset="0"/>
                <a:ea typeface="Congenial Black" panose="020000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614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1BEB1-2C29-8241-A566-ED797B9B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technology I used to develop this web page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DB23B-C0B5-1B4F-BA44-0C75C9549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Berlin Sans FB Demi" panose="020E0602020502020306" pitchFamily="34" charset="0"/>
              </a:rPr>
              <a:t>Html</a:t>
            </a:r>
          </a:p>
          <a:p>
            <a:r>
              <a:rPr lang="en-US" sz="3200">
                <a:latin typeface="Berlin Sans FB Demi" panose="020E0602020502020306" pitchFamily="34" charset="0"/>
              </a:rPr>
              <a:t>Css</a:t>
            </a:r>
          </a:p>
          <a:p>
            <a:r>
              <a:rPr lang="en-US" sz="3200">
                <a:latin typeface="Berlin Sans FB Demi" panose="020E0602020502020306" pitchFamily="34" charset="0"/>
              </a:rPr>
              <a:t>JavaScript </a:t>
            </a:r>
          </a:p>
          <a:p>
            <a:r>
              <a:rPr lang="en-US" sz="3200">
                <a:latin typeface="Berlin Sans FB Demi" panose="020E0602020502020306" pitchFamily="34" charset="0"/>
              </a:rPr>
              <a:t>Bootstrap </a:t>
            </a:r>
          </a:p>
        </p:txBody>
      </p:sp>
    </p:spTree>
    <p:extLst>
      <p:ext uri="{BB962C8B-B14F-4D97-AF65-F5344CB8AC3E}">
        <p14:creationId xmlns:p14="http://schemas.microsoft.com/office/powerpoint/2010/main" val="394861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171F-36E9-724F-90BB-A1C1F1E20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32" y="227949"/>
            <a:ext cx="10187329" cy="429846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C3616E1-A0A9-D74A-AB73-B3BC0F02654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142"/>
            <a:ext cx="12191999" cy="6964142"/>
          </a:xfrm>
        </p:spPr>
      </p:pic>
    </p:spTree>
    <p:extLst>
      <p:ext uri="{BB962C8B-B14F-4D97-AF65-F5344CB8AC3E}">
        <p14:creationId xmlns:p14="http://schemas.microsoft.com/office/powerpoint/2010/main" val="206299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F2D2-2EF7-6B47-B937-EF3AA97D7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 can access the about,portfolio, contact from the nav bar or from down arrow feautre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7AD1B-DADF-3F43-BE13-EA5A6BFD6C0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Arial Rounded MT Bold" panose="02000000000000000000" pitchFamily="2" charset="0"/>
                <a:ea typeface="Arial Rounded MT Bold" panose="02000000000000000000" pitchFamily="2" charset="0"/>
                <a:cs typeface="Arial Black" panose="020B0604020202020204" pitchFamily="34" charset="0"/>
              </a:rPr>
              <a:t>After accessing you can move to the about page there you can found my skillS and about me</a:t>
            </a:r>
          </a:p>
        </p:txBody>
      </p:sp>
    </p:spTree>
    <p:extLst>
      <p:ext uri="{BB962C8B-B14F-4D97-AF65-F5344CB8AC3E}">
        <p14:creationId xmlns:p14="http://schemas.microsoft.com/office/powerpoint/2010/main" val="143947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7C4F-7EB5-3D45-BABB-AC59101A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Arial Rounded MT Bold" panose="020F0704030504030204" pitchFamily="34" charset="0"/>
                <a:cs typeface="Arial Black" panose="020B0604020202020204" pitchFamily="34" charset="0"/>
              </a:rPr>
              <a:t>About page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7EC0D45-DC9E-064F-AF4C-22428FC2BD5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52" y="2401927"/>
            <a:ext cx="10364450" cy="4456073"/>
          </a:xfrm>
        </p:spPr>
      </p:pic>
    </p:spTree>
    <p:extLst>
      <p:ext uri="{BB962C8B-B14F-4D97-AF65-F5344CB8AC3E}">
        <p14:creationId xmlns:p14="http://schemas.microsoft.com/office/powerpoint/2010/main" val="61572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0436-F561-2045-A4D5-9DFF2C5F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Arial Rounded MT Bold" panose="020F0704030504030204" pitchFamily="34" charset="0"/>
              </a:rPr>
              <a:t>Portfolio page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C1E3DD6-CAD0-CE4A-B03B-CF480EFEB33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47" y="2366962"/>
            <a:ext cx="10941538" cy="4427179"/>
          </a:xfrm>
        </p:spPr>
      </p:pic>
    </p:spTree>
    <p:extLst>
      <p:ext uri="{BB962C8B-B14F-4D97-AF65-F5344CB8AC3E}">
        <p14:creationId xmlns:p14="http://schemas.microsoft.com/office/powerpoint/2010/main" val="1374915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8BBB-D720-304D-94AF-82367A9D1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58205"/>
            <a:ext cx="10364451" cy="1856489"/>
          </a:xfrm>
        </p:spPr>
        <p:txBody>
          <a:bodyPr>
            <a:normAutofit/>
          </a:bodyPr>
          <a:lstStyle/>
          <a:p>
            <a:r>
              <a:rPr lang="en-US" sz="2800">
                <a:latin typeface="Calibri" panose="020F0502020204030204" pitchFamily="34" charset="0"/>
              </a:rPr>
              <a:t>Here you can see my recent projects, when you click view source it will redirect into my github account there you can access the source code of the project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174C178-D76B-4F4D-9FD4-60433FA0720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9" y="2366962"/>
            <a:ext cx="10990385" cy="4491037"/>
          </a:xfrm>
        </p:spPr>
      </p:pic>
    </p:spTree>
    <p:extLst>
      <p:ext uri="{BB962C8B-B14F-4D97-AF65-F5344CB8AC3E}">
        <p14:creationId xmlns:p14="http://schemas.microsoft.com/office/powerpoint/2010/main" val="2618832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CFA8-1FB6-9240-B196-A23B5997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Arial Rounded MT Bold" panose="020F0704030504030204" pitchFamily="34" charset="0"/>
              </a:rPr>
              <a:t>Contact page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780BBC0-8BAE-894C-8EE8-1DB1CF24EDB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5" y="2500476"/>
            <a:ext cx="12078026" cy="4357524"/>
          </a:xfrm>
        </p:spPr>
      </p:pic>
    </p:spTree>
    <p:extLst>
      <p:ext uri="{BB962C8B-B14F-4D97-AF65-F5344CB8AC3E}">
        <p14:creationId xmlns:p14="http://schemas.microsoft.com/office/powerpoint/2010/main" val="2004206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EDE9-5FE7-134B-B9BD-F6DA898C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09358"/>
            <a:ext cx="10364451" cy="3119642"/>
          </a:xfrm>
        </p:spPr>
        <p:txBody>
          <a:bodyPr>
            <a:normAutofit/>
          </a:bodyPr>
          <a:lstStyle/>
          <a:p>
            <a:r>
              <a:rPr lang="en-US"/>
              <a:t>In the contact page I provided my Gmail,LinkedIn,github accounts.</a:t>
            </a:r>
            <a:br>
              <a:rPr lang="en-US"/>
            </a:br>
            <a:r>
              <a:rPr lang="en-US"/>
              <a:t>Through that you can keep in touch with me.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B568E-3D99-2F4C-B33D-CE1B6AA0B9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881922"/>
            <a:ext cx="10363826" cy="341923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600">
                <a:latin typeface="Calibri" panose="020F0502020204030204" pitchFamily="34" charset="0"/>
                <a:ea typeface="Bahnschrift SemiLight" panose="02000000000000000000" pitchFamily="2" charset="0"/>
              </a:rPr>
              <a:t>And this is my portfolio web page, which I created according to my knowledge and skills.through this I got more experience in using of vs code and web technologies, and I am very much enthusiastic in doing like this web pages.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8442984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Droplet</vt:lpstr>
      <vt:lpstr>Portfolio site</vt:lpstr>
      <vt:lpstr>The technology I used to develop this web page </vt:lpstr>
      <vt:lpstr>PowerPoint Presentation</vt:lpstr>
      <vt:lpstr>You can access the about,portfolio, contact from the nav bar or from down arrow feautre </vt:lpstr>
      <vt:lpstr>About page</vt:lpstr>
      <vt:lpstr>Portfolio page</vt:lpstr>
      <vt:lpstr>Here you can see my recent projects, when you click view source it will redirect into my github account there you can access the source code of the project</vt:lpstr>
      <vt:lpstr>Contact page</vt:lpstr>
      <vt:lpstr>In the contact page I provided my Gmail,LinkedIn,github accounts. Through that you can keep in touch with me.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site</dc:title>
  <dc:creator>sudheepa999@gmail.com</dc:creator>
  <cp:lastModifiedBy>sudheepa999@gmail.com</cp:lastModifiedBy>
  <cp:revision>1</cp:revision>
  <dcterms:created xsi:type="dcterms:W3CDTF">2023-07-15T17:27:00Z</dcterms:created>
  <dcterms:modified xsi:type="dcterms:W3CDTF">2023-07-15T18:12:21Z</dcterms:modified>
</cp:coreProperties>
</file>