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9"/>
  </p:notesMasterIdLst>
  <p:sldIdLst>
    <p:sldId id="257" r:id="rId2"/>
    <p:sldId id="2033" r:id="rId3"/>
    <p:sldId id="2008" r:id="rId4"/>
    <p:sldId id="2006" r:id="rId5"/>
    <p:sldId id="2034" r:id="rId6"/>
    <p:sldId id="2035" r:id="rId7"/>
    <p:sldId id="2026" r:id="rId8"/>
  </p:sldIdLst>
  <p:sldSz cx="9144000" cy="5143500" type="screen16x9"/>
  <p:notesSz cx="6858000" cy="9144000"/>
  <p:defaultTextStyle>
    <a:defPPr>
      <a:defRPr lang="en-US"/>
    </a:defPPr>
    <a:lvl1pPr marL="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3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663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494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326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157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83C58"/>
    <a:srgbClr val="000000"/>
    <a:srgbClr val="020006"/>
    <a:srgbClr val="3B1F4D"/>
    <a:srgbClr val="00B8DB"/>
    <a:srgbClr val="EC72A5"/>
    <a:srgbClr val="2D1E42"/>
    <a:srgbClr val="583F52"/>
    <a:srgbClr val="4AEDDE"/>
    <a:srgbClr val="FA5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9" autoAdjust="0"/>
    <p:restoredTop sz="96202" autoAdjust="0"/>
  </p:normalViewPr>
  <p:slideViewPr>
    <p:cSldViewPr snapToGrid="0" snapToObjects="1">
      <p:cViewPr varScale="1">
        <p:scale>
          <a:sx n="96" d="100"/>
          <a:sy n="96" d="100"/>
        </p:scale>
        <p:origin x="414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6" d="100"/>
        <a:sy n="15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an Mahmoud" userId="613bffe6eed5632b" providerId="LiveId" clId="{AB1D6BCA-5522-433D-BA98-E8FB30DE81D8}"/>
    <pc:docChg chg="undo custSel addSld delSld modSld sldOrd">
      <pc:chgData name="Miran Mahmoud" userId="613bffe6eed5632b" providerId="LiveId" clId="{AB1D6BCA-5522-433D-BA98-E8FB30DE81D8}" dt="2021-01-19T22:28:25.180" v="768" actId="47"/>
      <pc:docMkLst>
        <pc:docMk/>
      </pc:docMkLst>
      <pc:sldChg chg="addSp delSp modSp mod">
        <pc:chgData name="Miran Mahmoud" userId="613bffe6eed5632b" providerId="LiveId" clId="{AB1D6BCA-5522-433D-BA98-E8FB30DE81D8}" dt="2021-01-19T15:12:07.408" v="665" actId="20577"/>
        <pc:sldMkLst>
          <pc:docMk/>
          <pc:sldMk cId="777388026" sldId="257"/>
        </pc:sldMkLst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55" creationId="{DFE017A0-10E1-3045-B8D9-10E141207C97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56" creationId="{E85986DC-65CB-FF46-850B-AC662DF47433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57" creationId="{89F58995-6513-E54C-8CE8-66BC9B4CF91B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58" creationId="{6FE9CBB4-B130-1B4D-A82C-A2B726CF39D8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59" creationId="{0CA66EA0-17A9-164A-9CBC-08EA12060DAD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60" creationId="{6C237464-9511-9240-8A6C-BD892B3DB36A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61" creationId="{01A71A15-FAD1-9549-9154-9104ADEA56A5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62" creationId="{C6100368-3A81-AC42-9E50-D97423F26E63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63" creationId="{7EC73371-9E61-F043-A87B-E73948DE3593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64" creationId="{63C6E1F2-0D49-384D-8969-6D488C691FF5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65" creationId="{929C73CD-FE8B-E146-BEED-24164935C04F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66" creationId="{6622893B-D306-B749-8082-614B554D11E8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67" creationId="{660C79B0-717E-AB43-8016-1D1A77C9503F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68" creationId="{C5213D50-22BD-AB44-B513-59E0DF796173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69" creationId="{E6190918-40C5-6145-8D56-1C1841F349BD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70" creationId="{08D79BD6-8F61-4940-842F-1E4DF97A2220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71" creationId="{24A50129-54F0-9641-89F9-37FEC1265201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72" creationId="{00C63B73-8801-E541-BDCF-8BF20F5DDD1D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73" creationId="{04675631-98B4-DF43-A9A0-E57BB2A1489D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74" creationId="{7592627F-FB5C-B848-9E68-B82FEE38BDB1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75" creationId="{8087CBFD-C70E-0043-A5F2-9FB6EF0AD39D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76" creationId="{91B3FADF-A31D-DF46-99BA-63EC9CE6EAA6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77" creationId="{D5169880-FE29-C24E-B787-081E81AEAE9F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78" creationId="{0EF06BC4-0AFE-5846-91B9-EAD284FEEC0F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79" creationId="{BD5984C0-AC48-9641-9201-237ED3A8C42B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80" creationId="{C85E5E13-BF40-4A43-A8C9-B4D6602E5E59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81" creationId="{DA3FB708-3283-F94E-B4B8-50A7E6E06A2E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82" creationId="{899C4C38-AEB3-D94B-8A65-264F964AB75A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83" creationId="{D43C373B-93B3-5B47-B028-215BA13263F3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84" creationId="{99189D34-F040-FE48-A3F1-B5985CCA44BF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85" creationId="{F6163559-E4A0-5B41-BF52-21F1D7A72AC9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86" creationId="{F881E2EF-0DBE-1241-A67A-D47DB1777988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87" creationId="{24DCE41B-A3B9-B64F-96B0-01568BFBA74C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88" creationId="{948858A9-5DA7-634A-837E-71014F46C989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89" creationId="{F5768737-B595-8648-B8A7-B96E326A1222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90" creationId="{C3748B7A-188A-4B43-A889-D9FCEC92970F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91" creationId="{CC1D80B8-A9FA-4C45-B173-D18CC4A46A71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92" creationId="{84B8EF25-6719-8D41-B812-3DE8529DD93D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93" creationId="{D3CE2BAA-DAD5-684A-BD0C-4B1CE1319417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94" creationId="{F1E1C14F-7B8E-FA46-8990-6895BC6A12D8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95" creationId="{80F14241-3EF0-7A48-BDA9-8BD1370A872D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96" creationId="{38788789-C775-2446-A668-AE1669EC1776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97" creationId="{76127273-D27C-EF43-8B5D-5BDD4E59F3DA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98" creationId="{39CCFDE6-CAB5-7A40-9718-E31B7536D114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199" creationId="{2DD03305-D050-2F42-BE90-F54EAD5F4A57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00" creationId="{9285F056-5ED4-F144-A92F-CE7AD1352535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01" creationId="{04A3D433-7B84-0341-A45B-2B9DAA7EBD6A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02" creationId="{4D9A5050-04D3-8141-9D70-D042F0E24A7F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03" creationId="{5EF3AEFB-655B-9244-8712-28657A9B4CB2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04" creationId="{4E07F530-8FE9-244E-91B4-7EDC0556A849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05" creationId="{94E525AB-CE1B-BF41-8216-058DC70F3B82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06" creationId="{817038A2-85BB-E74F-A020-76412CDFE839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07" creationId="{8360EA10-8D68-244D-B2B6-A9193E78769A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08" creationId="{A3853655-23EC-D443-866D-3299D395FDC0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09" creationId="{547E9915-854A-CE44-A758-2FC040FA2B80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10" creationId="{58BCCE77-3047-C94A-8C94-86BBAE382106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11" creationId="{01EE9AE4-1A0F-6443-BCCE-EF7ED4735E86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12" creationId="{4C65C8D8-FE61-184E-808B-B47C65ECC904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13" creationId="{586905E1-FFFE-6344-98FA-6895B1D5C43E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14" creationId="{4D640E60-54DA-0B40-93FE-9F806213AD1C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15" creationId="{8584720D-8E79-C841-9272-4F81C8C94C78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16" creationId="{C4C4AB0A-40A7-874E-AD10-E6D490E120E6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17" creationId="{34E4BB9D-F3BB-8340-A8FD-CB211970C2B8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18" creationId="{9F225E93-5B65-544A-A2CF-45FF2D52DA06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19" creationId="{CFB2E4DD-1E91-6C4B-A40A-9636F8D0B4E6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20" creationId="{84776430-7B99-C44B-9574-D78E7A3AA238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21" creationId="{6F3FC123-DA33-914C-B294-AFB4363EB009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22" creationId="{6D68A71B-E9E5-1447-9EB3-5368B881B0DA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23" creationId="{04AF7653-0A7E-6F47-AF58-C817F6DBAD72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24" creationId="{1F77933A-2419-DB49-A057-981206C39EA4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25" creationId="{491D0F9E-448C-BB44-BDDB-671CEED076BF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26" creationId="{D38DE738-8D5B-A645-924F-8994D2C573FC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27" creationId="{CFBCABBB-96DD-8C46-9986-030EAC3D54A8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28" creationId="{2A73EDA5-98E3-C54E-A44E-26D4149E8897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29" creationId="{A489936F-8A84-4845-8E97-79A7CE2147F0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30" creationId="{8EE66092-4BE7-3241-964C-7C9F4CCC7753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31" creationId="{109DBE25-3E07-774C-BEBE-2859B615F7D2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32" creationId="{B96C6F8A-039A-D54E-89B6-EC3F04B47A96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33" creationId="{58DEEE96-1F60-1248-BF5A-39C92D680EC6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34" creationId="{27F82557-EF4E-E94B-848D-77F11D73AD08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35" creationId="{C80DF605-2F23-4C4D-9AE2-1DAB6CD971A4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36" creationId="{D867ABD3-4EB8-6246-B676-CC3BFA37DA44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37" creationId="{7C440CD2-C9BC-AE4E-BD4A-904D78895FDE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38" creationId="{59BDFB5C-A059-B647-B3A0-99EE292C1123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39" creationId="{8986D50B-A1F4-3F4A-96B0-04645EC98669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40" creationId="{916F330A-888C-7145-9A4A-970C98427CB0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41" creationId="{46B5A08B-A56D-CD44-A06F-BD45D34B536B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42" creationId="{7FEA9269-482C-434F-89D1-BFFF2D11EDE0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43" creationId="{CD2A4AA1-6C47-6D42-90B5-27A8C6C341FE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44" creationId="{93F64C18-886D-9C4C-BE9D-C5A01A0C04E7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45" creationId="{D7728368-9DA6-0A46-AC70-B75513713115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46" creationId="{A7743AA1-E788-A840-BC36-B89EEDD181B7}"/>
          </ac:spMkLst>
        </pc:spChg>
        <pc:spChg chg="mod">
          <ac:chgData name="Miran Mahmoud" userId="613bffe6eed5632b" providerId="LiveId" clId="{AB1D6BCA-5522-433D-BA98-E8FB30DE81D8}" dt="2021-01-19T12:11:40.539" v="69" actId="14100"/>
          <ac:spMkLst>
            <pc:docMk/>
            <pc:sldMk cId="777388026" sldId="257"/>
            <ac:spMk id="247" creationId="{DFBB9994-9BBA-744A-8A8B-CBCCFAA503A4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49" creationId="{F1FA0CD2-7A23-8944-86F5-7306E88BB00E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50" creationId="{99123340-33CA-6640-9C13-706A4F952D65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51" creationId="{383AEE25-1ABD-A94A-A59B-A429CFE67CB1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52" creationId="{A7090ADB-54E4-8645-A252-404985BD9890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53" creationId="{3EA5C77B-01E8-E54A-801C-B9D9355CAF73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54" creationId="{19A748DD-78F7-3F43-A9A2-E1011B455FF3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55" creationId="{73EDFBF9-FECC-B04F-968A-2CE8E2F16F48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56" creationId="{B086AF46-22F7-F148-AFC1-0137CA4DD020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57" creationId="{44AAF186-A1DA-9046-9AD7-ADC8F7D0F0BE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58" creationId="{F82D7232-6913-6349-A856-768C7D80353B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59" creationId="{A7275B08-2713-8B48-938C-68BAC287BDB7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60" creationId="{DB2E2EB0-8E54-5F4B-8346-AD5D1CA410A9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61" creationId="{6B07157B-7E06-A848-9D94-43CEB9F894A9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62" creationId="{CC0CC11A-B89D-474A-899E-0A2799A44120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63" creationId="{A76B2846-72CB-C744-B0DE-B5DBBF16B2B1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64" creationId="{5B0ADDAD-1C96-C348-8340-B32A573B57E3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65" creationId="{8A703566-8A23-3C47-B05A-2D59B09FB874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66" creationId="{763CDAE3-9E71-AF48-AD6D-BF4288C16356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67" creationId="{8FCF346B-D0EB-154A-B9A7-B3D1277B7185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68" creationId="{BA0C6138-7196-9F4A-B2E3-810BD60E2EC6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69" creationId="{438A62BB-5438-F140-A2BC-6AEA97EB9763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70" creationId="{2306A5F4-749F-7049-A872-37B4A5625ADE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71" creationId="{026CFE5D-3E57-684C-9605-A4D67ED6DEDD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72" creationId="{F41106F7-20A9-9144-8AA3-0EE6046DBDDD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73" creationId="{4BCD6B71-6C8F-7647-A2BD-04988175C0CD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74" creationId="{DDBE50FB-83CB-5949-A1BC-7270BAC9D803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75" creationId="{8EF3EB71-DBE6-3D48-B7E3-8D4683057374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76" creationId="{CD8476EF-5331-D647-9EDF-08C8801B3537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77" creationId="{F67A35BC-2226-4241-B600-E665E16C513B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78" creationId="{61F64A9A-2927-9843-9F23-45B7067F09D1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79" creationId="{9089D2BC-0BBF-AB4E-B806-B65AD5F61629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80" creationId="{DE800817-DD5E-5745-BC48-268464364B40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81" creationId="{D0B02050-BC7B-D948-96A3-F25AA2871407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82" creationId="{E9BDFB9C-B7CE-C04B-AE3F-0FE4429F501A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83" creationId="{1CCE27B7-D73C-BF45-A3A6-53702143CCBE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84" creationId="{0E72C4A0-FD35-0646-88FB-EEE7C91E9A20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85" creationId="{2DFF3D21-D86A-5046-B628-2DC688C4BEAB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86" creationId="{80EB5D6C-22DB-EE4D-89DB-BA845A81930F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87" creationId="{653DFE6A-B62E-3347-BF89-129F9DD66CC2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88" creationId="{A6ED3479-C306-7F4F-B49B-FF840015CEB6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89" creationId="{48253CF6-ADC1-D743-8BF3-49965AE621FA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90" creationId="{46B28A5E-51D7-E54D-82B6-34D5CF3BCDFB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91" creationId="{24C7218C-BEEE-8943-88B9-70E02B92E3C4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92" creationId="{57C3047F-236B-3348-B33A-FAAF3B4F56D1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93" creationId="{6CF2604B-EDD0-9848-BE55-510676A6C209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94" creationId="{65011003-0CD9-7745-8414-57FEAD3FF0E5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95" creationId="{401A5D19-9FD5-EA4A-9F59-59BFBEF6B5DB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96" creationId="{52664BE6-7A76-654C-AD09-BB158C2286FF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97" creationId="{9B2024AE-9B56-3940-89F4-C2AE6FA0FA6E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98" creationId="{F3642307-EAA3-1C4F-94A8-546A6A7239A0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299" creationId="{5D001642-33E9-5842-B070-50F715F08519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00" creationId="{FB0F36A2-E1C7-EE47-A376-ACDB2AD42D64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01" creationId="{D203E2E3-E5C1-124A-8BA6-DCC1C30BE1DB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02" creationId="{CC657FAC-22A2-5547-875C-146D0F589629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03" creationId="{E6F0D289-3818-9C4D-BA61-4125397CD586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04" creationId="{605B1511-8817-AF4B-81B6-3B698C73533E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05" creationId="{9EBE511A-D800-9048-8BA0-C17822A09F2C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06" creationId="{42637EEB-9C31-4C40-82FE-B778BAFAB990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07" creationId="{A56C8492-6448-5447-A229-F30389CF2FDF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08" creationId="{0500B393-D9BF-C14A-8619-A80CE82D4758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09" creationId="{BFB50098-8A33-6C4A-AF29-B0FBC0B4A86E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10" creationId="{F268B868-0F8A-0145-92D3-4AFA8381214C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11" creationId="{F64747D7-272D-E44F-B20D-FA332BB86D20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12" creationId="{A0F7DFF1-CC74-384F-887C-9898E203C701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13" creationId="{37BAF730-F29F-FB4D-A786-A65FBC973D32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14" creationId="{A49A9397-7EF4-3447-AE30-57DD3FC893AF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15" creationId="{5BD75805-7B62-8F49-9137-9777C9264B20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16" creationId="{759B691E-C72E-8344-932A-0ACB4F9117FF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17" creationId="{771F77BC-F8D1-414E-830C-F04ABFC4EC2C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18" creationId="{FC2480CF-1EB4-8044-92A7-5B76F20134F7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19" creationId="{45CBE93C-85F5-2E42-8E1D-0E139BA4B09D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20" creationId="{E89BA547-6D67-D347-8213-C2236D89BFF1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21" creationId="{2F52DE50-4233-EC41-8C69-F0CE4BED1624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22" creationId="{B2E89BC7-7D73-2343-9002-0F27ACCA01C2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23" creationId="{776ACE85-3775-B143-B352-E07BFD25A43A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24" creationId="{4375DBB3-EE5E-FA4B-9315-96D161741A95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25" creationId="{8C5D0C84-3C24-084E-B36B-FB7DA3D5FD70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26" creationId="{329D7302-1C57-5841-9937-54D8463B0BDF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27" creationId="{3122DE82-7058-FC45-BA7C-912ADBD4F67A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28" creationId="{D206E943-E9DC-AA42-B00C-886EE2E13C13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29" creationId="{1C65B90A-A603-584F-9395-8F05869B55B9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30" creationId="{25F62EF3-F5F8-FC41-8B4C-71A264789D61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31" creationId="{B5BF1A9B-9E99-004E-B3B2-175322DBBD04}"/>
          </ac:spMkLst>
        </pc:spChg>
        <pc:spChg chg="mod">
          <ac:chgData name="Miran Mahmoud" userId="613bffe6eed5632b" providerId="LiveId" clId="{AB1D6BCA-5522-433D-BA98-E8FB30DE81D8}" dt="2021-01-19T15:12:07.408" v="665" actId="20577"/>
          <ac:spMkLst>
            <pc:docMk/>
            <pc:sldMk cId="777388026" sldId="257"/>
            <ac:spMk id="335" creationId="{E699A195-D8B1-E24F-A2D1-316738186D2F}"/>
          </ac:spMkLst>
        </pc:spChg>
        <pc:spChg chg="add del">
          <ac:chgData name="Miran Mahmoud" userId="613bffe6eed5632b" providerId="LiveId" clId="{AB1D6BCA-5522-433D-BA98-E8FB30DE81D8}" dt="2021-01-19T12:11:45.475" v="71" actId="478"/>
          <ac:spMkLst>
            <pc:docMk/>
            <pc:sldMk cId="777388026" sldId="257"/>
            <ac:spMk id="336" creationId="{A3B1845B-0A01-0440-8FC5-F878BF46E572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37" creationId="{CD3C377A-4553-9941-B711-C6E1CD833D5F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76" creationId="{BF91A182-7092-614D-B674-74DF65417B37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77" creationId="{092EB461-3AE4-984A-BA7D-BE643FEE5321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78" creationId="{BE3E7A50-E90C-7941-8DF1-53176F6786B9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79" creationId="{174CDA35-397B-ED42-9CC0-2155CAB68636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80" creationId="{5921D1CA-B959-A441-9391-A2919FD0451A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81" creationId="{064585B5-DA50-CB46-9AC2-893143A1FA95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82" creationId="{5B4419CB-725C-F94F-91CF-9016423E0D7F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83" creationId="{963169FF-C02D-A341-B0D2-B6D08D78FACE}"/>
          </ac:spMkLst>
        </pc:spChg>
        <pc:spChg chg="mod">
          <ac:chgData name="Miran Mahmoud" userId="613bffe6eed5632b" providerId="LiveId" clId="{AB1D6BCA-5522-433D-BA98-E8FB30DE81D8}" dt="2021-01-19T12:11:39.945" v="68" actId="14100"/>
          <ac:spMkLst>
            <pc:docMk/>
            <pc:sldMk cId="777388026" sldId="257"/>
            <ac:spMk id="384" creationId="{20BEA80E-C1EF-C94D-80AB-CFE80D8F9C2F}"/>
          </ac:spMkLst>
        </pc:spChg>
        <pc:grpChg chg="mod">
          <ac:chgData name="Miran Mahmoud" userId="613bffe6eed5632b" providerId="LiveId" clId="{AB1D6BCA-5522-433D-BA98-E8FB30DE81D8}" dt="2021-01-19T12:11:40.539" v="69" actId="14100"/>
          <ac:grpSpMkLst>
            <pc:docMk/>
            <pc:sldMk cId="777388026" sldId="257"/>
            <ac:grpSpMk id="154" creationId="{6651E558-0111-E942-964A-76F619E6F3E8}"/>
          </ac:grpSpMkLst>
        </pc:grpChg>
        <pc:grpChg chg="mod">
          <ac:chgData name="Miran Mahmoud" userId="613bffe6eed5632b" providerId="LiveId" clId="{AB1D6BCA-5522-433D-BA98-E8FB30DE81D8}" dt="2021-01-19T12:11:39.945" v="68" actId="14100"/>
          <ac:grpSpMkLst>
            <pc:docMk/>
            <pc:sldMk cId="777388026" sldId="257"/>
            <ac:grpSpMk id="248" creationId="{ABCA97E8-617D-E045-8819-3A9F9B8BCF8F}"/>
          </ac:grpSpMkLst>
        </pc:grpChg>
      </pc:sldChg>
      <pc:sldChg chg="addSp delSp modSp mod">
        <pc:chgData name="Miran Mahmoud" userId="613bffe6eed5632b" providerId="LiveId" clId="{AB1D6BCA-5522-433D-BA98-E8FB30DE81D8}" dt="2021-01-19T17:23:46.225" v="679"/>
        <pc:sldMkLst>
          <pc:docMk/>
          <pc:sldMk cId="2023538095" sldId="2006"/>
        </pc:sldMkLst>
        <pc:spChg chg="mod">
          <ac:chgData name="Miran Mahmoud" userId="613bffe6eed5632b" providerId="LiveId" clId="{AB1D6BCA-5522-433D-BA98-E8FB30DE81D8}" dt="2021-01-19T12:20:27.811" v="215" actId="14100"/>
          <ac:spMkLst>
            <pc:docMk/>
            <pc:sldMk cId="2023538095" sldId="2006"/>
            <ac:spMk id="2" creationId="{278C8E0B-69AE-A746-85B2-B322F95F927B}"/>
          </ac:spMkLst>
        </pc:spChg>
        <pc:spChg chg="add mod">
          <ac:chgData name="Miran Mahmoud" userId="613bffe6eed5632b" providerId="LiveId" clId="{AB1D6BCA-5522-433D-BA98-E8FB30DE81D8}" dt="2021-01-19T17:23:46.225" v="679"/>
          <ac:spMkLst>
            <pc:docMk/>
            <pc:sldMk cId="2023538095" sldId="2006"/>
            <ac:spMk id="3" creationId="{D59A5860-669F-4FAA-BDE9-7BE21B972BAC}"/>
          </ac:spMkLst>
        </pc:spChg>
        <pc:spChg chg="mod">
          <ac:chgData name="Miran Mahmoud" userId="613bffe6eed5632b" providerId="LiveId" clId="{AB1D6BCA-5522-433D-BA98-E8FB30DE81D8}" dt="2021-01-19T13:39:21.644" v="351" actId="1076"/>
          <ac:spMkLst>
            <pc:docMk/>
            <pc:sldMk cId="2023538095" sldId="2006"/>
            <ac:spMk id="7" creationId="{FFA26167-061E-D947-8B3D-1681BDC33670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9" creationId="{55AFF1DA-3240-43C5-AC10-956293BC1AB2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10" creationId="{91187388-B130-4F3A-AD15-1B62AA0E155B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11" creationId="{D5718A28-294A-4F73-80C6-3ECD4E23D832}"/>
          </ac:spMkLst>
        </pc:spChg>
        <pc:spChg chg="del">
          <ac:chgData name="Miran Mahmoud" userId="613bffe6eed5632b" providerId="LiveId" clId="{AB1D6BCA-5522-433D-BA98-E8FB30DE81D8}" dt="2021-01-19T12:20:37.419" v="218" actId="478"/>
          <ac:spMkLst>
            <pc:docMk/>
            <pc:sldMk cId="2023538095" sldId="2006"/>
            <ac:spMk id="12" creationId="{B9CD399F-23E0-3C4A-B871-1856D5AD4D60}"/>
          </ac:spMkLst>
        </pc:spChg>
        <pc:spChg chg="mod">
          <ac:chgData name="Miran Mahmoud" userId="613bffe6eed5632b" providerId="LiveId" clId="{AB1D6BCA-5522-433D-BA98-E8FB30DE81D8}" dt="2021-01-19T12:22:58.707" v="317" actId="1076"/>
          <ac:spMkLst>
            <pc:docMk/>
            <pc:sldMk cId="2023538095" sldId="2006"/>
            <ac:spMk id="13" creationId="{52097C74-47E3-8641-B7A9-8841213445E6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14" creationId="{FF7D0F4D-3974-4131-89E3-DC0915062D0E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15" creationId="{6680CF15-056C-419D-9C8E-EF5B205D8DA8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16" creationId="{C9F2A0A2-D5DB-4670-A902-4D006D29E71E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17" creationId="{E03BE97C-3574-401C-B9A5-0D7DE5AD48A9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18" creationId="{11EB1AAD-888D-418A-89B9-64B3D2E55C6B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19" creationId="{7F021C4E-2F5B-4826-AD81-681A42631B7E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20" creationId="{92D554C7-6B6C-45C2-9B19-93668F092ECB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21" creationId="{25CD1BBC-1393-4942-9849-C758E6E99098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22" creationId="{1C3763C5-9419-4DB1-AE16-AF3E5863DEE1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23" creationId="{FC9EA7B3-E40A-4CF0-ABF2-A56B38676A9A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24" creationId="{D5BFE9D6-0CFD-43D8-B35F-4CFB3D7D8334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25" creationId="{C968EA87-E32F-4390-BBFA-C2393FC0DFAA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26" creationId="{556BBE15-AB29-4801-A54F-C68A01AA64DA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27" creationId="{45DC4A0D-60CF-4DD5-9848-C64E2FE97433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28" creationId="{5A51270B-2FAC-487C-9831-54FA59370483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29" creationId="{2A8E6A66-6153-4DF0-BCC9-BD25380F5361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30" creationId="{9F3E106B-5016-4734-B069-F81383394C15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31" creationId="{89744ACC-A844-4336-83B2-42FFA3C8FD16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32" creationId="{D99FE566-ACDD-4648-B5FC-481044323D8D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33" creationId="{EB2DAF00-3E26-4543-A117-2DFBC1321019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34" creationId="{5518A712-446B-4669-9694-97BF40D0C910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35" creationId="{5E319A7F-2B7A-4B6D-8F9B-78EA6879B59A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36" creationId="{4E8B7905-80B1-4DD9-9E71-77D70ED971B1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37" creationId="{269D5A8E-3560-4193-A4CE-BA261F26FE24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38" creationId="{13398A24-E68B-4A6F-BEF3-ABCA5B779446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39" creationId="{511D0257-FC22-46F9-9755-EC8956816B30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40" creationId="{5F9F80FF-4DD3-4A06-8F48-B80A52A43D23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41" creationId="{C5451350-26A2-4CD1-892F-CEFEF0CE018E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42" creationId="{D94BCB46-3D08-424D-BE75-7FD43FCC832B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43" creationId="{5FB0C06C-0942-4B69-97D7-FE3F991FA2A6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44" creationId="{990F64D4-2A83-4CD3-B473-0364E5F7F3A3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45" creationId="{A5A2A77B-5928-4082-AE73-EB4E44DE1056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46" creationId="{298EA8F5-75F2-407A-8A11-DF932CA46E5B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47" creationId="{94A6600C-6D11-4140-A2EC-9E32E7B6E355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48" creationId="{267E4C8E-48B5-414F-82FF-AFC0AF163B56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49" creationId="{FA777167-EDC3-4DDE-BEC1-62CE63708C0A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50" creationId="{63819C0A-108A-4A34-B4FF-F02634DB7C73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51" creationId="{A2F6E2DC-26A2-4DD6-8EB6-A42C45AEF2AF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52" creationId="{9EA2E811-CE17-4B73-814C-4962DE20D5F0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53" creationId="{7346A865-F6BB-460E-AFC0-8EF5F0E737E9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54" creationId="{D2BDFB0E-A40F-496E-BD33-72C4B0D0998B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55" creationId="{8F32C6DE-3D1B-4FE3-B3F4-5A9B6F3D31B6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56" creationId="{60F5E586-4BB2-4B4F-9FB0-3D480E95D292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57" creationId="{5F0BE3E5-D15B-4C10-82A0-437B86779585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58" creationId="{BDC78A5B-8E0B-4113-95E9-70FD9A0E51DA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59" creationId="{4C9027E3-63A0-4ACD-A90D-D791D3A8125C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60" creationId="{0B1F312B-B41C-4C12-AC66-2A67E450D643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61" creationId="{E88DDBE0-09B3-4073-9EC6-49EEE3F2B8D3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62" creationId="{5CD861E8-7152-4FC4-A0B4-352941C6A910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63" creationId="{6066B273-E586-4DB3-8E4C-98C87CCA3264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64" creationId="{B668B7EC-DFFA-4E7E-A04A-1B60916A5E89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65" creationId="{0801B037-A4DB-433A-B596-AF8492E9F909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66" creationId="{1185ECCF-4904-461E-BCAF-AF05AFD33D00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67" creationId="{C31006C5-35B8-487A-B423-2F1D4D95B4A6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68" creationId="{BC93B64F-2A29-4915-8082-2D385FF3E043}"/>
          </ac:spMkLst>
        </pc:spChg>
        <pc:spChg chg="mod">
          <ac:chgData name="Miran Mahmoud" userId="613bffe6eed5632b" providerId="LiveId" clId="{AB1D6BCA-5522-433D-BA98-E8FB30DE81D8}" dt="2021-01-19T12:26:10.394" v="320"/>
          <ac:spMkLst>
            <pc:docMk/>
            <pc:sldMk cId="2023538095" sldId="2006"/>
            <ac:spMk id="69" creationId="{943FFB05-9CC3-4969-8E10-4DA799630D36}"/>
          </ac:spMkLst>
        </pc:spChg>
        <pc:grpChg chg="add mod">
          <ac:chgData name="Miran Mahmoud" userId="613bffe6eed5632b" providerId="LiveId" clId="{AB1D6BCA-5522-433D-BA98-E8FB30DE81D8}" dt="2021-01-19T12:26:10.394" v="320"/>
          <ac:grpSpMkLst>
            <pc:docMk/>
            <pc:sldMk cId="2023538095" sldId="2006"/>
            <ac:grpSpMk id="8" creationId="{243BCFB2-8760-4673-9A38-38FA413E2EB3}"/>
          </ac:grpSpMkLst>
        </pc:grpChg>
      </pc:sldChg>
      <pc:sldChg chg="del">
        <pc:chgData name="Miran Mahmoud" userId="613bffe6eed5632b" providerId="LiveId" clId="{AB1D6BCA-5522-433D-BA98-E8FB30DE81D8}" dt="2021-01-19T22:27:59.289" v="749" actId="47"/>
        <pc:sldMkLst>
          <pc:docMk/>
          <pc:sldMk cId="514829580" sldId="2007"/>
        </pc:sldMkLst>
      </pc:sldChg>
      <pc:sldChg chg="addSp delSp modSp mod ord">
        <pc:chgData name="Miran Mahmoud" userId="613bffe6eed5632b" providerId="LiveId" clId="{AB1D6BCA-5522-433D-BA98-E8FB30DE81D8}" dt="2021-01-19T14:40:40.455" v="640" actId="20577"/>
        <pc:sldMkLst>
          <pc:docMk/>
          <pc:sldMk cId="480768452" sldId="2008"/>
        </pc:sldMkLst>
        <pc:spChg chg="mod">
          <ac:chgData name="Miran Mahmoud" userId="613bffe6eed5632b" providerId="LiveId" clId="{AB1D6BCA-5522-433D-BA98-E8FB30DE81D8}" dt="2021-01-19T12:30:52.357" v="337" actId="1076"/>
          <ac:spMkLst>
            <pc:docMk/>
            <pc:sldMk cId="480768452" sldId="2008"/>
            <ac:spMk id="2" creationId="{63984CEA-7BE3-8545-92F6-6D496FF7CEEB}"/>
          </ac:spMkLst>
        </pc:spChg>
        <pc:spChg chg="mod">
          <ac:chgData name="Miran Mahmoud" userId="613bffe6eed5632b" providerId="LiveId" clId="{AB1D6BCA-5522-433D-BA98-E8FB30DE81D8}" dt="2021-01-19T12:29:57.942" v="330" actId="1076"/>
          <ac:spMkLst>
            <pc:docMk/>
            <pc:sldMk cId="480768452" sldId="2008"/>
            <ac:spMk id="4" creationId="{70147FF4-043E-E949-B15E-F7729146822D}"/>
          </ac:spMkLst>
        </pc:spChg>
        <pc:spChg chg="mod">
          <ac:chgData name="Miran Mahmoud" userId="613bffe6eed5632b" providerId="LiveId" clId="{AB1D6BCA-5522-433D-BA98-E8FB30DE81D8}" dt="2021-01-19T12:30:52.357" v="337" actId="1076"/>
          <ac:spMkLst>
            <pc:docMk/>
            <pc:sldMk cId="480768452" sldId="2008"/>
            <ac:spMk id="8" creationId="{00000000-0000-0000-0000-000000000000}"/>
          </ac:spMkLst>
        </pc:spChg>
        <pc:spChg chg="mod">
          <ac:chgData name="Miran Mahmoud" userId="613bffe6eed5632b" providerId="LiveId" clId="{AB1D6BCA-5522-433D-BA98-E8FB30DE81D8}" dt="2021-01-19T12:30:52.357" v="337" actId="1076"/>
          <ac:spMkLst>
            <pc:docMk/>
            <pc:sldMk cId="480768452" sldId="2008"/>
            <ac:spMk id="10" creationId="{00000000-0000-0000-0000-000000000000}"/>
          </ac:spMkLst>
        </pc:spChg>
        <pc:spChg chg="add mod">
          <ac:chgData name="Miran Mahmoud" userId="613bffe6eed5632b" providerId="LiveId" clId="{AB1D6BCA-5522-433D-BA98-E8FB30DE81D8}" dt="2021-01-19T12:30:17.704" v="332" actId="571"/>
          <ac:spMkLst>
            <pc:docMk/>
            <pc:sldMk cId="480768452" sldId="2008"/>
            <ac:spMk id="11" creationId="{5584D970-7384-4094-8CCF-18E2FE7DA516}"/>
          </ac:spMkLst>
        </pc:spChg>
        <pc:spChg chg="mod">
          <ac:chgData name="Miran Mahmoud" userId="613bffe6eed5632b" providerId="LiveId" clId="{AB1D6BCA-5522-433D-BA98-E8FB30DE81D8}" dt="2021-01-19T14:40:40.455" v="640" actId="20577"/>
          <ac:spMkLst>
            <pc:docMk/>
            <pc:sldMk cId="480768452" sldId="2008"/>
            <ac:spMk id="12" creationId="{00000000-0000-0000-0000-000000000000}"/>
          </ac:spMkLst>
        </pc:spChg>
        <pc:spChg chg="add mod">
          <ac:chgData name="Miran Mahmoud" userId="613bffe6eed5632b" providerId="LiveId" clId="{AB1D6BCA-5522-433D-BA98-E8FB30DE81D8}" dt="2021-01-19T12:30:17.704" v="332" actId="571"/>
          <ac:spMkLst>
            <pc:docMk/>
            <pc:sldMk cId="480768452" sldId="2008"/>
            <ac:spMk id="13" creationId="{83FE395F-745B-461A-B8DE-25603D1A81BF}"/>
          </ac:spMkLst>
        </pc:spChg>
        <pc:spChg chg="del">
          <ac:chgData name="Miran Mahmoud" userId="613bffe6eed5632b" providerId="LiveId" clId="{AB1D6BCA-5522-433D-BA98-E8FB30DE81D8}" dt="2021-01-19T12:14:49.840" v="113" actId="478"/>
          <ac:spMkLst>
            <pc:docMk/>
            <pc:sldMk cId="480768452" sldId="2008"/>
            <ac:spMk id="14" creationId="{00000000-0000-0000-0000-000000000000}"/>
          </ac:spMkLst>
        </pc:spChg>
        <pc:spChg chg="mod">
          <ac:chgData name="Miran Mahmoud" userId="613bffe6eed5632b" providerId="LiveId" clId="{AB1D6BCA-5522-433D-BA98-E8FB30DE81D8}" dt="2021-01-19T12:29:52.542" v="329" actId="1076"/>
          <ac:spMkLst>
            <pc:docMk/>
            <pc:sldMk cId="480768452" sldId="2008"/>
            <ac:spMk id="15" creationId="{00000000-0000-0000-0000-000000000000}"/>
          </ac:spMkLst>
        </pc:spChg>
        <pc:spChg chg="add mod">
          <ac:chgData name="Miran Mahmoud" userId="613bffe6eed5632b" providerId="LiveId" clId="{AB1D6BCA-5522-433D-BA98-E8FB30DE81D8}" dt="2021-01-19T12:30:32.395" v="335" actId="571"/>
          <ac:spMkLst>
            <pc:docMk/>
            <pc:sldMk cId="480768452" sldId="2008"/>
            <ac:spMk id="16" creationId="{1555BFB0-3640-4DA1-8F05-7205CAF55EC2}"/>
          </ac:spMkLst>
        </pc:spChg>
        <pc:spChg chg="add mod">
          <ac:chgData name="Miran Mahmoud" userId="613bffe6eed5632b" providerId="LiveId" clId="{AB1D6BCA-5522-433D-BA98-E8FB30DE81D8}" dt="2021-01-19T12:30:32.395" v="335" actId="571"/>
          <ac:spMkLst>
            <pc:docMk/>
            <pc:sldMk cId="480768452" sldId="2008"/>
            <ac:spMk id="17" creationId="{452C3D78-915D-4D2C-96B0-54D6B92AFAF4}"/>
          </ac:spMkLst>
        </pc:spChg>
        <pc:spChg chg="mod">
          <ac:chgData name="Miran Mahmoud" userId="613bffe6eed5632b" providerId="LiveId" clId="{AB1D6BCA-5522-433D-BA98-E8FB30DE81D8}" dt="2021-01-19T12:30:52.357" v="337" actId="1076"/>
          <ac:spMkLst>
            <pc:docMk/>
            <pc:sldMk cId="480768452" sldId="2008"/>
            <ac:spMk id="19" creationId="{89D4C33C-8A1F-FC41-9595-50A6BF436815}"/>
          </ac:spMkLst>
        </pc:spChg>
        <pc:spChg chg="mod">
          <ac:chgData name="Miran Mahmoud" userId="613bffe6eed5632b" providerId="LiveId" clId="{AB1D6BCA-5522-433D-BA98-E8FB30DE81D8}" dt="2021-01-19T12:30:52.357" v="337" actId="1076"/>
          <ac:spMkLst>
            <pc:docMk/>
            <pc:sldMk cId="480768452" sldId="2008"/>
            <ac:spMk id="20" creationId="{02094944-5EB6-3F4A-A696-10B4FB645E9D}"/>
          </ac:spMkLst>
        </pc:spChg>
      </pc:sldChg>
      <pc:sldChg chg="del">
        <pc:chgData name="Miran Mahmoud" userId="613bffe6eed5632b" providerId="LiveId" clId="{AB1D6BCA-5522-433D-BA98-E8FB30DE81D8}" dt="2021-01-19T22:27:59.653" v="750" actId="47"/>
        <pc:sldMkLst>
          <pc:docMk/>
          <pc:sldMk cId="1685976502" sldId="2009"/>
        </pc:sldMkLst>
      </pc:sldChg>
      <pc:sldChg chg="del">
        <pc:chgData name="Miran Mahmoud" userId="613bffe6eed5632b" providerId="LiveId" clId="{AB1D6BCA-5522-433D-BA98-E8FB30DE81D8}" dt="2021-01-19T22:28:01.188" v="751" actId="47"/>
        <pc:sldMkLst>
          <pc:docMk/>
          <pc:sldMk cId="2006678505" sldId="2010"/>
        </pc:sldMkLst>
      </pc:sldChg>
      <pc:sldChg chg="del">
        <pc:chgData name="Miran Mahmoud" userId="613bffe6eed5632b" providerId="LiveId" clId="{AB1D6BCA-5522-433D-BA98-E8FB30DE81D8}" dt="2021-01-19T22:28:01.827" v="752" actId="47"/>
        <pc:sldMkLst>
          <pc:docMk/>
          <pc:sldMk cId="133435101" sldId="2011"/>
        </pc:sldMkLst>
      </pc:sldChg>
      <pc:sldChg chg="del">
        <pc:chgData name="Miran Mahmoud" userId="613bffe6eed5632b" providerId="LiveId" clId="{AB1D6BCA-5522-433D-BA98-E8FB30DE81D8}" dt="2021-01-19T22:28:02.910" v="753" actId="47"/>
        <pc:sldMkLst>
          <pc:docMk/>
          <pc:sldMk cId="99213723" sldId="2012"/>
        </pc:sldMkLst>
      </pc:sldChg>
      <pc:sldChg chg="modSp del mod">
        <pc:chgData name="Miran Mahmoud" userId="613bffe6eed5632b" providerId="LiveId" clId="{AB1D6BCA-5522-433D-BA98-E8FB30DE81D8}" dt="2021-01-19T22:28:04.435" v="754" actId="47"/>
        <pc:sldMkLst>
          <pc:docMk/>
          <pc:sldMk cId="1453564636" sldId="2013"/>
        </pc:sldMkLst>
        <pc:picChg chg="mod">
          <ac:chgData name="Miran Mahmoud" userId="613bffe6eed5632b" providerId="LiveId" clId="{AB1D6BCA-5522-433D-BA98-E8FB30DE81D8}" dt="2021-01-19T11:49:35.402" v="1" actId="14100"/>
          <ac:picMkLst>
            <pc:docMk/>
            <pc:sldMk cId="1453564636" sldId="2013"/>
            <ac:picMk id="5" creationId="{4F971849-093F-5044-A9EA-DDC6C7F71622}"/>
          </ac:picMkLst>
        </pc:picChg>
      </pc:sldChg>
      <pc:sldChg chg="del">
        <pc:chgData name="Miran Mahmoud" userId="613bffe6eed5632b" providerId="LiveId" clId="{AB1D6BCA-5522-433D-BA98-E8FB30DE81D8}" dt="2021-01-19T22:28:05.363" v="755" actId="47"/>
        <pc:sldMkLst>
          <pc:docMk/>
          <pc:sldMk cId="286868980" sldId="2014"/>
        </pc:sldMkLst>
      </pc:sldChg>
      <pc:sldChg chg="del">
        <pc:chgData name="Miran Mahmoud" userId="613bffe6eed5632b" providerId="LiveId" clId="{AB1D6BCA-5522-433D-BA98-E8FB30DE81D8}" dt="2021-01-19T22:28:06.379" v="756" actId="47"/>
        <pc:sldMkLst>
          <pc:docMk/>
          <pc:sldMk cId="249293203" sldId="2015"/>
        </pc:sldMkLst>
      </pc:sldChg>
      <pc:sldChg chg="del">
        <pc:chgData name="Miran Mahmoud" userId="613bffe6eed5632b" providerId="LiveId" clId="{AB1D6BCA-5522-433D-BA98-E8FB30DE81D8}" dt="2021-01-19T22:28:09.169" v="757" actId="47"/>
        <pc:sldMkLst>
          <pc:docMk/>
          <pc:sldMk cId="1120439575" sldId="2016"/>
        </pc:sldMkLst>
      </pc:sldChg>
      <pc:sldChg chg="del">
        <pc:chgData name="Miran Mahmoud" userId="613bffe6eed5632b" providerId="LiveId" clId="{AB1D6BCA-5522-433D-BA98-E8FB30DE81D8}" dt="2021-01-19T22:28:10.704" v="758" actId="47"/>
        <pc:sldMkLst>
          <pc:docMk/>
          <pc:sldMk cId="952557654" sldId="2017"/>
        </pc:sldMkLst>
      </pc:sldChg>
      <pc:sldChg chg="del">
        <pc:chgData name="Miran Mahmoud" userId="613bffe6eed5632b" providerId="LiveId" clId="{AB1D6BCA-5522-433D-BA98-E8FB30DE81D8}" dt="2021-01-19T22:28:11.359" v="759" actId="47"/>
        <pc:sldMkLst>
          <pc:docMk/>
          <pc:sldMk cId="145902393" sldId="2018"/>
        </pc:sldMkLst>
      </pc:sldChg>
      <pc:sldChg chg="del">
        <pc:chgData name="Miran Mahmoud" userId="613bffe6eed5632b" providerId="LiveId" clId="{AB1D6BCA-5522-433D-BA98-E8FB30DE81D8}" dt="2021-01-19T22:28:12.246" v="760" actId="47"/>
        <pc:sldMkLst>
          <pc:docMk/>
          <pc:sldMk cId="1902677924" sldId="2019"/>
        </pc:sldMkLst>
      </pc:sldChg>
      <pc:sldChg chg="del">
        <pc:chgData name="Miran Mahmoud" userId="613bffe6eed5632b" providerId="LiveId" clId="{AB1D6BCA-5522-433D-BA98-E8FB30DE81D8}" dt="2021-01-19T22:28:13.697" v="761" actId="47"/>
        <pc:sldMkLst>
          <pc:docMk/>
          <pc:sldMk cId="128881191" sldId="2020"/>
        </pc:sldMkLst>
      </pc:sldChg>
      <pc:sldChg chg="del">
        <pc:chgData name="Miran Mahmoud" userId="613bffe6eed5632b" providerId="LiveId" clId="{AB1D6BCA-5522-433D-BA98-E8FB30DE81D8}" dt="2021-01-19T22:28:15.914" v="762" actId="47"/>
        <pc:sldMkLst>
          <pc:docMk/>
          <pc:sldMk cId="1442660961" sldId="2021"/>
        </pc:sldMkLst>
      </pc:sldChg>
      <pc:sldChg chg="del">
        <pc:chgData name="Miran Mahmoud" userId="613bffe6eed5632b" providerId="LiveId" clId="{AB1D6BCA-5522-433D-BA98-E8FB30DE81D8}" dt="2021-01-19T22:28:17.735" v="763" actId="47"/>
        <pc:sldMkLst>
          <pc:docMk/>
          <pc:sldMk cId="1712396897" sldId="2022"/>
        </pc:sldMkLst>
      </pc:sldChg>
      <pc:sldChg chg="del">
        <pc:chgData name="Miran Mahmoud" userId="613bffe6eed5632b" providerId="LiveId" clId="{AB1D6BCA-5522-433D-BA98-E8FB30DE81D8}" dt="2021-01-19T22:28:18.828" v="764" actId="47"/>
        <pc:sldMkLst>
          <pc:docMk/>
          <pc:sldMk cId="1826294432" sldId="2023"/>
        </pc:sldMkLst>
      </pc:sldChg>
      <pc:sldChg chg="del">
        <pc:chgData name="Miran Mahmoud" userId="613bffe6eed5632b" providerId="LiveId" clId="{AB1D6BCA-5522-433D-BA98-E8FB30DE81D8}" dt="2021-01-19T22:28:19.748" v="765" actId="47"/>
        <pc:sldMkLst>
          <pc:docMk/>
          <pc:sldMk cId="546752053" sldId="2024"/>
        </pc:sldMkLst>
      </pc:sldChg>
      <pc:sldChg chg="del">
        <pc:chgData name="Miran Mahmoud" userId="613bffe6eed5632b" providerId="LiveId" clId="{AB1D6BCA-5522-433D-BA98-E8FB30DE81D8}" dt="2021-01-19T22:28:20.813" v="766" actId="47"/>
        <pc:sldMkLst>
          <pc:docMk/>
          <pc:sldMk cId="179229258" sldId="2025"/>
        </pc:sldMkLst>
      </pc:sldChg>
      <pc:sldChg chg="addSp delSp modSp mod">
        <pc:chgData name="Miran Mahmoud" userId="613bffe6eed5632b" providerId="LiveId" clId="{AB1D6BCA-5522-433D-BA98-E8FB30DE81D8}" dt="2021-01-19T12:28:16.796" v="327" actId="1076"/>
        <pc:sldMkLst>
          <pc:docMk/>
          <pc:sldMk cId="1534066112" sldId="2026"/>
        </pc:sldMkLst>
        <pc:spChg chg="mod">
          <ac:chgData name="Miran Mahmoud" userId="613bffe6eed5632b" providerId="LiveId" clId="{AB1D6BCA-5522-433D-BA98-E8FB30DE81D8}" dt="2021-01-19T12:28:13.390" v="326" actId="1076"/>
          <ac:spMkLst>
            <pc:docMk/>
            <pc:sldMk cId="1534066112" sldId="2026"/>
            <ac:spMk id="2" creationId="{00000000-0000-0000-0000-000000000000}"/>
          </ac:spMkLst>
        </pc:spChg>
        <pc:spChg chg="del">
          <ac:chgData name="Miran Mahmoud" userId="613bffe6eed5632b" providerId="LiveId" clId="{AB1D6BCA-5522-433D-BA98-E8FB30DE81D8}" dt="2021-01-19T12:28:09.569" v="325" actId="478"/>
          <ac:spMkLst>
            <pc:docMk/>
            <pc:sldMk cId="1534066112" sldId="2026"/>
            <ac:spMk id="4" creationId="{00000000-0000-0000-0000-000000000000}"/>
          </ac:spMkLst>
        </pc:spChg>
        <pc:spChg chg="mod">
          <ac:chgData name="Miran Mahmoud" userId="613bffe6eed5632b" providerId="LiveId" clId="{AB1D6BCA-5522-433D-BA98-E8FB30DE81D8}" dt="2021-01-19T12:27:04.149" v="321"/>
          <ac:spMkLst>
            <pc:docMk/>
            <pc:sldMk cId="1534066112" sldId="2026"/>
            <ac:spMk id="6" creationId="{7CAF88E0-47F0-4568-8A42-B61A7288579C}"/>
          </ac:spMkLst>
        </pc:spChg>
        <pc:spChg chg="mod">
          <ac:chgData name="Miran Mahmoud" userId="613bffe6eed5632b" providerId="LiveId" clId="{AB1D6BCA-5522-433D-BA98-E8FB30DE81D8}" dt="2021-01-19T12:27:04.149" v="321"/>
          <ac:spMkLst>
            <pc:docMk/>
            <pc:sldMk cId="1534066112" sldId="2026"/>
            <ac:spMk id="8" creationId="{A9C035D6-30B3-4A20-9BED-C11ACCA8020C}"/>
          </ac:spMkLst>
        </pc:spChg>
        <pc:spChg chg="mod">
          <ac:chgData name="Miran Mahmoud" userId="613bffe6eed5632b" providerId="LiveId" clId="{AB1D6BCA-5522-433D-BA98-E8FB30DE81D8}" dt="2021-01-19T12:28:16.796" v="327" actId="1076"/>
          <ac:spMkLst>
            <pc:docMk/>
            <pc:sldMk cId="1534066112" sldId="2026"/>
            <ac:spMk id="9" creationId="{00000000-0000-0000-0000-000000000000}"/>
          </ac:spMkLst>
        </pc:spChg>
        <pc:spChg chg="mod">
          <ac:chgData name="Miran Mahmoud" userId="613bffe6eed5632b" providerId="LiveId" clId="{AB1D6BCA-5522-433D-BA98-E8FB30DE81D8}" dt="2021-01-19T12:27:04.149" v="321"/>
          <ac:spMkLst>
            <pc:docMk/>
            <pc:sldMk cId="1534066112" sldId="2026"/>
            <ac:spMk id="10" creationId="{EDDD53C7-91C2-47C9-AF9D-6FD3200215F0}"/>
          </ac:spMkLst>
        </pc:spChg>
        <pc:spChg chg="mod">
          <ac:chgData name="Miran Mahmoud" userId="613bffe6eed5632b" providerId="LiveId" clId="{AB1D6BCA-5522-433D-BA98-E8FB30DE81D8}" dt="2021-01-19T12:27:04.149" v="321"/>
          <ac:spMkLst>
            <pc:docMk/>
            <pc:sldMk cId="1534066112" sldId="2026"/>
            <ac:spMk id="11" creationId="{3215FA5B-CF26-4B9C-B8FD-1604C008F83C}"/>
          </ac:spMkLst>
        </pc:spChg>
        <pc:spChg chg="mod">
          <ac:chgData name="Miran Mahmoud" userId="613bffe6eed5632b" providerId="LiveId" clId="{AB1D6BCA-5522-433D-BA98-E8FB30DE81D8}" dt="2021-01-19T12:27:04.149" v="321"/>
          <ac:spMkLst>
            <pc:docMk/>
            <pc:sldMk cId="1534066112" sldId="2026"/>
            <ac:spMk id="12" creationId="{A79538DF-1C45-4941-B95A-2840AB72BC07}"/>
          </ac:spMkLst>
        </pc:spChg>
        <pc:spChg chg="mod">
          <ac:chgData name="Miran Mahmoud" userId="613bffe6eed5632b" providerId="LiveId" clId="{AB1D6BCA-5522-433D-BA98-E8FB30DE81D8}" dt="2021-01-19T12:27:04.149" v="321"/>
          <ac:spMkLst>
            <pc:docMk/>
            <pc:sldMk cId="1534066112" sldId="2026"/>
            <ac:spMk id="13" creationId="{3C4EFB40-A1B6-436E-BFA2-0E96AE31266E}"/>
          </ac:spMkLst>
        </pc:spChg>
        <pc:spChg chg="mod">
          <ac:chgData name="Miran Mahmoud" userId="613bffe6eed5632b" providerId="LiveId" clId="{AB1D6BCA-5522-433D-BA98-E8FB30DE81D8}" dt="2021-01-19T12:27:04.149" v="321"/>
          <ac:spMkLst>
            <pc:docMk/>
            <pc:sldMk cId="1534066112" sldId="2026"/>
            <ac:spMk id="14" creationId="{71494D09-07B8-4941-9D4B-A957126765C4}"/>
          </ac:spMkLst>
        </pc:spChg>
        <pc:spChg chg="mod">
          <ac:chgData name="Miran Mahmoud" userId="613bffe6eed5632b" providerId="LiveId" clId="{AB1D6BCA-5522-433D-BA98-E8FB30DE81D8}" dt="2021-01-19T12:27:04.149" v="321"/>
          <ac:spMkLst>
            <pc:docMk/>
            <pc:sldMk cId="1534066112" sldId="2026"/>
            <ac:spMk id="15" creationId="{6D144830-CC7D-4A78-8511-3481192692DE}"/>
          </ac:spMkLst>
        </pc:spChg>
        <pc:spChg chg="mod">
          <ac:chgData name="Miran Mahmoud" userId="613bffe6eed5632b" providerId="LiveId" clId="{AB1D6BCA-5522-433D-BA98-E8FB30DE81D8}" dt="2021-01-19T12:27:04.149" v="321"/>
          <ac:spMkLst>
            <pc:docMk/>
            <pc:sldMk cId="1534066112" sldId="2026"/>
            <ac:spMk id="16" creationId="{D30E8734-8B46-44B7-BBFF-2A62D70AF69C}"/>
          </ac:spMkLst>
        </pc:spChg>
        <pc:spChg chg="mod">
          <ac:chgData name="Miran Mahmoud" userId="613bffe6eed5632b" providerId="LiveId" clId="{AB1D6BCA-5522-433D-BA98-E8FB30DE81D8}" dt="2021-01-19T12:27:04.149" v="321"/>
          <ac:spMkLst>
            <pc:docMk/>
            <pc:sldMk cId="1534066112" sldId="2026"/>
            <ac:spMk id="17" creationId="{5CBBB841-F9C2-43B4-B7BD-769AFB1DF54C}"/>
          </ac:spMkLst>
        </pc:spChg>
        <pc:spChg chg="mod">
          <ac:chgData name="Miran Mahmoud" userId="613bffe6eed5632b" providerId="LiveId" clId="{AB1D6BCA-5522-433D-BA98-E8FB30DE81D8}" dt="2021-01-19T12:27:04.149" v="321"/>
          <ac:spMkLst>
            <pc:docMk/>
            <pc:sldMk cId="1534066112" sldId="2026"/>
            <ac:spMk id="18" creationId="{63A0FA6E-466B-4D39-ABEA-B8C6DE34B7E3}"/>
          </ac:spMkLst>
        </pc:spChg>
        <pc:spChg chg="mod">
          <ac:chgData name="Miran Mahmoud" userId="613bffe6eed5632b" providerId="LiveId" clId="{AB1D6BCA-5522-433D-BA98-E8FB30DE81D8}" dt="2021-01-19T12:27:04.149" v="321"/>
          <ac:spMkLst>
            <pc:docMk/>
            <pc:sldMk cId="1534066112" sldId="2026"/>
            <ac:spMk id="19" creationId="{91AE3BC2-C0E8-4658-B147-500512A2F973}"/>
          </ac:spMkLst>
        </pc:spChg>
        <pc:spChg chg="mod">
          <ac:chgData name="Miran Mahmoud" userId="613bffe6eed5632b" providerId="LiveId" clId="{AB1D6BCA-5522-433D-BA98-E8FB30DE81D8}" dt="2021-01-19T12:27:04.149" v="321"/>
          <ac:spMkLst>
            <pc:docMk/>
            <pc:sldMk cId="1534066112" sldId="2026"/>
            <ac:spMk id="20" creationId="{F29F1AB7-9B67-42E1-83A0-81D87FE0796E}"/>
          </ac:spMkLst>
        </pc:spChg>
        <pc:spChg chg="mod">
          <ac:chgData name="Miran Mahmoud" userId="613bffe6eed5632b" providerId="LiveId" clId="{AB1D6BCA-5522-433D-BA98-E8FB30DE81D8}" dt="2021-01-19T12:27:04.149" v="321"/>
          <ac:spMkLst>
            <pc:docMk/>
            <pc:sldMk cId="1534066112" sldId="2026"/>
            <ac:spMk id="21" creationId="{61D38956-DD94-4E60-853E-5D45CDCE9056}"/>
          </ac:spMkLst>
        </pc:spChg>
        <pc:spChg chg="mod">
          <ac:chgData name="Miran Mahmoud" userId="613bffe6eed5632b" providerId="LiveId" clId="{AB1D6BCA-5522-433D-BA98-E8FB30DE81D8}" dt="2021-01-19T12:27:04.149" v="321"/>
          <ac:spMkLst>
            <pc:docMk/>
            <pc:sldMk cId="1534066112" sldId="2026"/>
            <ac:spMk id="22" creationId="{EDF5CA22-22C3-4853-A229-EF67FF79D53D}"/>
          </ac:spMkLst>
        </pc:spChg>
        <pc:spChg chg="mod">
          <ac:chgData name="Miran Mahmoud" userId="613bffe6eed5632b" providerId="LiveId" clId="{AB1D6BCA-5522-433D-BA98-E8FB30DE81D8}" dt="2021-01-19T12:27:04.149" v="321"/>
          <ac:spMkLst>
            <pc:docMk/>
            <pc:sldMk cId="1534066112" sldId="2026"/>
            <ac:spMk id="23" creationId="{0F6224DB-3AE5-42FA-AD2B-BC697BE8EB8D}"/>
          </ac:spMkLst>
        </pc:spChg>
        <pc:spChg chg="mod">
          <ac:chgData name="Miran Mahmoud" userId="613bffe6eed5632b" providerId="LiveId" clId="{AB1D6BCA-5522-433D-BA98-E8FB30DE81D8}" dt="2021-01-19T12:27:29.063" v="322"/>
          <ac:spMkLst>
            <pc:docMk/>
            <pc:sldMk cId="1534066112" sldId="2026"/>
            <ac:spMk id="25" creationId="{124FE0E9-BE90-4CD3-9806-494B085838B6}"/>
          </ac:spMkLst>
        </pc:spChg>
        <pc:spChg chg="mod">
          <ac:chgData name="Miran Mahmoud" userId="613bffe6eed5632b" providerId="LiveId" clId="{AB1D6BCA-5522-433D-BA98-E8FB30DE81D8}" dt="2021-01-19T12:27:29.063" v="322"/>
          <ac:spMkLst>
            <pc:docMk/>
            <pc:sldMk cId="1534066112" sldId="2026"/>
            <ac:spMk id="27" creationId="{0EDF5D85-2FAA-4E0A-9E66-F7A8245ECC07}"/>
          </ac:spMkLst>
        </pc:spChg>
        <pc:spChg chg="mod">
          <ac:chgData name="Miran Mahmoud" userId="613bffe6eed5632b" providerId="LiveId" clId="{AB1D6BCA-5522-433D-BA98-E8FB30DE81D8}" dt="2021-01-19T12:27:29.063" v="322"/>
          <ac:spMkLst>
            <pc:docMk/>
            <pc:sldMk cId="1534066112" sldId="2026"/>
            <ac:spMk id="28" creationId="{8315E311-FB73-44B6-AA58-BC4BF1D6FF6E}"/>
          </ac:spMkLst>
        </pc:spChg>
        <pc:spChg chg="mod">
          <ac:chgData name="Miran Mahmoud" userId="613bffe6eed5632b" providerId="LiveId" clId="{AB1D6BCA-5522-433D-BA98-E8FB30DE81D8}" dt="2021-01-19T12:27:29.063" v="322"/>
          <ac:spMkLst>
            <pc:docMk/>
            <pc:sldMk cId="1534066112" sldId="2026"/>
            <ac:spMk id="29" creationId="{732829F7-8993-4066-A14A-094A55F90F88}"/>
          </ac:spMkLst>
        </pc:spChg>
        <pc:spChg chg="mod">
          <ac:chgData name="Miran Mahmoud" userId="613bffe6eed5632b" providerId="LiveId" clId="{AB1D6BCA-5522-433D-BA98-E8FB30DE81D8}" dt="2021-01-19T12:27:29.063" v="322"/>
          <ac:spMkLst>
            <pc:docMk/>
            <pc:sldMk cId="1534066112" sldId="2026"/>
            <ac:spMk id="30" creationId="{63B10A26-0F59-42A5-A845-43D2B8FBBEEB}"/>
          </ac:spMkLst>
        </pc:spChg>
        <pc:spChg chg="mod">
          <ac:chgData name="Miran Mahmoud" userId="613bffe6eed5632b" providerId="LiveId" clId="{AB1D6BCA-5522-433D-BA98-E8FB30DE81D8}" dt="2021-01-19T12:27:29.063" v="322"/>
          <ac:spMkLst>
            <pc:docMk/>
            <pc:sldMk cId="1534066112" sldId="2026"/>
            <ac:spMk id="31" creationId="{5C255E78-2276-49E4-8CDE-76501ECE41CE}"/>
          </ac:spMkLst>
        </pc:spChg>
        <pc:spChg chg="mod">
          <ac:chgData name="Miran Mahmoud" userId="613bffe6eed5632b" providerId="LiveId" clId="{AB1D6BCA-5522-433D-BA98-E8FB30DE81D8}" dt="2021-01-19T12:27:29.063" v="322"/>
          <ac:spMkLst>
            <pc:docMk/>
            <pc:sldMk cId="1534066112" sldId="2026"/>
            <ac:spMk id="32" creationId="{4544584F-AF58-42B3-A5B0-6B553B196B48}"/>
          </ac:spMkLst>
        </pc:spChg>
        <pc:spChg chg="mod">
          <ac:chgData name="Miran Mahmoud" userId="613bffe6eed5632b" providerId="LiveId" clId="{AB1D6BCA-5522-433D-BA98-E8FB30DE81D8}" dt="2021-01-19T12:27:29.063" v="322"/>
          <ac:spMkLst>
            <pc:docMk/>
            <pc:sldMk cId="1534066112" sldId="2026"/>
            <ac:spMk id="33" creationId="{859BC31C-A6EA-4810-9994-006B5FCC365B}"/>
          </ac:spMkLst>
        </pc:spChg>
        <pc:spChg chg="mod">
          <ac:chgData name="Miran Mahmoud" userId="613bffe6eed5632b" providerId="LiveId" clId="{AB1D6BCA-5522-433D-BA98-E8FB30DE81D8}" dt="2021-01-19T12:27:29.063" v="322"/>
          <ac:spMkLst>
            <pc:docMk/>
            <pc:sldMk cId="1534066112" sldId="2026"/>
            <ac:spMk id="34" creationId="{EC0489F9-90C3-4FBC-8004-D71E6D64A5FF}"/>
          </ac:spMkLst>
        </pc:spChg>
        <pc:spChg chg="mod">
          <ac:chgData name="Miran Mahmoud" userId="613bffe6eed5632b" providerId="LiveId" clId="{AB1D6BCA-5522-433D-BA98-E8FB30DE81D8}" dt="2021-01-19T12:27:29.063" v="322"/>
          <ac:spMkLst>
            <pc:docMk/>
            <pc:sldMk cId="1534066112" sldId="2026"/>
            <ac:spMk id="35" creationId="{B21FB8EC-C48A-4F37-B6F9-2178401F1D00}"/>
          </ac:spMkLst>
        </pc:spChg>
        <pc:spChg chg="mod">
          <ac:chgData name="Miran Mahmoud" userId="613bffe6eed5632b" providerId="LiveId" clId="{AB1D6BCA-5522-433D-BA98-E8FB30DE81D8}" dt="2021-01-19T12:27:29.063" v="322"/>
          <ac:spMkLst>
            <pc:docMk/>
            <pc:sldMk cId="1534066112" sldId="2026"/>
            <ac:spMk id="36" creationId="{C7DD06F2-C93F-4B6C-ADB9-BE9658C28D24}"/>
          </ac:spMkLst>
        </pc:spChg>
        <pc:spChg chg="mod">
          <ac:chgData name="Miran Mahmoud" userId="613bffe6eed5632b" providerId="LiveId" clId="{AB1D6BCA-5522-433D-BA98-E8FB30DE81D8}" dt="2021-01-19T12:27:29.063" v="322"/>
          <ac:spMkLst>
            <pc:docMk/>
            <pc:sldMk cId="1534066112" sldId="2026"/>
            <ac:spMk id="37" creationId="{E879CB96-7302-445D-8D7E-BAF512DA69B1}"/>
          </ac:spMkLst>
        </pc:spChg>
        <pc:spChg chg="mod">
          <ac:chgData name="Miran Mahmoud" userId="613bffe6eed5632b" providerId="LiveId" clId="{AB1D6BCA-5522-433D-BA98-E8FB30DE81D8}" dt="2021-01-19T12:27:29.063" v="322"/>
          <ac:spMkLst>
            <pc:docMk/>
            <pc:sldMk cId="1534066112" sldId="2026"/>
            <ac:spMk id="38" creationId="{1D1E3A05-7368-47B7-A5AA-121CC877DD08}"/>
          </ac:spMkLst>
        </pc:spChg>
        <pc:spChg chg="mod">
          <ac:chgData name="Miran Mahmoud" userId="613bffe6eed5632b" providerId="LiveId" clId="{AB1D6BCA-5522-433D-BA98-E8FB30DE81D8}" dt="2021-01-19T12:27:29.063" v="322"/>
          <ac:spMkLst>
            <pc:docMk/>
            <pc:sldMk cId="1534066112" sldId="2026"/>
            <ac:spMk id="39" creationId="{011740A2-476F-470B-AC5B-756E0749836D}"/>
          </ac:spMkLst>
        </pc:spChg>
        <pc:spChg chg="mod">
          <ac:chgData name="Miran Mahmoud" userId="613bffe6eed5632b" providerId="LiveId" clId="{AB1D6BCA-5522-433D-BA98-E8FB30DE81D8}" dt="2021-01-19T12:27:29.063" v="322"/>
          <ac:spMkLst>
            <pc:docMk/>
            <pc:sldMk cId="1534066112" sldId="2026"/>
            <ac:spMk id="40" creationId="{C233C0CF-0702-4BDE-8FA7-D2F32A8138BE}"/>
          </ac:spMkLst>
        </pc:spChg>
        <pc:spChg chg="mod">
          <ac:chgData name="Miran Mahmoud" userId="613bffe6eed5632b" providerId="LiveId" clId="{AB1D6BCA-5522-433D-BA98-E8FB30DE81D8}" dt="2021-01-19T12:27:29.063" v="322"/>
          <ac:spMkLst>
            <pc:docMk/>
            <pc:sldMk cId="1534066112" sldId="2026"/>
            <ac:spMk id="41" creationId="{868D8A72-CAD1-45DC-A6B8-0BF0C4396780}"/>
          </ac:spMkLst>
        </pc:spChg>
        <pc:grpChg chg="add mod">
          <ac:chgData name="Miran Mahmoud" userId="613bffe6eed5632b" providerId="LiveId" clId="{AB1D6BCA-5522-433D-BA98-E8FB30DE81D8}" dt="2021-01-19T12:27:04.149" v="321"/>
          <ac:grpSpMkLst>
            <pc:docMk/>
            <pc:sldMk cId="1534066112" sldId="2026"/>
            <ac:grpSpMk id="5" creationId="{722AF6E5-19CF-4B56-8D0F-BE1F63758E98}"/>
          </ac:grpSpMkLst>
        </pc:grpChg>
        <pc:grpChg chg="mod">
          <ac:chgData name="Miran Mahmoud" userId="613bffe6eed5632b" providerId="LiveId" clId="{AB1D6BCA-5522-433D-BA98-E8FB30DE81D8}" dt="2021-01-19T12:27:04.149" v="321"/>
          <ac:grpSpMkLst>
            <pc:docMk/>
            <pc:sldMk cId="1534066112" sldId="2026"/>
            <ac:grpSpMk id="7" creationId="{D74B9572-E3F8-4880-A1E7-531486F3AF3E}"/>
          </ac:grpSpMkLst>
        </pc:grpChg>
        <pc:grpChg chg="add mod">
          <ac:chgData name="Miran Mahmoud" userId="613bffe6eed5632b" providerId="LiveId" clId="{AB1D6BCA-5522-433D-BA98-E8FB30DE81D8}" dt="2021-01-19T12:27:29.063" v="322"/>
          <ac:grpSpMkLst>
            <pc:docMk/>
            <pc:sldMk cId="1534066112" sldId="2026"/>
            <ac:grpSpMk id="24" creationId="{D696B6FD-AF92-4E38-9791-ED1C95594F06}"/>
          </ac:grpSpMkLst>
        </pc:grpChg>
        <pc:grpChg chg="mod">
          <ac:chgData name="Miran Mahmoud" userId="613bffe6eed5632b" providerId="LiveId" clId="{AB1D6BCA-5522-433D-BA98-E8FB30DE81D8}" dt="2021-01-19T12:27:29.063" v="322"/>
          <ac:grpSpMkLst>
            <pc:docMk/>
            <pc:sldMk cId="1534066112" sldId="2026"/>
            <ac:grpSpMk id="26" creationId="{C7EE822C-9ACD-4A4F-9E59-CB51F5702B6F}"/>
          </ac:grpSpMkLst>
        </pc:grpChg>
      </pc:sldChg>
      <pc:sldChg chg="del">
        <pc:chgData name="Miran Mahmoud" userId="613bffe6eed5632b" providerId="LiveId" clId="{AB1D6BCA-5522-433D-BA98-E8FB30DE81D8}" dt="2021-01-19T22:28:23.903" v="767" actId="47"/>
        <pc:sldMkLst>
          <pc:docMk/>
          <pc:sldMk cId="360478502" sldId="2027"/>
        </pc:sldMkLst>
      </pc:sldChg>
      <pc:sldChg chg="del">
        <pc:chgData name="Miran Mahmoud" userId="613bffe6eed5632b" providerId="LiveId" clId="{AB1D6BCA-5522-433D-BA98-E8FB30DE81D8}" dt="2021-01-19T22:28:25.180" v="768" actId="47"/>
        <pc:sldMkLst>
          <pc:docMk/>
          <pc:sldMk cId="510814927" sldId="2028"/>
        </pc:sldMkLst>
      </pc:sldChg>
      <pc:sldChg chg="addSp delSp modSp mod">
        <pc:chgData name="Miran Mahmoud" userId="613bffe6eed5632b" providerId="LiveId" clId="{AB1D6BCA-5522-433D-BA98-E8FB30DE81D8}" dt="2021-01-19T17:43:45.998" v="686" actId="20577"/>
        <pc:sldMkLst>
          <pc:docMk/>
          <pc:sldMk cId="2064312308" sldId="2033"/>
        </pc:sldMkLst>
        <pc:spChg chg="add del mod">
          <ac:chgData name="Miran Mahmoud" userId="613bffe6eed5632b" providerId="LiveId" clId="{AB1D6BCA-5522-433D-BA98-E8FB30DE81D8}" dt="2021-01-19T14:12:09.724" v="354" actId="931"/>
          <ac:spMkLst>
            <pc:docMk/>
            <pc:sldMk cId="2064312308" sldId="2033"/>
            <ac:spMk id="3" creationId="{7675C8F8-E2DC-4A09-8DAF-CA59402038C4}"/>
          </ac:spMkLst>
        </pc:spChg>
        <pc:spChg chg="add del mod">
          <ac:chgData name="Miran Mahmoud" userId="613bffe6eed5632b" providerId="LiveId" clId="{AB1D6BCA-5522-433D-BA98-E8FB30DE81D8}" dt="2021-01-19T14:13:07.051" v="360" actId="931"/>
          <ac:spMkLst>
            <pc:docMk/>
            <pc:sldMk cId="2064312308" sldId="2033"/>
            <ac:spMk id="7" creationId="{07F53E84-B595-4B00-BE02-BBF0E47A891F}"/>
          </ac:spMkLst>
        </pc:spChg>
        <pc:spChg chg="mod">
          <ac:chgData name="Miran Mahmoud" userId="613bffe6eed5632b" providerId="LiveId" clId="{AB1D6BCA-5522-433D-BA98-E8FB30DE81D8}" dt="2021-01-19T17:43:45.998" v="686" actId="20577"/>
          <ac:spMkLst>
            <pc:docMk/>
            <pc:sldMk cId="2064312308" sldId="2033"/>
            <ac:spMk id="9" creationId="{00000000-0000-0000-0000-000000000000}"/>
          </ac:spMkLst>
        </pc:spChg>
        <pc:spChg chg="mod">
          <ac:chgData name="Miran Mahmoud" userId="613bffe6eed5632b" providerId="LiveId" clId="{AB1D6BCA-5522-433D-BA98-E8FB30DE81D8}" dt="2021-01-19T12:14:07.012" v="99" actId="1076"/>
          <ac:spMkLst>
            <pc:docMk/>
            <pc:sldMk cId="2064312308" sldId="2033"/>
            <ac:spMk id="10" creationId="{00000000-0000-0000-0000-000000000000}"/>
          </ac:spMkLst>
        </pc:spChg>
        <pc:spChg chg="del">
          <ac:chgData name="Miran Mahmoud" userId="613bffe6eed5632b" providerId="LiveId" clId="{AB1D6BCA-5522-433D-BA98-E8FB30DE81D8}" dt="2021-01-19T12:13:15.583" v="92" actId="478"/>
          <ac:spMkLst>
            <pc:docMk/>
            <pc:sldMk cId="2064312308" sldId="2033"/>
            <ac:spMk id="11" creationId="{00000000-0000-0000-0000-000000000000}"/>
          </ac:spMkLst>
        </pc:spChg>
        <pc:spChg chg="del">
          <ac:chgData name="Miran Mahmoud" userId="613bffe6eed5632b" providerId="LiveId" clId="{AB1D6BCA-5522-433D-BA98-E8FB30DE81D8}" dt="2021-01-19T12:13:20.633" v="93" actId="478"/>
          <ac:spMkLst>
            <pc:docMk/>
            <pc:sldMk cId="2064312308" sldId="2033"/>
            <ac:spMk id="12" creationId="{00000000-0000-0000-0000-000000000000}"/>
          </ac:spMkLst>
        </pc:spChg>
        <pc:picChg chg="add del mod modCrop">
          <ac:chgData name="Miran Mahmoud" userId="613bffe6eed5632b" providerId="LiveId" clId="{AB1D6BCA-5522-433D-BA98-E8FB30DE81D8}" dt="2021-01-19T14:12:32.587" v="357" actId="478"/>
          <ac:picMkLst>
            <pc:docMk/>
            <pc:sldMk cId="2064312308" sldId="2033"/>
            <ac:picMk id="5" creationId="{319AE9D9-01B5-4007-B9AD-5354C62660D5}"/>
          </ac:picMkLst>
        </pc:picChg>
        <pc:picChg chg="add mod modCrop">
          <ac:chgData name="Miran Mahmoud" userId="613bffe6eed5632b" providerId="LiveId" clId="{AB1D6BCA-5522-433D-BA98-E8FB30DE81D8}" dt="2021-01-19T14:13:39.962" v="364" actId="1076"/>
          <ac:picMkLst>
            <pc:docMk/>
            <pc:sldMk cId="2064312308" sldId="2033"/>
            <ac:picMk id="13" creationId="{AF1CF701-7D7E-402E-9FCB-BA87E5FC4ED5}"/>
          </ac:picMkLst>
        </pc:picChg>
        <pc:picChg chg="del mod modCrop">
          <ac:chgData name="Miran Mahmoud" userId="613bffe6eed5632b" providerId="LiveId" clId="{AB1D6BCA-5522-433D-BA98-E8FB30DE81D8}" dt="2021-01-19T14:11:45.417" v="352" actId="478"/>
          <ac:picMkLst>
            <pc:docMk/>
            <pc:sldMk cId="2064312308" sldId="2033"/>
            <ac:picMk id="77" creationId="{E8757901-6793-3248-8889-A1D1E8C0C1D8}"/>
          </ac:picMkLst>
        </pc:picChg>
      </pc:sldChg>
      <pc:sldChg chg="addSp modSp add mod">
        <pc:chgData name="Miran Mahmoud" userId="613bffe6eed5632b" providerId="LiveId" clId="{AB1D6BCA-5522-433D-BA98-E8FB30DE81D8}" dt="2021-01-19T14:39:28.863" v="636" actId="1076"/>
        <pc:sldMkLst>
          <pc:docMk/>
          <pc:sldMk cId="1558644533" sldId="2034"/>
        </pc:sldMkLst>
        <pc:spChg chg="mod">
          <ac:chgData name="Miran Mahmoud" userId="613bffe6eed5632b" providerId="LiveId" clId="{AB1D6BCA-5522-433D-BA98-E8FB30DE81D8}" dt="2021-01-19T14:31:16.931" v="568" actId="120"/>
          <ac:spMkLst>
            <pc:docMk/>
            <pc:sldMk cId="1558644533" sldId="2034"/>
            <ac:spMk id="3" creationId="{D59A5860-669F-4FAA-BDE9-7BE21B972BAC}"/>
          </ac:spMkLst>
        </pc:spChg>
        <pc:spChg chg="mod">
          <ac:chgData name="Miran Mahmoud" userId="613bffe6eed5632b" providerId="LiveId" clId="{AB1D6BCA-5522-433D-BA98-E8FB30DE81D8}" dt="2021-01-19T12:31:20.050" v="340" actId="20577"/>
          <ac:spMkLst>
            <pc:docMk/>
            <pc:sldMk cId="1558644533" sldId="2034"/>
            <ac:spMk id="7" creationId="{FFA26167-061E-D947-8B3D-1681BDC33670}"/>
          </ac:spMkLst>
        </pc:spChg>
        <pc:spChg chg="mod">
          <ac:chgData name="Miran Mahmoud" userId="613bffe6eed5632b" providerId="LiveId" clId="{AB1D6BCA-5522-433D-BA98-E8FB30DE81D8}" dt="2021-01-19T12:31:52.983" v="350" actId="1076"/>
          <ac:spMkLst>
            <pc:docMk/>
            <pc:sldMk cId="1558644533" sldId="2034"/>
            <ac:spMk id="13" creationId="{52097C74-47E3-8641-B7A9-8841213445E6}"/>
          </ac:spMkLst>
        </pc:spChg>
        <pc:spChg chg="add mod">
          <ac:chgData name="Miran Mahmoud" userId="613bffe6eed5632b" providerId="LiveId" clId="{AB1D6BCA-5522-433D-BA98-E8FB30DE81D8}" dt="2021-01-19T14:34:59.227" v="634" actId="404"/>
          <ac:spMkLst>
            <pc:docMk/>
            <pc:sldMk cId="1558644533" sldId="2034"/>
            <ac:spMk id="70" creationId="{EB07D78B-3672-4CA0-A80D-96D2AAB82853}"/>
          </ac:spMkLst>
        </pc:spChg>
        <pc:spChg chg="add mod">
          <ac:chgData name="Miran Mahmoud" userId="613bffe6eed5632b" providerId="LiveId" clId="{AB1D6BCA-5522-433D-BA98-E8FB30DE81D8}" dt="2021-01-19T14:39:28.863" v="636" actId="1076"/>
          <ac:spMkLst>
            <pc:docMk/>
            <pc:sldMk cId="1558644533" sldId="2034"/>
            <ac:spMk id="71" creationId="{796B1EBC-1F90-4A69-AA4E-0BD45FF88DF8}"/>
          </ac:spMkLst>
        </pc:spChg>
        <pc:picChg chg="add mod modCrop">
          <ac:chgData name="Miran Mahmoud" userId="613bffe6eed5632b" providerId="LiveId" clId="{AB1D6BCA-5522-433D-BA98-E8FB30DE81D8}" dt="2021-01-19T14:39:21.233" v="635" actId="1076"/>
          <ac:picMkLst>
            <pc:docMk/>
            <pc:sldMk cId="1558644533" sldId="2034"/>
            <ac:picMk id="5" creationId="{16887C90-C427-4F23-984A-6A8C220D0990}"/>
          </ac:picMkLst>
        </pc:picChg>
        <pc:picChg chg="add mod modCrop">
          <ac:chgData name="Miran Mahmoud" userId="613bffe6eed5632b" providerId="LiveId" clId="{AB1D6BCA-5522-433D-BA98-E8FB30DE81D8}" dt="2021-01-19T14:32:51.920" v="590" actId="1076"/>
          <ac:picMkLst>
            <pc:docMk/>
            <pc:sldMk cId="1558644533" sldId="2034"/>
            <ac:picMk id="12" creationId="{8ED9D87D-60B3-485C-BF9B-937232A56CC0}"/>
          </ac:picMkLst>
        </pc:picChg>
      </pc:sldChg>
      <pc:sldChg chg="addSp delSp modSp add mod">
        <pc:chgData name="Miran Mahmoud" userId="613bffe6eed5632b" providerId="LiveId" clId="{AB1D6BCA-5522-433D-BA98-E8FB30DE81D8}" dt="2021-01-19T18:17:32.506" v="748" actId="20577"/>
        <pc:sldMkLst>
          <pc:docMk/>
          <pc:sldMk cId="2881708790" sldId="2035"/>
        </pc:sldMkLst>
        <pc:spChg chg="mod">
          <ac:chgData name="Miran Mahmoud" userId="613bffe6eed5632b" providerId="LiveId" clId="{AB1D6BCA-5522-433D-BA98-E8FB30DE81D8}" dt="2021-01-19T18:17:32.506" v="748" actId="20577"/>
          <ac:spMkLst>
            <pc:docMk/>
            <pc:sldMk cId="2881708790" sldId="2035"/>
            <ac:spMk id="3" creationId="{D59A5860-669F-4FAA-BDE9-7BE21B972BAC}"/>
          </ac:spMkLst>
        </pc:spChg>
        <pc:spChg chg="mod">
          <ac:chgData name="Miran Mahmoud" userId="613bffe6eed5632b" providerId="LiveId" clId="{AB1D6BCA-5522-433D-BA98-E8FB30DE81D8}" dt="2021-01-19T18:17:18.546" v="744" actId="1076"/>
          <ac:spMkLst>
            <pc:docMk/>
            <pc:sldMk cId="2881708790" sldId="2035"/>
            <ac:spMk id="70" creationId="{EB07D78B-3672-4CA0-A80D-96D2AAB82853}"/>
          </ac:spMkLst>
        </pc:spChg>
        <pc:spChg chg="mod">
          <ac:chgData name="Miran Mahmoud" userId="613bffe6eed5632b" providerId="LiveId" clId="{AB1D6BCA-5522-433D-BA98-E8FB30DE81D8}" dt="2021-01-19T18:16:18.119" v="714" actId="1076"/>
          <ac:spMkLst>
            <pc:docMk/>
            <pc:sldMk cId="2881708790" sldId="2035"/>
            <ac:spMk id="71" creationId="{796B1EBC-1F90-4A69-AA4E-0BD45FF88DF8}"/>
          </ac:spMkLst>
        </pc:spChg>
        <pc:picChg chg="del">
          <ac:chgData name="Miran Mahmoud" userId="613bffe6eed5632b" providerId="LiveId" clId="{AB1D6BCA-5522-433D-BA98-E8FB30DE81D8}" dt="2021-01-19T18:10:34.737" v="697" actId="478"/>
          <ac:picMkLst>
            <pc:docMk/>
            <pc:sldMk cId="2881708790" sldId="2035"/>
            <ac:picMk id="5" creationId="{16887C90-C427-4F23-984A-6A8C220D0990}"/>
          </ac:picMkLst>
        </pc:picChg>
        <pc:picChg chg="add mod">
          <ac:chgData name="Miran Mahmoud" userId="613bffe6eed5632b" providerId="LiveId" clId="{AB1D6BCA-5522-433D-BA98-E8FB30DE81D8}" dt="2021-01-19T18:15:58.064" v="700" actId="1076"/>
          <ac:picMkLst>
            <pc:docMk/>
            <pc:sldMk cId="2881708790" sldId="2035"/>
            <ac:picMk id="6" creationId="{086B5D02-70C4-482C-8FA5-C38F802EFFDC}"/>
          </ac:picMkLst>
        </pc:picChg>
        <pc:picChg chg="del">
          <ac:chgData name="Miran Mahmoud" userId="613bffe6eed5632b" providerId="LiveId" clId="{AB1D6BCA-5522-433D-BA98-E8FB30DE81D8}" dt="2021-01-19T18:10:36.234" v="698" actId="478"/>
          <ac:picMkLst>
            <pc:docMk/>
            <pc:sldMk cId="2881708790" sldId="2035"/>
            <ac:picMk id="12" creationId="{8ED9D87D-60B3-485C-BF9B-937232A56CC0}"/>
          </ac:picMkLst>
        </pc:picChg>
        <pc:picChg chg="add mod">
          <ac:chgData name="Miran Mahmoud" userId="613bffe6eed5632b" providerId="LiveId" clId="{AB1D6BCA-5522-433D-BA98-E8FB30DE81D8}" dt="2021-01-19T18:17:28.356" v="747" actId="1076"/>
          <ac:picMkLst>
            <pc:docMk/>
            <pc:sldMk cId="2881708790" sldId="2035"/>
            <ac:picMk id="73" creationId="{5AB6AF27-F1C4-4727-81F7-72449E5C4D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1pPr>
    <a:lvl2pPr marL="342831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2pPr>
    <a:lvl3pPr marL="685663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3pPr>
    <a:lvl4pPr marL="1028494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4pPr>
    <a:lvl5pPr marL="1371326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5pPr>
    <a:lvl6pPr marL="1714157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B07A2238-64FF-3744-9BD3-204A94526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DB3B1333-2D82-F943-972C-F7E9734683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74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89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72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21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46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44001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250158" y="1624453"/>
            <a:ext cx="2753274" cy="15618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5EB34-8A20-834D-A552-1D430F5C5AA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E502D-50A1-E24A-9FF6-ADFE8151F5B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8D613B-08DA-544E-BEB3-3D0E6E669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2">
            <a:extLst>
              <a:ext uri="{FF2B5EF4-FFF2-40B4-BE49-F238E27FC236}">
                <a16:creationId xmlns:a16="http://schemas.microsoft.com/office/drawing/2014/main" id="{46218D43-C5F9-A240-A6C4-515DAB19F176}"/>
              </a:ext>
            </a:extLst>
          </p:cNvPr>
          <p:cNvSpPr/>
          <p:nvPr userDrawn="1"/>
        </p:nvSpPr>
        <p:spPr>
          <a:xfrm rot="3021489">
            <a:off x="1452387" y="-1777921"/>
            <a:ext cx="8869454" cy="76460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0760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CF0731A-7439-A547-BC1F-E82D9FDC6A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665706"/>
            <a:ext cx="3666666" cy="3160919"/>
          </a:xfrm>
          <a:custGeom>
            <a:avLst/>
            <a:gdLst>
              <a:gd name="connsiteX0" fmla="*/ 1833333 w 3666666"/>
              <a:gd name="connsiteY0" fmla="*/ 0 h 3160919"/>
              <a:gd name="connsiteX1" fmla="*/ 3666666 w 3666666"/>
              <a:gd name="connsiteY1" fmla="*/ 3160919 h 3160919"/>
              <a:gd name="connsiteX2" fmla="*/ 0 w 3666666"/>
              <a:gd name="connsiteY2" fmla="*/ 3160919 h 316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6666" h="3160919">
                <a:moveTo>
                  <a:pt x="1833333" y="0"/>
                </a:moveTo>
                <a:lnTo>
                  <a:pt x="3666666" y="3160919"/>
                </a:lnTo>
                <a:lnTo>
                  <a:pt x="0" y="31609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5379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1F702F13-E74F-0D45-849D-76B0EE7CC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0217" y="980900"/>
            <a:ext cx="2718947" cy="34996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371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6D1CCD-D6E6-5641-AAAB-2F17701CCC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1347861"/>
            <a:ext cx="3614492" cy="2670819"/>
          </a:xfrm>
          <a:custGeom>
            <a:avLst/>
            <a:gdLst>
              <a:gd name="connsiteX0" fmla="*/ 2196799 w 3614492"/>
              <a:gd name="connsiteY0" fmla="*/ 1569807 h 2670819"/>
              <a:gd name="connsiteX1" fmla="*/ 2835386 w 3614492"/>
              <a:gd name="connsiteY1" fmla="*/ 2670819 h 2670819"/>
              <a:gd name="connsiteX2" fmla="*/ 1558212 w 3614492"/>
              <a:gd name="connsiteY2" fmla="*/ 2670819 h 2670819"/>
              <a:gd name="connsiteX3" fmla="*/ 638587 w 3614492"/>
              <a:gd name="connsiteY3" fmla="*/ 1569807 h 2670819"/>
              <a:gd name="connsiteX4" fmla="*/ 1277174 w 3614492"/>
              <a:gd name="connsiteY4" fmla="*/ 2670819 h 2670819"/>
              <a:gd name="connsiteX5" fmla="*/ 0 w 3614492"/>
              <a:gd name="connsiteY5" fmla="*/ 2670819 h 2670819"/>
              <a:gd name="connsiteX6" fmla="*/ 2337318 w 3614492"/>
              <a:gd name="connsiteY6" fmla="*/ 1427584 h 2670819"/>
              <a:gd name="connsiteX7" fmla="*/ 3614492 w 3614492"/>
              <a:gd name="connsiteY7" fmla="*/ 1427584 h 2670819"/>
              <a:gd name="connsiteX8" fmla="*/ 2975905 w 3614492"/>
              <a:gd name="connsiteY8" fmla="*/ 2528596 h 2670819"/>
              <a:gd name="connsiteX9" fmla="*/ 779106 w 3614492"/>
              <a:gd name="connsiteY9" fmla="*/ 1427584 h 2670819"/>
              <a:gd name="connsiteX10" fmla="*/ 2056280 w 3614492"/>
              <a:gd name="connsiteY10" fmla="*/ 1427584 h 2670819"/>
              <a:gd name="connsiteX11" fmla="*/ 1417693 w 3614492"/>
              <a:gd name="connsiteY11" fmla="*/ 2528596 h 2670819"/>
              <a:gd name="connsiteX12" fmla="*/ 2196799 w 3614492"/>
              <a:gd name="connsiteY12" fmla="*/ 142223 h 2670819"/>
              <a:gd name="connsiteX13" fmla="*/ 2835386 w 3614492"/>
              <a:gd name="connsiteY13" fmla="*/ 1243235 h 2670819"/>
              <a:gd name="connsiteX14" fmla="*/ 1558212 w 3614492"/>
              <a:gd name="connsiteY14" fmla="*/ 1243235 h 2670819"/>
              <a:gd name="connsiteX15" fmla="*/ 638587 w 3614492"/>
              <a:gd name="connsiteY15" fmla="*/ 142223 h 2670819"/>
              <a:gd name="connsiteX16" fmla="*/ 1277174 w 3614492"/>
              <a:gd name="connsiteY16" fmla="*/ 1243235 h 2670819"/>
              <a:gd name="connsiteX17" fmla="*/ 0 w 3614492"/>
              <a:gd name="connsiteY17" fmla="*/ 1243235 h 2670819"/>
              <a:gd name="connsiteX18" fmla="*/ 2337318 w 3614492"/>
              <a:gd name="connsiteY18" fmla="*/ 0 h 2670819"/>
              <a:gd name="connsiteX19" fmla="*/ 3614492 w 3614492"/>
              <a:gd name="connsiteY19" fmla="*/ 0 h 2670819"/>
              <a:gd name="connsiteX20" fmla="*/ 2975905 w 3614492"/>
              <a:gd name="connsiteY20" fmla="*/ 1101012 h 2670819"/>
              <a:gd name="connsiteX21" fmla="*/ 779106 w 3614492"/>
              <a:gd name="connsiteY21" fmla="*/ 0 h 2670819"/>
              <a:gd name="connsiteX22" fmla="*/ 2056280 w 3614492"/>
              <a:gd name="connsiteY22" fmla="*/ 0 h 2670819"/>
              <a:gd name="connsiteX23" fmla="*/ 1417693 w 3614492"/>
              <a:gd name="connsiteY23" fmla="*/ 1101012 h 267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14492" h="2670819">
                <a:moveTo>
                  <a:pt x="2196799" y="1569807"/>
                </a:moveTo>
                <a:lnTo>
                  <a:pt x="2835386" y="2670819"/>
                </a:lnTo>
                <a:lnTo>
                  <a:pt x="1558212" y="2670819"/>
                </a:lnTo>
                <a:close/>
                <a:moveTo>
                  <a:pt x="638587" y="1569807"/>
                </a:moveTo>
                <a:lnTo>
                  <a:pt x="1277174" y="2670819"/>
                </a:lnTo>
                <a:lnTo>
                  <a:pt x="0" y="2670819"/>
                </a:lnTo>
                <a:close/>
                <a:moveTo>
                  <a:pt x="2337318" y="1427584"/>
                </a:moveTo>
                <a:lnTo>
                  <a:pt x="3614492" y="1427584"/>
                </a:lnTo>
                <a:lnTo>
                  <a:pt x="2975905" y="2528596"/>
                </a:lnTo>
                <a:close/>
                <a:moveTo>
                  <a:pt x="779106" y="1427584"/>
                </a:moveTo>
                <a:lnTo>
                  <a:pt x="2056280" y="1427584"/>
                </a:lnTo>
                <a:lnTo>
                  <a:pt x="1417693" y="2528596"/>
                </a:lnTo>
                <a:close/>
                <a:moveTo>
                  <a:pt x="2196799" y="142223"/>
                </a:moveTo>
                <a:lnTo>
                  <a:pt x="2835386" y="1243235"/>
                </a:lnTo>
                <a:lnTo>
                  <a:pt x="1558212" y="1243235"/>
                </a:lnTo>
                <a:close/>
                <a:moveTo>
                  <a:pt x="638587" y="142223"/>
                </a:moveTo>
                <a:lnTo>
                  <a:pt x="1277174" y="1243235"/>
                </a:lnTo>
                <a:lnTo>
                  <a:pt x="0" y="1243235"/>
                </a:lnTo>
                <a:close/>
                <a:moveTo>
                  <a:pt x="2337318" y="0"/>
                </a:moveTo>
                <a:lnTo>
                  <a:pt x="3614492" y="0"/>
                </a:lnTo>
                <a:lnTo>
                  <a:pt x="2975905" y="1101012"/>
                </a:lnTo>
                <a:close/>
                <a:moveTo>
                  <a:pt x="779106" y="0"/>
                </a:moveTo>
                <a:lnTo>
                  <a:pt x="2056280" y="0"/>
                </a:lnTo>
                <a:lnTo>
                  <a:pt x="1417693" y="11010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3668" y="1218712"/>
            <a:ext cx="1636663" cy="28853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13">
            <a:extLst>
              <a:ext uri="{FF2B5EF4-FFF2-40B4-BE49-F238E27FC236}">
                <a16:creationId xmlns:a16="http://schemas.microsoft.com/office/drawing/2014/main" id="{320510A6-CFA1-B949-A389-23542C07A0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3882" y="1558136"/>
            <a:ext cx="2753274" cy="17429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80" r:id="rId2"/>
    <p:sldLayoutId id="2147483979" r:id="rId3"/>
    <p:sldLayoutId id="2147483974" r:id="rId4"/>
    <p:sldLayoutId id="2147483981" r:id="rId5"/>
    <p:sldLayoutId id="2147483956" r:id="rId6"/>
    <p:sldLayoutId id="2147483953" r:id="rId7"/>
    <p:sldLayoutId id="2147483959" r:id="rId8"/>
    <p:sldLayoutId id="2147483960" r:id="rId9"/>
    <p:sldLayoutId id="2147483958" r:id="rId10"/>
    <p:sldLayoutId id="214748398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334">
            <a:extLst>
              <a:ext uri="{FF2B5EF4-FFF2-40B4-BE49-F238E27FC236}">
                <a16:creationId xmlns:a16="http://schemas.microsoft.com/office/drawing/2014/main" id="{E699A195-D8B1-E24F-A2D1-316738186D2F}"/>
              </a:ext>
            </a:extLst>
          </p:cNvPr>
          <p:cNvSpPr txBox="1"/>
          <p:nvPr/>
        </p:nvSpPr>
        <p:spPr>
          <a:xfrm>
            <a:off x="573151" y="1960380"/>
            <a:ext cx="5091418" cy="1187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sz="3200" b="1" spc="300" dirty="0">
                <a:solidFill>
                  <a:schemeClr val="tx2"/>
                </a:solidFill>
                <a:latin typeface="Arial Black" panose="020B0A04020102020204" pitchFamily="34" charset="0"/>
                <a:ea typeface="Source Sans Pro" panose="020B0503030403020204" pitchFamily="34" charset="0"/>
                <a:cs typeface="Nunito Black" charset="0"/>
              </a:rPr>
              <a:t>Gene expression of lung (LUSC)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651E558-0111-E942-964A-76F619E6F3E8}"/>
              </a:ext>
            </a:extLst>
          </p:cNvPr>
          <p:cNvGrpSpPr/>
          <p:nvPr/>
        </p:nvGrpSpPr>
        <p:grpSpPr>
          <a:xfrm rot="5400000">
            <a:off x="5670063" y="2120809"/>
            <a:ext cx="5972476" cy="975398"/>
            <a:chOff x="1869557" y="865171"/>
            <a:chExt cx="4790303" cy="782331"/>
          </a:xfrm>
        </p:grpSpPr>
        <p:sp>
          <p:nvSpPr>
            <p:cNvPr id="155" name="Freeform 85">
              <a:extLst>
                <a:ext uri="{FF2B5EF4-FFF2-40B4-BE49-F238E27FC236}">
                  <a16:creationId xmlns:a16="http://schemas.microsoft.com/office/drawing/2014/main" id="{DFE017A0-10E1-3045-B8D9-10E141207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6" name="Freeform 87">
              <a:extLst>
                <a:ext uri="{FF2B5EF4-FFF2-40B4-BE49-F238E27FC236}">
                  <a16:creationId xmlns:a16="http://schemas.microsoft.com/office/drawing/2014/main" id="{E85986DC-65CB-FF46-850B-AC662DF47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7" name="Freeform 89">
              <a:extLst>
                <a:ext uri="{FF2B5EF4-FFF2-40B4-BE49-F238E27FC236}">
                  <a16:creationId xmlns:a16="http://schemas.microsoft.com/office/drawing/2014/main" id="{89F58995-6513-E54C-8CE8-66BC9B4C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91">
              <a:extLst>
                <a:ext uri="{FF2B5EF4-FFF2-40B4-BE49-F238E27FC236}">
                  <a16:creationId xmlns:a16="http://schemas.microsoft.com/office/drawing/2014/main" id="{6FE9CBB4-B130-1B4D-A82C-A2B726CF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92">
              <a:extLst>
                <a:ext uri="{FF2B5EF4-FFF2-40B4-BE49-F238E27FC236}">
                  <a16:creationId xmlns:a16="http://schemas.microsoft.com/office/drawing/2014/main" id="{0CA66EA0-17A9-164A-9CBC-08EA1206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0" name="Freeform 98">
              <a:extLst>
                <a:ext uri="{FF2B5EF4-FFF2-40B4-BE49-F238E27FC236}">
                  <a16:creationId xmlns:a16="http://schemas.microsoft.com/office/drawing/2014/main" id="{6C237464-9511-9240-8A6C-BD892B3DB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1" name="Freeform 104">
              <a:extLst>
                <a:ext uri="{FF2B5EF4-FFF2-40B4-BE49-F238E27FC236}">
                  <a16:creationId xmlns:a16="http://schemas.microsoft.com/office/drawing/2014/main" id="{01A71A15-FAD1-9549-9154-9104ADEA5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2" name="Freeform 106">
              <a:extLst>
                <a:ext uri="{FF2B5EF4-FFF2-40B4-BE49-F238E27FC236}">
                  <a16:creationId xmlns:a16="http://schemas.microsoft.com/office/drawing/2014/main" id="{C6100368-3A81-AC42-9E50-D97423F26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3" name="Freeform 111">
              <a:extLst>
                <a:ext uri="{FF2B5EF4-FFF2-40B4-BE49-F238E27FC236}">
                  <a16:creationId xmlns:a16="http://schemas.microsoft.com/office/drawing/2014/main" id="{7EC73371-9E61-F043-A87B-E73948DE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4" name="Freeform 112">
              <a:extLst>
                <a:ext uri="{FF2B5EF4-FFF2-40B4-BE49-F238E27FC236}">
                  <a16:creationId xmlns:a16="http://schemas.microsoft.com/office/drawing/2014/main" id="{63C6E1F2-0D49-384D-8969-6D488C691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5" name="Freeform 115">
              <a:extLst>
                <a:ext uri="{FF2B5EF4-FFF2-40B4-BE49-F238E27FC236}">
                  <a16:creationId xmlns:a16="http://schemas.microsoft.com/office/drawing/2014/main" id="{929C73CD-FE8B-E146-BEED-24164935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6" name="Freeform 120">
              <a:extLst>
                <a:ext uri="{FF2B5EF4-FFF2-40B4-BE49-F238E27FC236}">
                  <a16:creationId xmlns:a16="http://schemas.microsoft.com/office/drawing/2014/main" id="{6622893B-D306-B749-8082-614B554D1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7" name="Freeform 121">
              <a:extLst>
                <a:ext uri="{FF2B5EF4-FFF2-40B4-BE49-F238E27FC236}">
                  <a16:creationId xmlns:a16="http://schemas.microsoft.com/office/drawing/2014/main" id="{660C79B0-717E-AB43-8016-1D1A77C95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8" name="Freeform 126">
              <a:extLst>
                <a:ext uri="{FF2B5EF4-FFF2-40B4-BE49-F238E27FC236}">
                  <a16:creationId xmlns:a16="http://schemas.microsoft.com/office/drawing/2014/main" id="{C5213D50-22BD-AB44-B513-59E0DF79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9" name="Freeform 128">
              <a:extLst>
                <a:ext uri="{FF2B5EF4-FFF2-40B4-BE49-F238E27FC236}">
                  <a16:creationId xmlns:a16="http://schemas.microsoft.com/office/drawing/2014/main" id="{E6190918-40C5-6145-8D56-1C1841F34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0" name="Freeform 129">
              <a:extLst>
                <a:ext uri="{FF2B5EF4-FFF2-40B4-BE49-F238E27FC236}">
                  <a16:creationId xmlns:a16="http://schemas.microsoft.com/office/drawing/2014/main" id="{08D79BD6-8F61-4940-842F-1E4DF97A2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1" name="Freeform 130">
              <a:extLst>
                <a:ext uri="{FF2B5EF4-FFF2-40B4-BE49-F238E27FC236}">
                  <a16:creationId xmlns:a16="http://schemas.microsoft.com/office/drawing/2014/main" id="{24A50129-54F0-9641-89F9-37FEC126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2" name="Freeform 131">
              <a:extLst>
                <a:ext uri="{FF2B5EF4-FFF2-40B4-BE49-F238E27FC236}">
                  <a16:creationId xmlns:a16="http://schemas.microsoft.com/office/drawing/2014/main" id="{00C63B73-8801-E541-BDCF-8BF20F5DD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3" name="Freeform 132">
              <a:extLst>
                <a:ext uri="{FF2B5EF4-FFF2-40B4-BE49-F238E27FC236}">
                  <a16:creationId xmlns:a16="http://schemas.microsoft.com/office/drawing/2014/main" id="{04675631-98B4-DF43-A9A0-E57BB2A14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4" name="Freeform 135">
              <a:extLst>
                <a:ext uri="{FF2B5EF4-FFF2-40B4-BE49-F238E27FC236}">
                  <a16:creationId xmlns:a16="http://schemas.microsoft.com/office/drawing/2014/main" id="{7592627F-FB5C-B848-9E68-B82FEE38B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5" name="Freeform 136">
              <a:extLst>
                <a:ext uri="{FF2B5EF4-FFF2-40B4-BE49-F238E27FC236}">
                  <a16:creationId xmlns:a16="http://schemas.microsoft.com/office/drawing/2014/main" id="{8087CBFD-C70E-0043-A5F2-9FB6EF0AD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6" name="Freeform 140">
              <a:extLst>
                <a:ext uri="{FF2B5EF4-FFF2-40B4-BE49-F238E27FC236}">
                  <a16:creationId xmlns:a16="http://schemas.microsoft.com/office/drawing/2014/main" id="{91B3FADF-A31D-DF46-99BA-63EC9CE6E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7" name="Freeform 141">
              <a:extLst>
                <a:ext uri="{FF2B5EF4-FFF2-40B4-BE49-F238E27FC236}">
                  <a16:creationId xmlns:a16="http://schemas.microsoft.com/office/drawing/2014/main" id="{D5169880-FE29-C24E-B787-081E81AEA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8" name="Freeform 143">
              <a:extLst>
                <a:ext uri="{FF2B5EF4-FFF2-40B4-BE49-F238E27FC236}">
                  <a16:creationId xmlns:a16="http://schemas.microsoft.com/office/drawing/2014/main" id="{0EF06BC4-0AFE-5846-91B9-EAD284FEE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146">
              <a:extLst>
                <a:ext uri="{FF2B5EF4-FFF2-40B4-BE49-F238E27FC236}">
                  <a16:creationId xmlns:a16="http://schemas.microsoft.com/office/drawing/2014/main" id="{BD5984C0-AC48-9641-9201-237ED3A8C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147">
              <a:extLst>
                <a:ext uri="{FF2B5EF4-FFF2-40B4-BE49-F238E27FC236}">
                  <a16:creationId xmlns:a16="http://schemas.microsoft.com/office/drawing/2014/main" id="{C85E5E13-BF40-4A43-A8C9-B4D6602E5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1" name="Freeform 149">
              <a:extLst>
                <a:ext uri="{FF2B5EF4-FFF2-40B4-BE49-F238E27FC236}">
                  <a16:creationId xmlns:a16="http://schemas.microsoft.com/office/drawing/2014/main" id="{DA3FB708-3283-F94E-B4B8-50A7E6E06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150">
              <a:extLst>
                <a:ext uri="{FF2B5EF4-FFF2-40B4-BE49-F238E27FC236}">
                  <a16:creationId xmlns:a16="http://schemas.microsoft.com/office/drawing/2014/main" id="{899C4C38-AEB3-D94B-8A65-264F964A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156">
              <a:extLst>
                <a:ext uri="{FF2B5EF4-FFF2-40B4-BE49-F238E27FC236}">
                  <a16:creationId xmlns:a16="http://schemas.microsoft.com/office/drawing/2014/main" id="{D43C373B-93B3-5B47-B028-215BA1326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158">
              <a:extLst>
                <a:ext uri="{FF2B5EF4-FFF2-40B4-BE49-F238E27FC236}">
                  <a16:creationId xmlns:a16="http://schemas.microsoft.com/office/drawing/2014/main" id="{99189D34-F040-FE48-A3F1-B5985CCA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161">
              <a:extLst>
                <a:ext uri="{FF2B5EF4-FFF2-40B4-BE49-F238E27FC236}">
                  <a16:creationId xmlns:a16="http://schemas.microsoft.com/office/drawing/2014/main" id="{F6163559-E4A0-5B41-BF52-21F1D7A7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62">
              <a:extLst>
                <a:ext uri="{FF2B5EF4-FFF2-40B4-BE49-F238E27FC236}">
                  <a16:creationId xmlns:a16="http://schemas.microsoft.com/office/drawing/2014/main" id="{F881E2EF-0DBE-1241-A67A-D47DB1777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7" name="Freeform 163">
              <a:extLst>
                <a:ext uri="{FF2B5EF4-FFF2-40B4-BE49-F238E27FC236}">
                  <a16:creationId xmlns:a16="http://schemas.microsoft.com/office/drawing/2014/main" id="{24DCE41B-A3B9-B64F-96B0-01568BFBA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8" name="Freeform 164">
              <a:extLst>
                <a:ext uri="{FF2B5EF4-FFF2-40B4-BE49-F238E27FC236}">
                  <a16:creationId xmlns:a16="http://schemas.microsoft.com/office/drawing/2014/main" id="{948858A9-5DA7-634A-837E-71014F46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9" name="Freeform 166">
              <a:extLst>
                <a:ext uri="{FF2B5EF4-FFF2-40B4-BE49-F238E27FC236}">
                  <a16:creationId xmlns:a16="http://schemas.microsoft.com/office/drawing/2014/main" id="{F5768737-B595-8648-B8A7-B96E326A1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0" name="Freeform 167">
              <a:extLst>
                <a:ext uri="{FF2B5EF4-FFF2-40B4-BE49-F238E27FC236}">
                  <a16:creationId xmlns:a16="http://schemas.microsoft.com/office/drawing/2014/main" id="{C3748B7A-188A-4B43-A889-D9FCEC929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1" name="Freeform 172">
              <a:extLst>
                <a:ext uri="{FF2B5EF4-FFF2-40B4-BE49-F238E27FC236}">
                  <a16:creationId xmlns:a16="http://schemas.microsoft.com/office/drawing/2014/main" id="{CC1D80B8-A9FA-4C45-B173-D18CC4A46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2" name="Freeform 173">
              <a:extLst>
                <a:ext uri="{FF2B5EF4-FFF2-40B4-BE49-F238E27FC236}">
                  <a16:creationId xmlns:a16="http://schemas.microsoft.com/office/drawing/2014/main" id="{84B8EF25-6719-8D41-B812-3DE8529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3" name="Freeform 178">
              <a:extLst>
                <a:ext uri="{FF2B5EF4-FFF2-40B4-BE49-F238E27FC236}">
                  <a16:creationId xmlns:a16="http://schemas.microsoft.com/office/drawing/2014/main" id="{D3CE2BAA-DAD5-684A-BD0C-4B1CE1319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4" name="Freeform 180">
              <a:extLst>
                <a:ext uri="{FF2B5EF4-FFF2-40B4-BE49-F238E27FC236}">
                  <a16:creationId xmlns:a16="http://schemas.microsoft.com/office/drawing/2014/main" id="{F1E1C14F-7B8E-FA46-8990-6895BC6A1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5" name="Freeform 181">
              <a:extLst>
                <a:ext uri="{FF2B5EF4-FFF2-40B4-BE49-F238E27FC236}">
                  <a16:creationId xmlns:a16="http://schemas.microsoft.com/office/drawing/2014/main" id="{80F14241-3EF0-7A48-BDA9-8BD1370A8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6" name="Freeform 182">
              <a:extLst>
                <a:ext uri="{FF2B5EF4-FFF2-40B4-BE49-F238E27FC236}">
                  <a16:creationId xmlns:a16="http://schemas.microsoft.com/office/drawing/2014/main" id="{38788789-C775-2446-A668-AE1669EC1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7" name="Freeform 184">
              <a:extLst>
                <a:ext uri="{FF2B5EF4-FFF2-40B4-BE49-F238E27FC236}">
                  <a16:creationId xmlns:a16="http://schemas.microsoft.com/office/drawing/2014/main" id="{76127273-D27C-EF43-8B5D-5BDD4E59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8" name="Freeform 185">
              <a:extLst>
                <a:ext uri="{FF2B5EF4-FFF2-40B4-BE49-F238E27FC236}">
                  <a16:creationId xmlns:a16="http://schemas.microsoft.com/office/drawing/2014/main" id="{39CCFDE6-CAB5-7A40-9718-E31B7536D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9" name="Freeform 189">
              <a:extLst>
                <a:ext uri="{FF2B5EF4-FFF2-40B4-BE49-F238E27FC236}">
                  <a16:creationId xmlns:a16="http://schemas.microsoft.com/office/drawing/2014/main" id="{2DD03305-D050-2F42-BE90-F54EAD5F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0" name="Freeform 190">
              <a:extLst>
                <a:ext uri="{FF2B5EF4-FFF2-40B4-BE49-F238E27FC236}">
                  <a16:creationId xmlns:a16="http://schemas.microsoft.com/office/drawing/2014/main" id="{9285F056-5ED4-F144-A92F-CE7AD135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1" name="Freeform 195">
              <a:extLst>
                <a:ext uri="{FF2B5EF4-FFF2-40B4-BE49-F238E27FC236}">
                  <a16:creationId xmlns:a16="http://schemas.microsoft.com/office/drawing/2014/main" id="{04A3D433-7B84-0341-A45B-2B9DAA7EB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2" name="Freeform 196">
              <a:extLst>
                <a:ext uri="{FF2B5EF4-FFF2-40B4-BE49-F238E27FC236}">
                  <a16:creationId xmlns:a16="http://schemas.microsoft.com/office/drawing/2014/main" id="{4D9A5050-04D3-8141-9D70-D042F0E2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3" name="Freeform 197">
              <a:extLst>
                <a:ext uri="{FF2B5EF4-FFF2-40B4-BE49-F238E27FC236}">
                  <a16:creationId xmlns:a16="http://schemas.microsoft.com/office/drawing/2014/main" id="{5EF3AEFB-655B-9244-8712-28657A9B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4" name="Freeform 199">
              <a:extLst>
                <a:ext uri="{FF2B5EF4-FFF2-40B4-BE49-F238E27FC236}">
                  <a16:creationId xmlns:a16="http://schemas.microsoft.com/office/drawing/2014/main" id="{4E07F530-8FE9-244E-91B4-7EDC0556A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5" name="Freeform 203">
              <a:extLst>
                <a:ext uri="{FF2B5EF4-FFF2-40B4-BE49-F238E27FC236}">
                  <a16:creationId xmlns:a16="http://schemas.microsoft.com/office/drawing/2014/main" id="{94E525AB-CE1B-BF41-8216-058DC70F3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6" name="Freeform 204">
              <a:extLst>
                <a:ext uri="{FF2B5EF4-FFF2-40B4-BE49-F238E27FC236}">
                  <a16:creationId xmlns:a16="http://schemas.microsoft.com/office/drawing/2014/main" id="{817038A2-85BB-E74F-A020-76412CDFE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360EA10-8D68-244D-B2B6-A9193E787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A3853655-23EC-D443-866D-3299D395F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9" name="Freeform 213">
              <a:extLst>
                <a:ext uri="{FF2B5EF4-FFF2-40B4-BE49-F238E27FC236}">
                  <a16:creationId xmlns:a16="http://schemas.microsoft.com/office/drawing/2014/main" id="{547E9915-854A-CE44-A758-2FC040FA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0" name="Freeform 216">
              <a:extLst>
                <a:ext uri="{FF2B5EF4-FFF2-40B4-BE49-F238E27FC236}">
                  <a16:creationId xmlns:a16="http://schemas.microsoft.com/office/drawing/2014/main" id="{58BCCE77-3047-C94A-8C94-86BBAE382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1" name="Freeform 221">
              <a:extLst>
                <a:ext uri="{FF2B5EF4-FFF2-40B4-BE49-F238E27FC236}">
                  <a16:creationId xmlns:a16="http://schemas.microsoft.com/office/drawing/2014/main" id="{01EE9AE4-1A0F-6443-BCCE-EF7ED4735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12" name="Freeform 222">
              <a:extLst>
                <a:ext uri="{FF2B5EF4-FFF2-40B4-BE49-F238E27FC236}">
                  <a16:creationId xmlns:a16="http://schemas.microsoft.com/office/drawing/2014/main" id="{4C65C8D8-FE61-184E-808B-B47C65ECC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3" name="Freeform 223">
              <a:extLst>
                <a:ext uri="{FF2B5EF4-FFF2-40B4-BE49-F238E27FC236}">
                  <a16:creationId xmlns:a16="http://schemas.microsoft.com/office/drawing/2014/main" id="{586905E1-FFFE-6344-98FA-6895B1D5C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4" name="Freeform 224">
              <a:extLst>
                <a:ext uri="{FF2B5EF4-FFF2-40B4-BE49-F238E27FC236}">
                  <a16:creationId xmlns:a16="http://schemas.microsoft.com/office/drawing/2014/main" id="{4D640E60-54DA-0B40-93FE-9F806213A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5" name="Freeform 225">
              <a:extLst>
                <a:ext uri="{FF2B5EF4-FFF2-40B4-BE49-F238E27FC236}">
                  <a16:creationId xmlns:a16="http://schemas.microsoft.com/office/drawing/2014/main" id="{8584720D-8E79-C841-9272-4F81C8C9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6" name="Freeform 227">
              <a:extLst>
                <a:ext uri="{FF2B5EF4-FFF2-40B4-BE49-F238E27FC236}">
                  <a16:creationId xmlns:a16="http://schemas.microsoft.com/office/drawing/2014/main" id="{C4C4AB0A-40A7-874E-AD10-E6D490E12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7" name="Freeform 228">
              <a:extLst>
                <a:ext uri="{FF2B5EF4-FFF2-40B4-BE49-F238E27FC236}">
                  <a16:creationId xmlns:a16="http://schemas.microsoft.com/office/drawing/2014/main" id="{34E4BB9D-F3BB-8340-A8FD-CB211970C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8" name="Freeform 230">
              <a:extLst>
                <a:ext uri="{FF2B5EF4-FFF2-40B4-BE49-F238E27FC236}">
                  <a16:creationId xmlns:a16="http://schemas.microsoft.com/office/drawing/2014/main" id="{9F225E93-5B65-544A-A2CF-45FF2D52D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9" name="Freeform 267">
              <a:extLst>
                <a:ext uri="{FF2B5EF4-FFF2-40B4-BE49-F238E27FC236}">
                  <a16:creationId xmlns:a16="http://schemas.microsoft.com/office/drawing/2014/main" id="{CFB2E4DD-1E91-6C4B-A40A-9636F8D0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0" name="Freeform 271">
              <a:extLst>
                <a:ext uri="{FF2B5EF4-FFF2-40B4-BE49-F238E27FC236}">
                  <a16:creationId xmlns:a16="http://schemas.microsoft.com/office/drawing/2014/main" id="{84776430-7B99-C44B-9574-D78E7A3A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1" name="Freeform 272">
              <a:extLst>
                <a:ext uri="{FF2B5EF4-FFF2-40B4-BE49-F238E27FC236}">
                  <a16:creationId xmlns:a16="http://schemas.microsoft.com/office/drawing/2014/main" id="{6F3FC123-DA33-914C-B294-AFB4363E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2" name="Freeform 278">
              <a:extLst>
                <a:ext uri="{FF2B5EF4-FFF2-40B4-BE49-F238E27FC236}">
                  <a16:creationId xmlns:a16="http://schemas.microsoft.com/office/drawing/2014/main" id="{6D68A71B-E9E5-1447-9EB3-5368B881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3" name="Freeform 279">
              <a:extLst>
                <a:ext uri="{FF2B5EF4-FFF2-40B4-BE49-F238E27FC236}">
                  <a16:creationId xmlns:a16="http://schemas.microsoft.com/office/drawing/2014/main" id="{04AF7653-0A7E-6F47-AF58-C817F6DBA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4" name="Freeform 280">
              <a:extLst>
                <a:ext uri="{FF2B5EF4-FFF2-40B4-BE49-F238E27FC236}">
                  <a16:creationId xmlns:a16="http://schemas.microsoft.com/office/drawing/2014/main" id="{1F77933A-2419-DB49-A057-981206C39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5" name="Freeform 281">
              <a:extLst>
                <a:ext uri="{FF2B5EF4-FFF2-40B4-BE49-F238E27FC236}">
                  <a16:creationId xmlns:a16="http://schemas.microsoft.com/office/drawing/2014/main" id="{491D0F9E-448C-BB44-BDDB-671CEED0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6" name="Freeform 282">
              <a:extLst>
                <a:ext uri="{FF2B5EF4-FFF2-40B4-BE49-F238E27FC236}">
                  <a16:creationId xmlns:a16="http://schemas.microsoft.com/office/drawing/2014/main" id="{D38DE738-8D5B-A645-924F-8994D2C57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7" name="Freeform 285">
              <a:extLst>
                <a:ext uri="{FF2B5EF4-FFF2-40B4-BE49-F238E27FC236}">
                  <a16:creationId xmlns:a16="http://schemas.microsoft.com/office/drawing/2014/main" id="{CFBCABBB-96DD-8C46-9986-030EAC3D5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8" name="Freeform 286">
              <a:extLst>
                <a:ext uri="{FF2B5EF4-FFF2-40B4-BE49-F238E27FC236}">
                  <a16:creationId xmlns:a16="http://schemas.microsoft.com/office/drawing/2014/main" id="{2A73EDA5-98E3-C54E-A44E-26D4149E8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9" name="Freeform 289">
              <a:extLst>
                <a:ext uri="{FF2B5EF4-FFF2-40B4-BE49-F238E27FC236}">
                  <a16:creationId xmlns:a16="http://schemas.microsoft.com/office/drawing/2014/main" id="{A489936F-8A84-4845-8E97-79A7CE214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0" name="Freeform 290">
              <a:extLst>
                <a:ext uri="{FF2B5EF4-FFF2-40B4-BE49-F238E27FC236}">
                  <a16:creationId xmlns:a16="http://schemas.microsoft.com/office/drawing/2014/main" id="{8EE66092-4BE7-3241-964C-7C9F4CCC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1" name="Freeform 292">
              <a:extLst>
                <a:ext uri="{FF2B5EF4-FFF2-40B4-BE49-F238E27FC236}">
                  <a16:creationId xmlns:a16="http://schemas.microsoft.com/office/drawing/2014/main" id="{109DBE25-3E07-774C-BEBE-2859B615F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2" name="Freeform 297">
              <a:extLst>
                <a:ext uri="{FF2B5EF4-FFF2-40B4-BE49-F238E27FC236}">
                  <a16:creationId xmlns:a16="http://schemas.microsoft.com/office/drawing/2014/main" id="{B96C6F8A-039A-D54E-89B6-EC3F04B47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3" name="Freeform 298">
              <a:extLst>
                <a:ext uri="{FF2B5EF4-FFF2-40B4-BE49-F238E27FC236}">
                  <a16:creationId xmlns:a16="http://schemas.microsoft.com/office/drawing/2014/main" id="{58DEEE96-1F60-1248-BF5A-39C92D680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4" name="Freeform 300">
              <a:extLst>
                <a:ext uri="{FF2B5EF4-FFF2-40B4-BE49-F238E27FC236}">
                  <a16:creationId xmlns:a16="http://schemas.microsoft.com/office/drawing/2014/main" id="{27F82557-EF4E-E94B-848D-77F11D73A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5" name="Freeform 301">
              <a:extLst>
                <a:ext uri="{FF2B5EF4-FFF2-40B4-BE49-F238E27FC236}">
                  <a16:creationId xmlns:a16="http://schemas.microsoft.com/office/drawing/2014/main" id="{C80DF605-2F23-4C4D-9AE2-1DAB6CD97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6" name="Freeform 307">
              <a:extLst>
                <a:ext uri="{FF2B5EF4-FFF2-40B4-BE49-F238E27FC236}">
                  <a16:creationId xmlns:a16="http://schemas.microsoft.com/office/drawing/2014/main" id="{D867ABD3-4EB8-6246-B676-CC3BFA37D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7" name="Freeform 309">
              <a:extLst>
                <a:ext uri="{FF2B5EF4-FFF2-40B4-BE49-F238E27FC236}">
                  <a16:creationId xmlns:a16="http://schemas.microsoft.com/office/drawing/2014/main" id="{7C440CD2-C9BC-AE4E-BD4A-904D78895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38" name="Freeform 312">
              <a:extLst>
                <a:ext uri="{FF2B5EF4-FFF2-40B4-BE49-F238E27FC236}">
                  <a16:creationId xmlns:a16="http://schemas.microsoft.com/office/drawing/2014/main" id="{59BDFB5C-A059-B647-B3A0-99EE292C1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9" name="Freeform 313">
              <a:extLst>
                <a:ext uri="{FF2B5EF4-FFF2-40B4-BE49-F238E27FC236}">
                  <a16:creationId xmlns:a16="http://schemas.microsoft.com/office/drawing/2014/main" id="{8986D50B-A1F4-3F4A-96B0-04645EC9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0" name="Freeform 314">
              <a:extLst>
                <a:ext uri="{FF2B5EF4-FFF2-40B4-BE49-F238E27FC236}">
                  <a16:creationId xmlns:a16="http://schemas.microsoft.com/office/drawing/2014/main" id="{916F330A-888C-7145-9A4A-970C98427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1" name="Freeform 315">
              <a:extLst>
                <a:ext uri="{FF2B5EF4-FFF2-40B4-BE49-F238E27FC236}">
                  <a16:creationId xmlns:a16="http://schemas.microsoft.com/office/drawing/2014/main" id="{46B5A08B-A56D-CD44-A06F-BD45D34B5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2" name="Freeform 317">
              <a:extLst>
                <a:ext uri="{FF2B5EF4-FFF2-40B4-BE49-F238E27FC236}">
                  <a16:creationId xmlns:a16="http://schemas.microsoft.com/office/drawing/2014/main" id="{7FEA9269-482C-434F-89D1-BFFF2D11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3" name="Freeform 318">
              <a:extLst>
                <a:ext uri="{FF2B5EF4-FFF2-40B4-BE49-F238E27FC236}">
                  <a16:creationId xmlns:a16="http://schemas.microsoft.com/office/drawing/2014/main" id="{CD2A4AA1-6C47-6D42-90B5-27A8C6C34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4" name="Freeform 322">
              <a:extLst>
                <a:ext uri="{FF2B5EF4-FFF2-40B4-BE49-F238E27FC236}">
                  <a16:creationId xmlns:a16="http://schemas.microsoft.com/office/drawing/2014/main" id="{93F64C18-886D-9C4C-BE9D-C5A01A0C0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5" name="Freeform 325">
              <a:extLst>
                <a:ext uri="{FF2B5EF4-FFF2-40B4-BE49-F238E27FC236}">
                  <a16:creationId xmlns:a16="http://schemas.microsoft.com/office/drawing/2014/main" id="{D7728368-9DA6-0A46-AC70-B7551371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6" name="Freeform 326">
              <a:extLst>
                <a:ext uri="{FF2B5EF4-FFF2-40B4-BE49-F238E27FC236}">
                  <a16:creationId xmlns:a16="http://schemas.microsoft.com/office/drawing/2014/main" id="{A7743AA1-E788-A840-BC36-B89EEDD18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7" name="Freeform 328">
              <a:extLst>
                <a:ext uri="{FF2B5EF4-FFF2-40B4-BE49-F238E27FC236}">
                  <a16:creationId xmlns:a16="http://schemas.microsoft.com/office/drawing/2014/main" id="{DFBB9994-9BBA-744A-8A8B-CBCCFAA50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BCA97E8-617D-E045-8819-3A9F9B8BCF8F}"/>
              </a:ext>
            </a:extLst>
          </p:cNvPr>
          <p:cNvGrpSpPr/>
          <p:nvPr/>
        </p:nvGrpSpPr>
        <p:grpSpPr>
          <a:xfrm rot="10800000">
            <a:off x="-290622" y="4508856"/>
            <a:ext cx="9422502" cy="1538841"/>
            <a:chOff x="1869557" y="865171"/>
            <a:chExt cx="4790303" cy="782331"/>
          </a:xfrm>
        </p:grpSpPr>
        <p:sp>
          <p:nvSpPr>
            <p:cNvPr id="249" name="Freeform 85">
              <a:extLst>
                <a:ext uri="{FF2B5EF4-FFF2-40B4-BE49-F238E27FC236}">
                  <a16:creationId xmlns:a16="http://schemas.microsoft.com/office/drawing/2014/main" id="{F1FA0CD2-7A23-8944-86F5-7306E88B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0" name="Freeform 87">
              <a:extLst>
                <a:ext uri="{FF2B5EF4-FFF2-40B4-BE49-F238E27FC236}">
                  <a16:creationId xmlns:a16="http://schemas.microsoft.com/office/drawing/2014/main" id="{99123340-33CA-6640-9C13-706A4F952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1" name="Freeform 89">
              <a:extLst>
                <a:ext uri="{FF2B5EF4-FFF2-40B4-BE49-F238E27FC236}">
                  <a16:creationId xmlns:a16="http://schemas.microsoft.com/office/drawing/2014/main" id="{383AEE25-1ABD-A94A-A59B-A429CFE67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2" name="Freeform 91">
              <a:extLst>
                <a:ext uri="{FF2B5EF4-FFF2-40B4-BE49-F238E27FC236}">
                  <a16:creationId xmlns:a16="http://schemas.microsoft.com/office/drawing/2014/main" id="{A7090ADB-54E4-8645-A252-404985BD9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3" name="Freeform 92">
              <a:extLst>
                <a:ext uri="{FF2B5EF4-FFF2-40B4-BE49-F238E27FC236}">
                  <a16:creationId xmlns:a16="http://schemas.microsoft.com/office/drawing/2014/main" id="{3EA5C77B-01E8-E54A-801C-B9D9355C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4" name="Freeform 98">
              <a:extLst>
                <a:ext uri="{FF2B5EF4-FFF2-40B4-BE49-F238E27FC236}">
                  <a16:creationId xmlns:a16="http://schemas.microsoft.com/office/drawing/2014/main" id="{19A748DD-78F7-3F43-A9A2-E1011B4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5" name="Freeform 104">
              <a:extLst>
                <a:ext uri="{FF2B5EF4-FFF2-40B4-BE49-F238E27FC236}">
                  <a16:creationId xmlns:a16="http://schemas.microsoft.com/office/drawing/2014/main" id="{73EDFBF9-FECC-B04F-968A-2CE8E2F16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6" name="Freeform 106">
              <a:extLst>
                <a:ext uri="{FF2B5EF4-FFF2-40B4-BE49-F238E27FC236}">
                  <a16:creationId xmlns:a16="http://schemas.microsoft.com/office/drawing/2014/main" id="{B086AF46-22F7-F148-AFC1-0137CA4D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7" name="Freeform 111">
              <a:extLst>
                <a:ext uri="{FF2B5EF4-FFF2-40B4-BE49-F238E27FC236}">
                  <a16:creationId xmlns:a16="http://schemas.microsoft.com/office/drawing/2014/main" id="{44AAF186-A1DA-9046-9AD7-ADC8F7D0F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F82D7232-6913-6349-A856-768C7D803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9" name="Freeform 115">
              <a:extLst>
                <a:ext uri="{FF2B5EF4-FFF2-40B4-BE49-F238E27FC236}">
                  <a16:creationId xmlns:a16="http://schemas.microsoft.com/office/drawing/2014/main" id="{A7275B08-2713-8B48-938C-68BAC287B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0" name="Freeform 120">
              <a:extLst>
                <a:ext uri="{FF2B5EF4-FFF2-40B4-BE49-F238E27FC236}">
                  <a16:creationId xmlns:a16="http://schemas.microsoft.com/office/drawing/2014/main" id="{DB2E2EB0-8E54-5F4B-8346-AD5D1CA41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1" name="Freeform 121">
              <a:extLst>
                <a:ext uri="{FF2B5EF4-FFF2-40B4-BE49-F238E27FC236}">
                  <a16:creationId xmlns:a16="http://schemas.microsoft.com/office/drawing/2014/main" id="{6B07157B-7E06-A848-9D94-43CEB9F89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2" name="Freeform 126">
              <a:extLst>
                <a:ext uri="{FF2B5EF4-FFF2-40B4-BE49-F238E27FC236}">
                  <a16:creationId xmlns:a16="http://schemas.microsoft.com/office/drawing/2014/main" id="{CC0CC11A-B89D-474A-899E-0A2799A44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3" name="Freeform 128">
              <a:extLst>
                <a:ext uri="{FF2B5EF4-FFF2-40B4-BE49-F238E27FC236}">
                  <a16:creationId xmlns:a16="http://schemas.microsoft.com/office/drawing/2014/main" id="{A76B2846-72CB-C744-B0DE-B5DBBF16B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4" name="Freeform 129">
              <a:extLst>
                <a:ext uri="{FF2B5EF4-FFF2-40B4-BE49-F238E27FC236}">
                  <a16:creationId xmlns:a16="http://schemas.microsoft.com/office/drawing/2014/main" id="{5B0ADDAD-1C96-C348-8340-B32A573B5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5" name="Freeform 130">
              <a:extLst>
                <a:ext uri="{FF2B5EF4-FFF2-40B4-BE49-F238E27FC236}">
                  <a16:creationId xmlns:a16="http://schemas.microsoft.com/office/drawing/2014/main" id="{8A703566-8A23-3C47-B05A-2D59B09F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6" name="Freeform 131">
              <a:extLst>
                <a:ext uri="{FF2B5EF4-FFF2-40B4-BE49-F238E27FC236}">
                  <a16:creationId xmlns:a16="http://schemas.microsoft.com/office/drawing/2014/main" id="{763CDAE3-9E71-AF48-AD6D-BF4288C1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7" name="Freeform 132">
              <a:extLst>
                <a:ext uri="{FF2B5EF4-FFF2-40B4-BE49-F238E27FC236}">
                  <a16:creationId xmlns:a16="http://schemas.microsoft.com/office/drawing/2014/main" id="{8FCF346B-D0EB-154A-B9A7-B3D1277B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8" name="Freeform 135">
              <a:extLst>
                <a:ext uri="{FF2B5EF4-FFF2-40B4-BE49-F238E27FC236}">
                  <a16:creationId xmlns:a16="http://schemas.microsoft.com/office/drawing/2014/main" id="{BA0C6138-7196-9F4A-B2E3-810BD60E2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9" name="Freeform 136">
              <a:extLst>
                <a:ext uri="{FF2B5EF4-FFF2-40B4-BE49-F238E27FC236}">
                  <a16:creationId xmlns:a16="http://schemas.microsoft.com/office/drawing/2014/main" id="{438A62BB-5438-F140-A2BC-6AEA97EB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0" name="Freeform 140">
              <a:extLst>
                <a:ext uri="{FF2B5EF4-FFF2-40B4-BE49-F238E27FC236}">
                  <a16:creationId xmlns:a16="http://schemas.microsoft.com/office/drawing/2014/main" id="{2306A5F4-749F-7049-A872-37B4A5625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1" name="Freeform 141">
              <a:extLst>
                <a:ext uri="{FF2B5EF4-FFF2-40B4-BE49-F238E27FC236}">
                  <a16:creationId xmlns:a16="http://schemas.microsoft.com/office/drawing/2014/main" id="{026CFE5D-3E57-684C-9605-A4D67ED6D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2" name="Freeform 143">
              <a:extLst>
                <a:ext uri="{FF2B5EF4-FFF2-40B4-BE49-F238E27FC236}">
                  <a16:creationId xmlns:a16="http://schemas.microsoft.com/office/drawing/2014/main" id="{F41106F7-20A9-9144-8AA3-0EE6046DB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3" name="Freeform 146">
              <a:extLst>
                <a:ext uri="{FF2B5EF4-FFF2-40B4-BE49-F238E27FC236}">
                  <a16:creationId xmlns:a16="http://schemas.microsoft.com/office/drawing/2014/main" id="{4BCD6B71-6C8F-7647-A2BD-04988175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4" name="Freeform 147">
              <a:extLst>
                <a:ext uri="{FF2B5EF4-FFF2-40B4-BE49-F238E27FC236}">
                  <a16:creationId xmlns:a16="http://schemas.microsoft.com/office/drawing/2014/main" id="{DDBE50FB-83CB-5949-A1BC-7270BAC9D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5" name="Freeform 149">
              <a:extLst>
                <a:ext uri="{FF2B5EF4-FFF2-40B4-BE49-F238E27FC236}">
                  <a16:creationId xmlns:a16="http://schemas.microsoft.com/office/drawing/2014/main" id="{8EF3EB71-DBE6-3D48-B7E3-8D4683057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6" name="Freeform 150">
              <a:extLst>
                <a:ext uri="{FF2B5EF4-FFF2-40B4-BE49-F238E27FC236}">
                  <a16:creationId xmlns:a16="http://schemas.microsoft.com/office/drawing/2014/main" id="{CD8476EF-5331-D647-9EDF-08C8801B3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7" name="Freeform 156">
              <a:extLst>
                <a:ext uri="{FF2B5EF4-FFF2-40B4-BE49-F238E27FC236}">
                  <a16:creationId xmlns:a16="http://schemas.microsoft.com/office/drawing/2014/main" id="{F67A35BC-2226-4241-B600-E665E16C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8" name="Freeform 158">
              <a:extLst>
                <a:ext uri="{FF2B5EF4-FFF2-40B4-BE49-F238E27FC236}">
                  <a16:creationId xmlns:a16="http://schemas.microsoft.com/office/drawing/2014/main" id="{61F64A9A-2927-9843-9F23-45B7067F0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9" name="Freeform 161">
              <a:extLst>
                <a:ext uri="{FF2B5EF4-FFF2-40B4-BE49-F238E27FC236}">
                  <a16:creationId xmlns:a16="http://schemas.microsoft.com/office/drawing/2014/main" id="{9089D2BC-0BBF-AB4E-B806-B65AD5F61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0" name="Freeform 162">
              <a:extLst>
                <a:ext uri="{FF2B5EF4-FFF2-40B4-BE49-F238E27FC236}">
                  <a16:creationId xmlns:a16="http://schemas.microsoft.com/office/drawing/2014/main" id="{DE800817-DD5E-5745-BC48-268464364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1" name="Freeform 163">
              <a:extLst>
                <a:ext uri="{FF2B5EF4-FFF2-40B4-BE49-F238E27FC236}">
                  <a16:creationId xmlns:a16="http://schemas.microsoft.com/office/drawing/2014/main" id="{D0B02050-BC7B-D948-96A3-F25AA2871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2" name="Freeform 164">
              <a:extLst>
                <a:ext uri="{FF2B5EF4-FFF2-40B4-BE49-F238E27FC236}">
                  <a16:creationId xmlns:a16="http://schemas.microsoft.com/office/drawing/2014/main" id="{E9BDFB9C-B7CE-C04B-AE3F-0FE4429F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3" name="Freeform 166">
              <a:extLst>
                <a:ext uri="{FF2B5EF4-FFF2-40B4-BE49-F238E27FC236}">
                  <a16:creationId xmlns:a16="http://schemas.microsoft.com/office/drawing/2014/main" id="{1CCE27B7-D73C-BF45-A3A6-53702143C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4" name="Freeform 167">
              <a:extLst>
                <a:ext uri="{FF2B5EF4-FFF2-40B4-BE49-F238E27FC236}">
                  <a16:creationId xmlns:a16="http://schemas.microsoft.com/office/drawing/2014/main" id="{0E72C4A0-FD35-0646-88FB-EEE7C91E9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5" name="Freeform 172">
              <a:extLst>
                <a:ext uri="{FF2B5EF4-FFF2-40B4-BE49-F238E27FC236}">
                  <a16:creationId xmlns:a16="http://schemas.microsoft.com/office/drawing/2014/main" id="{2DFF3D21-D86A-5046-B628-2DC688C4B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6" name="Freeform 173">
              <a:extLst>
                <a:ext uri="{FF2B5EF4-FFF2-40B4-BE49-F238E27FC236}">
                  <a16:creationId xmlns:a16="http://schemas.microsoft.com/office/drawing/2014/main" id="{80EB5D6C-22DB-EE4D-89DB-BA845A81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7" name="Freeform 178">
              <a:extLst>
                <a:ext uri="{FF2B5EF4-FFF2-40B4-BE49-F238E27FC236}">
                  <a16:creationId xmlns:a16="http://schemas.microsoft.com/office/drawing/2014/main" id="{653DFE6A-B62E-3347-BF89-129F9DD66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8" name="Freeform 180">
              <a:extLst>
                <a:ext uri="{FF2B5EF4-FFF2-40B4-BE49-F238E27FC236}">
                  <a16:creationId xmlns:a16="http://schemas.microsoft.com/office/drawing/2014/main" id="{A6ED3479-C306-7F4F-B49B-FF840015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9" name="Freeform 181">
              <a:extLst>
                <a:ext uri="{FF2B5EF4-FFF2-40B4-BE49-F238E27FC236}">
                  <a16:creationId xmlns:a16="http://schemas.microsoft.com/office/drawing/2014/main" id="{48253CF6-ADC1-D743-8BF3-49965AE62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0" name="Freeform 182">
              <a:extLst>
                <a:ext uri="{FF2B5EF4-FFF2-40B4-BE49-F238E27FC236}">
                  <a16:creationId xmlns:a16="http://schemas.microsoft.com/office/drawing/2014/main" id="{46B28A5E-51D7-E54D-82B6-34D5CF3B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1" name="Freeform 184">
              <a:extLst>
                <a:ext uri="{FF2B5EF4-FFF2-40B4-BE49-F238E27FC236}">
                  <a16:creationId xmlns:a16="http://schemas.microsoft.com/office/drawing/2014/main" id="{24C7218C-BEEE-8943-88B9-70E02B92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2" name="Freeform 185">
              <a:extLst>
                <a:ext uri="{FF2B5EF4-FFF2-40B4-BE49-F238E27FC236}">
                  <a16:creationId xmlns:a16="http://schemas.microsoft.com/office/drawing/2014/main" id="{57C3047F-236B-3348-B33A-FAAF3B4F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id="{6CF2604B-EDD0-9848-BE55-510676A6C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4" name="Freeform 190">
              <a:extLst>
                <a:ext uri="{FF2B5EF4-FFF2-40B4-BE49-F238E27FC236}">
                  <a16:creationId xmlns:a16="http://schemas.microsoft.com/office/drawing/2014/main" id="{65011003-0CD9-7745-8414-57FEAD3FF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5" name="Freeform 195">
              <a:extLst>
                <a:ext uri="{FF2B5EF4-FFF2-40B4-BE49-F238E27FC236}">
                  <a16:creationId xmlns:a16="http://schemas.microsoft.com/office/drawing/2014/main" id="{401A5D19-9FD5-EA4A-9F59-59BFBEF6B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6" name="Freeform 196">
              <a:extLst>
                <a:ext uri="{FF2B5EF4-FFF2-40B4-BE49-F238E27FC236}">
                  <a16:creationId xmlns:a16="http://schemas.microsoft.com/office/drawing/2014/main" id="{52664BE6-7A76-654C-AD09-BB158C228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7" name="Freeform 197">
              <a:extLst>
                <a:ext uri="{FF2B5EF4-FFF2-40B4-BE49-F238E27FC236}">
                  <a16:creationId xmlns:a16="http://schemas.microsoft.com/office/drawing/2014/main" id="{9B2024AE-9B56-3940-89F4-C2AE6FA0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8" name="Freeform 199">
              <a:extLst>
                <a:ext uri="{FF2B5EF4-FFF2-40B4-BE49-F238E27FC236}">
                  <a16:creationId xmlns:a16="http://schemas.microsoft.com/office/drawing/2014/main" id="{F3642307-EAA3-1C4F-94A8-546A6A72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9" name="Freeform 203">
              <a:extLst>
                <a:ext uri="{FF2B5EF4-FFF2-40B4-BE49-F238E27FC236}">
                  <a16:creationId xmlns:a16="http://schemas.microsoft.com/office/drawing/2014/main" id="{5D001642-33E9-5842-B070-50F715F08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0" name="Freeform 204">
              <a:extLst>
                <a:ext uri="{FF2B5EF4-FFF2-40B4-BE49-F238E27FC236}">
                  <a16:creationId xmlns:a16="http://schemas.microsoft.com/office/drawing/2014/main" id="{FB0F36A2-E1C7-EE47-A376-ACDB2AD4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D203E2E3-E5C1-124A-8BA6-DCC1C30B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CC657FAC-22A2-5547-875C-146D0F589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3" name="Freeform 213">
              <a:extLst>
                <a:ext uri="{FF2B5EF4-FFF2-40B4-BE49-F238E27FC236}">
                  <a16:creationId xmlns:a16="http://schemas.microsoft.com/office/drawing/2014/main" id="{E6F0D289-3818-9C4D-BA61-4125397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4" name="Freeform 216">
              <a:extLst>
                <a:ext uri="{FF2B5EF4-FFF2-40B4-BE49-F238E27FC236}">
                  <a16:creationId xmlns:a16="http://schemas.microsoft.com/office/drawing/2014/main" id="{605B1511-8817-AF4B-81B6-3B698C735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5" name="Freeform 221">
              <a:extLst>
                <a:ext uri="{FF2B5EF4-FFF2-40B4-BE49-F238E27FC236}">
                  <a16:creationId xmlns:a16="http://schemas.microsoft.com/office/drawing/2014/main" id="{9EBE511A-D800-9048-8BA0-C17822A09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306" name="Freeform 222">
              <a:extLst>
                <a:ext uri="{FF2B5EF4-FFF2-40B4-BE49-F238E27FC236}">
                  <a16:creationId xmlns:a16="http://schemas.microsoft.com/office/drawing/2014/main" id="{42637EEB-9C31-4C40-82FE-B778BAFAB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7" name="Freeform 223">
              <a:extLst>
                <a:ext uri="{FF2B5EF4-FFF2-40B4-BE49-F238E27FC236}">
                  <a16:creationId xmlns:a16="http://schemas.microsoft.com/office/drawing/2014/main" id="{A56C8492-6448-5447-A229-F30389CF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8" name="Freeform 224">
              <a:extLst>
                <a:ext uri="{FF2B5EF4-FFF2-40B4-BE49-F238E27FC236}">
                  <a16:creationId xmlns:a16="http://schemas.microsoft.com/office/drawing/2014/main" id="{0500B393-D9BF-C14A-8619-A80CE82D4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9" name="Freeform 225">
              <a:extLst>
                <a:ext uri="{FF2B5EF4-FFF2-40B4-BE49-F238E27FC236}">
                  <a16:creationId xmlns:a16="http://schemas.microsoft.com/office/drawing/2014/main" id="{BFB50098-8A33-6C4A-AF29-B0FBC0B4A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0" name="Freeform 227">
              <a:extLst>
                <a:ext uri="{FF2B5EF4-FFF2-40B4-BE49-F238E27FC236}">
                  <a16:creationId xmlns:a16="http://schemas.microsoft.com/office/drawing/2014/main" id="{F268B868-0F8A-0145-92D3-4AFA83812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1" name="Freeform 228">
              <a:extLst>
                <a:ext uri="{FF2B5EF4-FFF2-40B4-BE49-F238E27FC236}">
                  <a16:creationId xmlns:a16="http://schemas.microsoft.com/office/drawing/2014/main" id="{F64747D7-272D-E44F-B20D-FA332BB86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2" name="Freeform 230">
              <a:extLst>
                <a:ext uri="{FF2B5EF4-FFF2-40B4-BE49-F238E27FC236}">
                  <a16:creationId xmlns:a16="http://schemas.microsoft.com/office/drawing/2014/main" id="{A0F7DFF1-CC74-384F-887C-9898E203C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3" name="Freeform 267">
              <a:extLst>
                <a:ext uri="{FF2B5EF4-FFF2-40B4-BE49-F238E27FC236}">
                  <a16:creationId xmlns:a16="http://schemas.microsoft.com/office/drawing/2014/main" id="{37BAF730-F29F-FB4D-A786-A65FBC973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4" name="Freeform 271">
              <a:extLst>
                <a:ext uri="{FF2B5EF4-FFF2-40B4-BE49-F238E27FC236}">
                  <a16:creationId xmlns:a16="http://schemas.microsoft.com/office/drawing/2014/main" id="{A49A9397-7EF4-3447-AE30-57DD3FC8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5" name="Freeform 272">
              <a:extLst>
                <a:ext uri="{FF2B5EF4-FFF2-40B4-BE49-F238E27FC236}">
                  <a16:creationId xmlns:a16="http://schemas.microsoft.com/office/drawing/2014/main" id="{5BD75805-7B62-8F49-9137-9777C926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6" name="Freeform 278">
              <a:extLst>
                <a:ext uri="{FF2B5EF4-FFF2-40B4-BE49-F238E27FC236}">
                  <a16:creationId xmlns:a16="http://schemas.microsoft.com/office/drawing/2014/main" id="{759B691E-C72E-8344-932A-0ACB4F911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7" name="Freeform 279">
              <a:extLst>
                <a:ext uri="{FF2B5EF4-FFF2-40B4-BE49-F238E27FC236}">
                  <a16:creationId xmlns:a16="http://schemas.microsoft.com/office/drawing/2014/main" id="{771F77BC-F8D1-414E-830C-F04ABFC4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8" name="Freeform 280">
              <a:extLst>
                <a:ext uri="{FF2B5EF4-FFF2-40B4-BE49-F238E27FC236}">
                  <a16:creationId xmlns:a16="http://schemas.microsoft.com/office/drawing/2014/main" id="{FC2480CF-1EB4-8044-92A7-5B76F2013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9" name="Freeform 281">
              <a:extLst>
                <a:ext uri="{FF2B5EF4-FFF2-40B4-BE49-F238E27FC236}">
                  <a16:creationId xmlns:a16="http://schemas.microsoft.com/office/drawing/2014/main" id="{45CBE93C-85F5-2E42-8E1D-0E139BA4B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0" name="Freeform 282">
              <a:extLst>
                <a:ext uri="{FF2B5EF4-FFF2-40B4-BE49-F238E27FC236}">
                  <a16:creationId xmlns:a16="http://schemas.microsoft.com/office/drawing/2014/main" id="{E89BA547-6D67-D347-8213-C2236D8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1" name="Freeform 285">
              <a:extLst>
                <a:ext uri="{FF2B5EF4-FFF2-40B4-BE49-F238E27FC236}">
                  <a16:creationId xmlns:a16="http://schemas.microsoft.com/office/drawing/2014/main" id="{2F52DE50-4233-EC41-8C69-F0CE4BED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2" name="Freeform 286">
              <a:extLst>
                <a:ext uri="{FF2B5EF4-FFF2-40B4-BE49-F238E27FC236}">
                  <a16:creationId xmlns:a16="http://schemas.microsoft.com/office/drawing/2014/main" id="{B2E89BC7-7D73-2343-9002-0F27ACCA0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3" name="Freeform 289">
              <a:extLst>
                <a:ext uri="{FF2B5EF4-FFF2-40B4-BE49-F238E27FC236}">
                  <a16:creationId xmlns:a16="http://schemas.microsoft.com/office/drawing/2014/main" id="{776ACE85-3775-B143-B352-E07BFD25A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4" name="Freeform 290">
              <a:extLst>
                <a:ext uri="{FF2B5EF4-FFF2-40B4-BE49-F238E27FC236}">
                  <a16:creationId xmlns:a16="http://schemas.microsoft.com/office/drawing/2014/main" id="{4375DBB3-EE5E-FA4B-9315-96D161741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5" name="Freeform 292">
              <a:extLst>
                <a:ext uri="{FF2B5EF4-FFF2-40B4-BE49-F238E27FC236}">
                  <a16:creationId xmlns:a16="http://schemas.microsoft.com/office/drawing/2014/main" id="{8C5D0C84-3C24-084E-B36B-FB7DA3D5F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6" name="Freeform 297">
              <a:extLst>
                <a:ext uri="{FF2B5EF4-FFF2-40B4-BE49-F238E27FC236}">
                  <a16:creationId xmlns:a16="http://schemas.microsoft.com/office/drawing/2014/main" id="{329D7302-1C57-5841-9937-54D8463B0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7" name="Freeform 298">
              <a:extLst>
                <a:ext uri="{FF2B5EF4-FFF2-40B4-BE49-F238E27FC236}">
                  <a16:creationId xmlns:a16="http://schemas.microsoft.com/office/drawing/2014/main" id="{3122DE82-7058-FC45-BA7C-912ADBD4F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8" name="Freeform 300">
              <a:extLst>
                <a:ext uri="{FF2B5EF4-FFF2-40B4-BE49-F238E27FC236}">
                  <a16:creationId xmlns:a16="http://schemas.microsoft.com/office/drawing/2014/main" id="{D206E943-E9DC-AA42-B00C-886EE2E13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9" name="Freeform 301">
              <a:extLst>
                <a:ext uri="{FF2B5EF4-FFF2-40B4-BE49-F238E27FC236}">
                  <a16:creationId xmlns:a16="http://schemas.microsoft.com/office/drawing/2014/main" id="{1C65B90A-A603-584F-9395-8F05869B5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0" name="Freeform 307">
              <a:extLst>
                <a:ext uri="{FF2B5EF4-FFF2-40B4-BE49-F238E27FC236}">
                  <a16:creationId xmlns:a16="http://schemas.microsoft.com/office/drawing/2014/main" id="{25F62EF3-F5F8-FC41-8B4C-71A26478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1" name="Freeform 309">
              <a:extLst>
                <a:ext uri="{FF2B5EF4-FFF2-40B4-BE49-F238E27FC236}">
                  <a16:creationId xmlns:a16="http://schemas.microsoft.com/office/drawing/2014/main" id="{B5BF1A9B-9E99-004E-B3B2-175322DB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337" name="Freeform 312">
              <a:extLst>
                <a:ext uri="{FF2B5EF4-FFF2-40B4-BE49-F238E27FC236}">
                  <a16:creationId xmlns:a16="http://schemas.microsoft.com/office/drawing/2014/main" id="{CD3C377A-4553-9941-B711-C6E1CD833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6" name="Freeform 313">
              <a:extLst>
                <a:ext uri="{FF2B5EF4-FFF2-40B4-BE49-F238E27FC236}">
                  <a16:creationId xmlns:a16="http://schemas.microsoft.com/office/drawing/2014/main" id="{BF91A182-7092-614D-B674-74DF6541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7" name="Freeform 314">
              <a:extLst>
                <a:ext uri="{FF2B5EF4-FFF2-40B4-BE49-F238E27FC236}">
                  <a16:creationId xmlns:a16="http://schemas.microsoft.com/office/drawing/2014/main" id="{092EB461-3AE4-984A-BA7D-BE643FEE5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8" name="Freeform 315">
              <a:extLst>
                <a:ext uri="{FF2B5EF4-FFF2-40B4-BE49-F238E27FC236}">
                  <a16:creationId xmlns:a16="http://schemas.microsoft.com/office/drawing/2014/main" id="{BE3E7A50-E90C-7941-8DF1-53176F678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9" name="Freeform 317">
              <a:extLst>
                <a:ext uri="{FF2B5EF4-FFF2-40B4-BE49-F238E27FC236}">
                  <a16:creationId xmlns:a16="http://schemas.microsoft.com/office/drawing/2014/main" id="{174CDA35-397B-ED42-9CC0-2155CAB68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0" name="Freeform 318">
              <a:extLst>
                <a:ext uri="{FF2B5EF4-FFF2-40B4-BE49-F238E27FC236}">
                  <a16:creationId xmlns:a16="http://schemas.microsoft.com/office/drawing/2014/main" id="{5921D1CA-B959-A441-9391-A2919FD0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1" name="Freeform 322">
              <a:extLst>
                <a:ext uri="{FF2B5EF4-FFF2-40B4-BE49-F238E27FC236}">
                  <a16:creationId xmlns:a16="http://schemas.microsoft.com/office/drawing/2014/main" id="{064585B5-DA50-CB46-9AC2-893143A1F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2" name="Freeform 325">
              <a:extLst>
                <a:ext uri="{FF2B5EF4-FFF2-40B4-BE49-F238E27FC236}">
                  <a16:creationId xmlns:a16="http://schemas.microsoft.com/office/drawing/2014/main" id="{5B4419CB-725C-F94F-91CF-9016423E0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3" name="Freeform 326">
              <a:extLst>
                <a:ext uri="{FF2B5EF4-FFF2-40B4-BE49-F238E27FC236}">
                  <a16:creationId xmlns:a16="http://schemas.microsoft.com/office/drawing/2014/main" id="{963169FF-C02D-A341-B0D2-B6D08D78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4" name="Freeform 328">
              <a:extLst>
                <a:ext uri="{FF2B5EF4-FFF2-40B4-BE49-F238E27FC236}">
                  <a16:creationId xmlns:a16="http://schemas.microsoft.com/office/drawing/2014/main" id="{20BEA80E-C1EF-C94D-80AB-CFE80D8F9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</p:spTree>
    <p:extLst>
      <p:ext uri="{BB962C8B-B14F-4D97-AF65-F5344CB8AC3E}">
        <p14:creationId xmlns:p14="http://schemas.microsoft.com/office/powerpoint/2010/main" val="777388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6662" y="3033961"/>
            <a:ext cx="502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we will analyze the gene expression for the healthy and cancerous LUSC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701" y="1878676"/>
            <a:ext cx="286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Arial Black" panose="020B0A04020102020204" pitchFamily="34" charset="0"/>
                <a:ea typeface="Nunito Bold" charset="0"/>
                <a:cs typeface="Nunito Bold" charset="0"/>
              </a:rPr>
              <a:t>INTRODUCTION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3C38CB5-1DD6-6C43-A61F-46249474D877}"/>
              </a:ext>
            </a:extLst>
          </p:cNvPr>
          <p:cNvGrpSpPr/>
          <p:nvPr/>
        </p:nvGrpSpPr>
        <p:grpSpPr>
          <a:xfrm rot="5400000">
            <a:off x="2593294" y="-684005"/>
            <a:ext cx="3365942" cy="2446931"/>
            <a:chOff x="4388382" y="2566254"/>
            <a:chExt cx="2271478" cy="1564004"/>
          </a:xfrm>
        </p:grpSpPr>
        <p:sp>
          <p:nvSpPr>
            <p:cNvPr id="70" name="Freeform 40">
              <a:extLst>
                <a:ext uri="{FF2B5EF4-FFF2-40B4-BE49-F238E27FC236}">
                  <a16:creationId xmlns:a16="http://schemas.microsoft.com/office/drawing/2014/main" id="{C0CB3AC0-9D22-6B46-86D2-F89846C5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33886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41">
              <a:extLst>
                <a:ext uri="{FF2B5EF4-FFF2-40B4-BE49-F238E27FC236}">
                  <a16:creationId xmlns:a16="http://schemas.microsoft.com/office/drawing/2014/main" id="{D138A54E-0E4A-7C4A-8098-0302BED2B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6510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id="{F8B40945-D83C-D446-8074-77B3E1F6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6FBD38EE-D2B7-C842-A5C7-3A6CA19CD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74" name="Freeform 52">
              <a:extLst>
                <a:ext uri="{FF2B5EF4-FFF2-40B4-BE49-F238E27FC236}">
                  <a16:creationId xmlns:a16="http://schemas.microsoft.com/office/drawing/2014/main" id="{C9A13681-23B1-514E-B06D-94FC80B28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E427C438-347D-1843-8242-BBF30BFB7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FEC7C088-E0FE-7B4F-86A0-5F7459852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58">
              <a:extLst>
                <a:ext uri="{FF2B5EF4-FFF2-40B4-BE49-F238E27FC236}">
                  <a16:creationId xmlns:a16="http://schemas.microsoft.com/office/drawing/2014/main" id="{9F90B68B-6284-304D-A017-20AC50945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721790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62">
              <a:extLst>
                <a:ext uri="{FF2B5EF4-FFF2-40B4-BE49-F238E27FC236}">
                  <a16:creationId xmlns:a16="http://schemas.microsoft.com/office/drawing/2014/main" id="{D4FA76A1-1FDD-0D4F-9986-D24B071EF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69">
              <a:extLst>
                <a:ext uri="{FF2B5EF4-FFF2-40B4-BE49-F238E27FC236}">
                  <a16:creationId xmlns:a16="http://schemas.microsoft.com/office/drawing/2014/main" id="{D378C20E-734C-E649-887F-FA452833C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81" name="Freeform 71">
              <a:extLst>
                <a:ext uri="{FF2B5EF4-FFF2-40B4-BE49-F238E27FC236}">
                  <a16:creationId xmlns:a16="http://schemas.microsoft.com/office/drawing/2014/main" id="{FB6619AF-3EC6-4349-8A4C-E2327FEC2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82" name="Freeform 72">
              <a:extLst>
                <a:ext uri="{FF2B5EF4-FFF2-40B4-BE49-F238E27FC236}">
                  <a16:creationId xmlns:a16="http://schemas.microsoft.com/office/drawing/2014/main" id="{2B3D69BD-F89B-9145-8000-AC55A50C3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83" name="Freeform 73">
              <a:extLst>
                <a:ext uri="{FF2B5EF4-FFF2-40B4-BE49-F238E27FC236}">
                  <a16:creationId xmlns:a16="http://schemas.microsoft.com/office/drawing/2014/main" id="{B27D0003-696E-364B-B123-91B46AA96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75">
              <a:extLst>
                <a:ext uri="{FF2B5EF4-FFF2-40B4-BE49-F238E27FC236}">
                  <a16:creationId xmlns:a16="http://schemas.microsoft.com/office/drawing/2014/main" id="{BA995F80-DBCF-A341-885E-4AB7F982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76">
              <a:extLst>
                <a:ext uri="{FF2B5EF4-FFF2-40B4-BE49-F238E27FC236}">
                  <a16:creationId xmlns:a16="http://schemas.microsoft.com/office/drawing/2014/main" id="{A3EC9B02-26CD-8D42-8783-06C64E203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78">
              <a:extLst>
                <a:ext uri="{FF2B5EF4-FFF2-40B4-BE49-F238E27FC236}">
                  <a16:creationId xmlns:a16="http://schemas.microsoft.com/office/drawing/2014/main" id="{A84D2861-EAE6-384E-B4CD-1FB73FEA0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191639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79">
              <a:extLst>
                <a:ext uri="{FF2B5EF4-FFF2-40B4-BE49-F238E27FC236}">
                  <a16:creationId xmlns:a16="http://schemas.microsoft.com/office/drawing/2014/main" id="{823A7B49-17D6-3D4F-94EA-3689085E8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807632"/>
              <a:ext cx="252747" cy="312153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D0338084-E452-9A48-9FA0-6C36806B6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95">
              <a:extLst>
                <a:ext uri="{FF2B5EF4-FFF2-40B4-BE49-F238E27FC236}">
                  <a16:creationId xmlns:a16="http://schemas.microsoft.com/office/drawing/2014/main" id="{522B3701-304D-C644-85EB-4E4CE3FDE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96">
              <a:extLst>
                <a:ext uri="{FF2B5EF4-FFF2-40B4-BE49-F238E27FC236}">
                  <a16:creationId xmlns:a16="http://schemas.microsoft.com/office/drawing/2014/main" id="{9080D9DD-5D4C-804E-9AC0-1E46FEA28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1" name="Freeform 97">
              <a:extLst>
                <a:ext uri="{FF2B5EF4-FFF2-40B4-BE49-F238E27FC236}">
                  <a16:creationId xmlns:a16="http://schemas.microsoft.com/office/drawing/2014/main" id="{44242BE6-9047-C248-B37E-75F21E6BA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C039F8B3-325D-B449-8497-DB07D4C5D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B89A896-D95D-4243-AD1B-8C48F4573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C45BCF58-9AEB-E742-9DCA-AF4917DC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231">
              <a:extLst>
                <a:ext uri="{FF2B5EF4-FFF2-40B4-BE49-F238E27FC236}">
                  <a16:creationId xmlns:a16="http://schemas.microsoft.com/office/drawing/2014/main" id="{37B5E89B-9E8A-6440-B964-7262D0A41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888880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232">
              <a:extLst>
                <a:ext uri="{FF2B5EF4-FFF2-40B4-BE49-F238E27FC236}">
                  <a16:creationId xmlns:a16="http://schemas.microsoft.com/office/drawing/2014/main" id="{B24BFDD6-B48F-F843-8C01-9B76A9688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513185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233">
              <a:extLst>
                <a:ext uri="{FF2B5EF4-FFF2-40B4-BE49-F238E27FC236}">
                  <a16:creationId xmlns:a16="http://schemas.microsoft.com/office/drawing/2014/main" id="{CFB36604-CC9F-3D49-B29F-7E0E3BDEE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235">
              <a:extLst>
                <a:ext uri="{FF2B5EF4-FFF2-40B4-BE49-F238E27FC236}">
                  <a16:creationId xmlns:a16="http://schemas.microsoft.com/office/drawing/2014/main" id="{6F597A6A-0DA8-9F41-9019-61254D9BB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357649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99" name="Freeform 236">
              <a:extLst>
                <a:ext uri="{FF2B5EF4-FFF2-40B4-BE49-F238E27FC236}">
                  <a16:creationId xmlns:a16="http://schemas.microsoft.com/office/drawing/2014/main" id="{26DF139D-9B5B-C740-A563-DA46F5C38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237">
              <a:extLst>
                <a:ext uri="{FF2B5EF4-FFF2-40B4-BE49-F238E27FC236}">
                  <a16:creationId xmlns:a16="http://schemas.microsoft.com/office/drawing/2014/main" id="{CD3F8EDA-8C02-C44D-A64B-2511B4FE4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1" name="Freeform 238">
              <a:extLst>
                <a:ext uri="{FF2B5EF4-FFF2-40B4-BE49-F238E27FC236}">
                  <a16:creationId xmlns:a16="http://schemas.microsoft.com/office/drawing/2014/main" id="{6083EC9F-412E-DF43-8E30-30E6EB6C9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2" name="Freeform 239">
              <a:extLst>
                <a:ext uri="{FF2B5EF4-FFF2-40B4-BE49-F238E27FC236}">
                  <a16:creationId xmlns:a16="http://schemas.microsoft.com/office/drawing/2014/main" id="{6709FB7A-1125-F64E-908B-8EFD30872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576727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3" name="Freeform 241">
              <a:extLst>
                <a:ext uri="{FF2B5EF4-FFF2-40B4-BE49-F238E27FC236}">
                  <a16:creationId xmlns:a16="http://schemas.microsoft.com/office/drawing/2014/main" id="{00651A1C-738E-5649-A51F-F39DE3A44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818105"/>
              <a:ext cx="252747" cy="312153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4" name="Freeform 242">
              <a:extLst>
                <a:ext uri="{FF2B5EF4-FFF2-40B4-BE49-F238E27FC236}">
                  <a16:creationId xmlns:a16="http://schemas.microsoft.com/office/drawing/2014/main" id="{161D0D16-1577-AC42-99E6-8ECBCCE23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5" name="Freeform 243">
              <a:extLst>
                <a:ext uri="{FF2B5EF4-FFF2-40B4-BE49-F238E27FC236}">
                  <a16:creationId xmlns:a16="http://schemas.microsoft.com/office/drawing/2014/main" id="{19BA4D97-86B2-9146-B640-041FD9F5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880567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6" name="Freeform 244">
              <a:extLst>
                <a:ext uri="{FF2B5EF4-FFF2-40B4-BE49-F238E27FC236}">
                  <a16:creationId xmlns:a16="http://schemas.microsoft.com/office/drawing/2014/main" id="{0ADB0B3E-E4AA-7A48-A46D-C972A244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192720"/>
              <a:ext cx="252747" cy="312152"/>
            </a:xfrm>
            <a:custGeom>
              <a:avLst/>
              <a:gdLst>
                <a:gd name="T0" fmla="*/ 0 w 1030"/>
                <a:gd name="T1" fmla="*/ 637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7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7" name="Freeform 245">
              <a:extLst>
                <a:ext uri="{FF2B5EF4-FFF2-40B4-BE49-F238E27FC236}">
                  <a16:creationId xmlns:a16="http://schemas.microsoft.com/office/drawing/2014/main" id="{45EE943A-9D91-2848-A50A-F2B73DC6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8" name="Freeform 246">
              <a:extLst>
                <a:ext uri="{FF2B5EF4-FFF2-40B4-BE49-F238E27FC236}">
                  <a16:creationId xmlns:a16="http://schemas.microsoft.com/office/drawing/2014/main" id="{5C63EE43-7271-5348-818F-9E5EB77F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9" name="Freeform 247">
              <a:extLst>
                <a:ext uri="{FF2B5EF4-FFF2-40B4-BE49-F238E27FC236}">
                  <a16:creationId xmlns:a16="http://schemas.microsoft.com/office/drawing/2014/main" id="{7268ECC4-D107-7C49-ACAC-C74F5A47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504872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0" name="Freeform 248">
              <a:extLst>
                <a:ext uri="{FF2B5EF4-FFF2-40B4-BE49-F238E27FC236}">
                  <a16:creationId xmlns:a16="http://schemas.microsoft.com/office/drawing/2014/main" id="{4B96039D-D466-4C4F-A3EC-94FEE77F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880567"/>
              <a:ext cx="252747" cy="313233"/>
            </a:xfrm>
            <a:custGeom>
              <a:avLst/>
              <a:gdLst>
                <a:gd name="T0" fmla="*/ 0 w 1030"/>
                <a:gd name="T1" fmla="*/ 637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7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1" name="Freeform 249">
              <a:extLst>
                <a:ext uri="{FF2B5EF4-FFF2-40B4-BE49-F238E27FC236}">
                  <a16:creationId xmlns:a16="http://schemas.microsoft.com/office/drawing/2014/main" id="{E89B71E8-CEB0-5E46-B110-F9473F560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2" name="Freeform 251">
              <a:extLst>
                <a:ext uri="{FF2B5EF4-FFF2-40B4-BE49-F238E27FC236}">
                  <a16:creationId xmlns:a16="http://schemas.microsoft.com/office/drawing/2014/main" id="{6C5759AF-C7F3-5C4B-988B-21203461A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669802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3" name="Freeform 252">
              <a:extLst>
                <a:ext uri="{FF2B5EF4-FFF2-40B4-BE49-F238E27FC236}">
                  <a16:creationId xmlns:a16="http://schemas.microsoft.com/office/drawing/2014/main" id="{3276BE72-CE57-6947-B7E9-7FFC9A1EC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504872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4" name="Freeform 253">
              <a:extLst>
                <a:ext uri="{FF2B5EF4-FFF2-40B4-BE49-F238E27FC236}">
                  <a16:creationId xmlns:a16="http://schemas.microsoft.com/office/drawing/2014/main" id="{B83F07C1-7EF2-024C-90C9-AEB10E696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576727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5" name="Freeform 254">
              <a:extLst>
                <a:ext uri="{FF2B5EF4-FFF2-40B4-BE49-F238E27FC236}">
                  <a16:creationId xmlns:a16="http://schemas.microsoft.com/office/drawing/2014/main" id="{E035D2E5-AC1B-3145-9276-4AD73827D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0444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6" name="Freeform 255">
              <a:extLst>
                <a:ext uri="{FF2B5EF4-FFF2-40B4-BE49-F238E27FC236}">
                  <a16:creationId xmlns:a16="http://schemas.microsoft.com/office/drawing/2014/main" id="{012C3D7C-5DF2-4240-A990-27222D957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513185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7" name="Freeform 256">
              <a:extLst>
                <a:ext uri="{FF2B5EF4-FFF2-40B4-BE49-F238E27FC236}">
                  <a16:creationId xmlns:a16="http://schemas.microsoft.com/office/drawing/2014/main" id="{93192079-551F-2B48-AD5A-B05F68E1F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8" name="Freeform 257">
              <a:extLst>
                <a:ext uri="{FF2B5EF4-FFF2-40B4-BE49-F238E27FC236}">
                  <a16:creationId xmlns:a16="http://schemas.microsoft.com/office/drawing/2014/main" id="{D717C492-738F-CD47-9955-E5F27E26D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9" name="Freeform 258">
              <a:extLst>
                <a:ext uri="{FF2B5EF4-FFF2-40B4-BE49-F238E27FC236}">
                  <a16:creationId xmlns:a16="http://schemas.microsoft.com/office/drawing/2014/main" id="{7307BD50-BF7F-AC4D-B2F9-4BB6928E2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732264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0" name="Freeform 259">
              <a:extLst>
                <a:ext uri="{FF2B5EF4-FFF2-40B4-BE49-F238E27FC236}">
                  <a16:creationId xmlns:a16="http://schemas.microsoft.com/office/drawing/2014/main" id="{4B5BA3D3-4FD9-B244-B28B-09BA04AE2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661489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1" name="Freeform 260">
              <a:extLst>
                <a:ext uri="{FF2B5EF4-FFF2-40B4-BE49-F238E27FC236}">
                  <a16:creationId xmlns:a16="http://schemas.microsoft.com/office/drawing/2014/main" id="{59A306DC-B025-3948-A81F-955E38F58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732264"/>
              <a:ext cx="252747" cy="312152"/>
            </a:xfrm>
            <a:custGeom>
              <a:avLst/>
              <a:gdLst>
                <a:gd name="T0" fmla="*/ 1029 w 1030"/>
                <a:gd name="T1" fmla="*/ 638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2" name="Freeform 262">
              <a:extLst>
                <a:ext uri="{FF2B5EF4-FFF2-40B4-BE49-F238E27FC236}">
                  <a16:creationId xmlns:a16="http://schemas.microsoft.com/office/drawing/2014/main" id="{A2A52A49-66A9-E24F-AF58-2CA9BF01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23" name="Freeform 264">
              <a:extLst>
                <a:ext uri="{FF2B5EF4-FFF2-40B4-BE49-F238E27FC236}">
                  <a16:creationId xmlns:a16="http://schemas.microsoft.com/office/drawing/2014/main" id="{2F13BDE9-A003-DE4A-B42C-C26065C8F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4" name="Freeform 265">
              <a:extLst>
                <a:ext uri="{FF2B5EF4-FFF2-40B4-BE49-F238E27FC236}">
                  <a16:creationId xmlns:a16="http://schemas.microsoft.com/office/drawing/2014/main" id="{2AA126EE-4A14-5340-98C3-E08425AB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888880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5" name="Freeform 266">
              <a:extLst>
                <a:ext uri="{FF2B5EF4-FFF2-40B4-BE49-F238E27FC236}">
                  <a16:creationId xmlns:a16="http://schemas.microsoft.com/office/drawing/2014/main" id="{23475970-92F4-6344-A4E7-4A2D992FC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036103"/>
              <a:ext cx="252747" cy="313233"/>
            </a:xfrm>
            <a:custGeom>
              <a:avLst/>
              <a:gdLst>
                <a:gd name="T0" fmla="*/ 1029 w 1030"/>
                <a:gd name="T1" fmla="*/ 639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F1CF701-7D7E-402E-9FCB-BA87E5FC4ED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5" t="-10" r="4881" b="10"/>
          <a:stretch/>
        </p:blipFill>
        <p:spPr>
          <a:xfrm>
            <a:off x="5127182" y="883939"/>
            <a:ext cx="3667125" cy="3160712"/>
          </a:xfrm>
        </p:spPr>
      </p:pic>
    </p:spTree>
    <p:extLst>
      <p:ext uri="{BB962C8B-B14F-4D97-AF65-F5344CB8AC3E}">
        <p14:creationId xmlns:p14="http://schemas.microsoft.com/office/powerpoint/2010/main" val="206431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15415" y="3081186"/>
            <a:ext cx="142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rial Black" panose="020B0A040201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Conclusion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7723" y="1760696"/>
            <a:ext cx="1295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rial Black" panose="020B0A040201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Methods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5415" y="2441759"/>
            <a:ext cx="278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rial Black" panose="020B0A040201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Results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11030" y="2336709"/>
            <a:ext cx="2517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13" dirty="0">
                <a:solidFill>
                  <a:schemeClr val="tx2"/>
                </a:solidFill>
                <a:latin typeface="Arial Black" panose="020B0A04020102020204" pitchFamily="34" charset="0"/>
                <a:ea typeface="Nunito Bold" charset="0"/>
                <a:cs typeface="Nunito Bold" charset="0"/>
              </a:rPr>
              <a:t>CONTENTS</a:t>
            </a:r>
            <a:endParaRPr lang="en-US" sz="3500" b="1" spc="113" dirty="0">
              <a:solidFill>
                <a:schemeClr val="tx2"/>
              </a:solidFill>
              <a:latin typeface="Arial Black" panose="020B0A04020102020204" pitchFamily="34" charset="0"/>
              <a:ea typeface="Nunito Bold" charset="0"/>
              <a:cs typeface="Nunito Bold" charset="0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63984CEA-7BE3-8545-92F6-6D496FF7CEEB}"/>
              </a:ext>
            </a:extLst>
          </p:cNvPr>
          <p:cNvSpPr/>
          <p:nvPr/>
        </p:nvSpPr>
        <p:spPr>
          <a:xfrm rot="5400000">
            <a:off x="4750413" y="3121513"/>
            <a:ext cx="272090" cy="2579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89D4C33C-8A1F-FC41-9595-50A6BF436815}"/>
              </a:ext>
            </a:extLst>
          </p:cNvPr>
          <p:cNvSpPr/>
          <p:nvPr/>
        </p:nvSpPr>
        <p:spPr>
          <a:xfrm rot="5400000">
            <a:off x="4748560" y="1801022"/>
            <a:ext cx="275798" cy="2579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2094944-5EB6-3F4A-A696-10B4FB645E9D}"/>
              </a:ext>
            </a:extLst>
          </p:cNvPr>
          <p:cNvSpPr/>
          <p:nvPr/>
        </p:nvSpPr>
        <p:spPr>
          <a:xfrm rot="5400000">
            <a:off x="4748563" y="2455517"/>
            <a:ext cx="275797" cy="2579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70147FF4-043E-E949-B15E-F7729146822D}"/>
              </a:ext>
            </a:extLst>
          </p:cNvPr>
          <p:cNvSpPr/>
          <p:nvPr/>
        </p:nvSpPr>
        <p:spPr>
          <a:xfrm rot="5400000">
            <a:off x="-179570" y="1861715"/>
            <a:ext cx="2323323" cy="14200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68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278C8E0B-69AE-A746-85B2-B322F95F927B}"/>
              </a:ext>
            </a:extLst>
          </p:cNvPr>
          <p:cNvSpPr/>
          <p:nvPr/>
        </p:nvSpPr>
        <p:spPr>
          <a:xfrm>
            <a:off x="247360" y="111246"/>
            <a:ext cx="1646068" cy="103359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26167-061E-D947-8B3D-1681BDC33670}"/>
              </a:ext>
            </a:extLst>
          </p:cNvPr>
          <p:cNvSpPr txBox="1"/>
          <p:nvPr/>
        </p:nvSpPr>
        <p:spPr>
          <a:xfrm>
            <a:off x="878027" y="230238"/>
            <a:ext cx="35736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Nunito Black" charset="0"/>
                <a:cs typeface="Nunito Black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1766565" y="442093"/>
            <a:ext cx="254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spc="225" dirty="0">
                <a:solidFill>
                  <a:schemeClr val="accent1"/>
                </a:solidFill>
                <a:latin typeface="Arial Black" panose="020B0A04020102020204" pitchFamily="34" charset="0"/>
                <a:ea typeface="Nunito Bold" charset="0"/>
                <a:cs typeface="Nunito Bold" charset="0"/>
              </a:rPr>
              <a:t>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A5860-669F-4FAA-BDE9-7BE21B972BAC}"/>
              </a:ext>
            </a:extLst>
          </p:cNvPr>
          <p:cNvSpPr/>
          <p:nvPr/>
        </p:nvSpPr>
        <p:spPr>
          <a:xfrm>
            <a:off x="603452" y="2049553"/>
            <a:ext cx="7098906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n w="0"/>
                <a:solidFill>
                  <a:schemeClr val="accent1"/>
                </a:solidFill>
              </a:rPr>
              <a:t>We used the packages (</a:t>
            </a:r>
            <a:r>
              <a:rPr lang="en-US" sz="1800" dirty="0" err="1">
                <a:ln w="0"/>
                <a:solidFill>
                  <a:schemeClr val="accent1"/>
                </a:solidFill>
              </a:rPr>
              <a:t>scipy.stats</a:t>
            </a:r>
            <a:r>
              <a:rPr lang="en-US" sz="1800" dirty="0">
                <a:ln w="0"/>
                <a:solidFill>
                  <a:schemeClr val="accent1"/>
                </a:solidFill>
              </a:rPr>
              <a:t> , </a:t>
            </a:r>
            <a:r>
              <a:rPr lang="en-US" sz="1800" dirty="0" err="1">
                <a:ln w="0"/>
                <a:solidFill>
                  <a:schemeClr val="accent1"/>
                </a:solidFill>
              </a:rPr>
              <a:t>numpy</a:t>
            </a:r>
            <a:r>
              <a:rPr lang="en-US" sz="1800" dirty="0">
                <a:ln w="0"/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ln w="0"/>
                <a:solidFill>
                  <a:schemeClr val="accent1"/>
                </a:solidFill>
              </a:rPr>
              <a:t>matplotlib.pyplot</a:t>
            </a:r>
            <a:r>
              <a:rPr lang="en-US" sz="1800" dirty="0">
                <a:ln w="0"/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ln w="0"/>
                <a:solidFill>
                  <a:schemeClr val="accent1"/>
                </a:solidFill>
              </a:rPr>
              <a:t>scipy</a:t>
            </a:r>
            <a:r>
              <a:rPr lang="en-US" sz="1800" dirty="0">
                <a:ln w="0"/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ln w="0"/>
                <a:solidFill>
                  <a:schemeClr val="accent1"/>
                </a:solidFill>
              </a:rPr>
              <a:t>statsmodels.stats.multitest</a:t>
            </a:r>
            <a:r>
              <a:rPr lang="en-US" sz="1800" dirty="0">
                <a:ln w="0"/>
                <a:solidFill>
                  <a:schemeClr val="accent1"/>
                </a:solidFill>
              </a:rPr>
              <a:t> and tabulate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cap="none" spc="0" dirty="0">
                <a:ln w="0"/>
                <a:solidFill>
                  <a:schemeClr val="accent1"/>
                </a:solidFill>
              </a:rPr>
              <a:t>The steps are that we made </a:t>
            </a:r>
            <a:r>
              <a:rPr lang="en-US" sz="1800" dirty="0">
                <a:solidFill>
                  <a:srgbClr val="383C58"/>
                </a:solidFill>
              </a:rPr>
              <a:t>two lists of lists, one for the genes in healthy tissues and the other for genes in cancerous tissues (list of healthy tissues , list of cancerous tissues)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cap="none" spc="0" dirty="0">
                <a:ln w="0"/>
                <a:solidFill>
                  <a:srgbClr val="383C58"/>
                </a:solidFill>
              </a:rPr>
              <a:t>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n w="0"/>
                <a:solidFill>
                  <a:srgbClr val="383C58"/>
                </a:solidFill>
              </a:rPr>
              <a:t>Hypothesis</a:t>
            </a:r>
            <a:endParaRPr lang="en-US" sz="1800" b="0" cap="none" spc="0" dirty="0">
              <a:ln w="0"/>
              <a:solidFill>
                <a:srgbClr val="383C58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3BCFB2-8760-4673-9A38-38FA413E2EB3}"/>
              </a:ext>
            </a:extLst>
          </p:cNvPr>
          <p:cNvGrpSpPr/>
          <p:nvPr/>
        </p:nvGrpSpPr>
        <p:grpSpPr>
          <a:xfrm rot="13280512">
            <a:off x="6118040" y="-1014024"/>
            <a:ext cx="4339322" cy="2704998"/>
            <a:chOff x="1869557" y="2557941"/>
            <a:chExt cx="2518825" cy="1570157"/>
          </a:xfrm>
        </p:grpSpPr>
        <p:sp>
          <p:nvSpPr>
            <p:cNvPr id="9" name="Freeform 1">
              <a:extLst>
                <a:ext uri="{FF2B5EF4-FFF2-40B4-BE49-F238E27FC236}">
                  <a16:creationId xmlns:a16="http://schemas.microsoft.com/office/drawing/2014/main" id="{55AFF1DA-3240-43C5-AC10-956293BC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870093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91187388-B130-4F3A-AD15-1B62AA0E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D5718A28-294A-4F73-80C6-3ECD4E23D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FF7D0F4D-3974-4131-89E3-DC0915062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651016"/>
              <a:ext cx="252747" cy="313233"/>
            </a:xfrm>
            <a:custGeom>
              <a:avLst/>
              <a:gdLst>
                <a:gd name="T0" fmla="*/ 0 w 1030"/>
                <a:gd name="T1" fmla="*/ 639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9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680CF15-056C-419D-9C8E-EF5B205D8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035023"/>
              <a:ext cx="252747" cy="312152"/>
            </a:xfrm>
            <a:custGeom>
              <a:avLst/>
              <a:gdLst>
                <a:gd name="T0" fmla="*/ 0 w 1030"/>
                <a:gd name="T1" fmla="*/ 638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8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9F2A0A2-D5DB-4670-A902-4D006D29E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191639"/>
              <a:ext cx="252747" cy="312153"/>
            </a:xfrm>
            <a:custGeom>
              <a:avLst/>
              <a:gdLst>
                <a:gd name="T0" fmla="*/ 0 w 1032"/>
                <a:gd name="T1" fmla="*/ 636 h 1275"/>
                <a:gd name="T2" fmla="*/ 1031 w 1032"/>
                <a:gd name="T3" fmla="*/ 1274 h 1275"/>
                <a:gd name="T4" fmla="*/ 1031 w 1032"/>
                <a:gd name="T5" fmla="*/ 0 h 1275"/>
                <a:gd name="T6" fmla="*/ 0 w 1032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5">
                  <a:moveTo>
                    <a:pt x="0" y="636"/>
                  </a:moveTo>
                  <a:lnTo>
                    <a:pt x="1031" y="1274"/>
                  </a:lnTo>
                  <a:lnTo>
                    <a:pt x="1031" y="0"/>
                  </a:lnTo>
                  <a:lnTo>
                    <a:pt x="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03BE97C-3574-401C-B9A5-0D7DE5AD4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1EB1AAD-888D-418A-89B9-64B3D2E55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557941"/>
              <a:ext cx="249506" cy="312152"/>
            </a:xfrm>
            <a:custGeom>
              <a:avLst/>
              <a:gdLst>
                <a:gd name="T0" fmla="*/ 0 w 1017"/>
                <a:gd name="T1" fmla="*/ 629 h 1276"/>
                <a:gd name="T2" fmla="*/ 0 w 1017"/>
                <a:gd name="T3" fmla="*/ 646 h 1276"/>
                <a:gd name="T4" fmla="*/ 1016 w 1017"/>
                <a:gd name="T5" fmla="*/ 1275 h 1276"/>
                <a:gd name="T6" fmla="*/ 1016 w 1017"/>
                <a:gd name="T7" fmla="*/ 0 h 1276"/>
                <a:gd name="T8" fmla="*/ 0 w 1017"/>
                <a:gd name="T9" fmla="*/ 629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6">
                  <a:moveTo>
                    <a:pt x="0" y="629"/>
                  </a:moveTo>
                  <a:lnTo>
                    <a:pt x="0" y="646"/>
                  </a:lnTo>
                  <a:lnTo>
                    <a:pt x="1016" y="1275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F021C4E-2F5B-4826-AD81-681A42631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878406"/>
              <a:ext cx="252747" cy="313233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2D554C7-6B6C-45C2-9B19-93668F092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495479"/>
              <a:ext cx="252747" cy="313233"/>
            </a:xfrm>
            <a:custGeom>
              <a:avLst/>
              <a:gdLst>
                <a:gd name="T0" fmla="*/ 0 w 1032"/>
                <a:gd name="T1" fmla="*/ 638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8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5CD1BBC-1393-4942-9849-C758E6E99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3175013"/>
              <a:ext cx="249506" cy="312153"/>
            </a:xfrm>
            <a:custGeom>
              <a:avLst/>
              <a:gdLst>
                <a:gd name="T0" fmla="*/ 0 w 1017"/>
                <a:gd name="T1" fmla="*/ 628 h 1275"/>
                <a:gd name="T2" fmla="*/ 0 w 1017"/>
                <a:gd name="T3" fmla="*/ 645 h 1275"/>
                <a:gd name="T4" fmla="*/ 1016 w 1017"/>
                <a:gd name="T5" fmla="*/ 1274 h 1275"/>
                <a:gd name="T6" fmla="*/ 1016 w 1017"/>
                <a:gd name="T7" fmla="*/ 0 h 1275"/>
                <a:gd name="T8" fmla="*/ 0 w 1017"/>
                <a:gd name="T9" fmla="*/ 62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5">
                  <a:moveTo>
                    <a:pt x="0" y="628"/>
                  </a:moveTo>
                  <a:lnTo>
                    <a:pt x="0" y="645"/>
                  </a:lnTo>
                  <a:lnTo>
                    <a:pt x="1016" y="1274"/>
                  </a:lnTo>
                  <a:lnTo>
                    <a:pt x="1016" y="0"/>
                  </a:lnTo>
                  <a:lnTo>
                    <a:pt x="0" y="62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C3763C5-9419-4DB1-AE16-AF3E5863D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C9EA7B3-E40A-4CF0-ABF2-A56B38676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5BFE9D6-0CFD-43D8-B35F-4CFB3D7D8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C968EA87-E32F-4390-BBFA-C2393FC0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183326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56BBE15-AB29-4801-A54F-C68A01AA6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861780"/>
              <a:ext cx="249506" cy="313233"/>
            </a:xfrm>
            <a:custGeom>
              <a:avLst/>
              <a:gdLst>
                <a:gd name="T0" fmla="*/ 0 w 1017"/>
                <a:gd name="T1" fmla="*/ 630 h 1278"/>
                <a:gd name="T2" fmla="*/ 0 w 1017"/>
                <a:gd name="T3" fmla="*/ 647 h 1278"/>
                <a:gd name="T4" fmla="*/ 1016 w 1017"/>
                <a:gd name="T5" fmla="*/ 1277 h 1278"/>
                <a:gd name="T6" fmla="*/ 1016 w 1017"/>
                <a:gd name="T7" fmla="*/ 0 h 1278"/>
                <a:gd name="T8" fmla="*/ 0 w 1017"/>
                <a:gd name="T9" fmla="*/ 63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8">
                  <a:moveTo>
                    <a:pt x="0" y="630"/>
                  </a:moveTo>
                  <a:lnTo>
                    <a:pt x="0" y="647"/>
                  </a:lnTo>
                  <a:lnTo>
                    <a:pt x="1016" y="1277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5DC4A0D-60CF-4DD5-9848-C64E2FE97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566254"/>
              <a:ext cx="252747" cy="312152"/>
            </a:xfrm>
            <a:custGeom>
              <a:avLst/>
              <a:gdLst>
                <a:gd name="T0" fmla="*/ 0 w 1032"/>
                <a:gd name="T1" fmla="*/ 637 h 1276"/>
                <a:gd name="T2" fmla="*/ 1031 w 1032"/>
                <a:gd name="T3" fmla="*/ 1275 h 1276"/>
                <a:gd name="T4" fmla="*/ 1031 w 1032"/>
                <a:gd name="T5" fmla="*/ 0 h 1276"/>
                <a:gd name="T6" fmla="*/ 0 w 1032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0" y="637"/>
                  </a:moveTo>
                  <a:lnTo>
                    <a:pt x="1031" y="1275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5A51270B-2FAC-487C-9831-54FA59370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A8E6A66-6153-4DF0-BCC9-BD25380F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F3E106B-5016-4734-B069-F81383394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870093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89744ACC-A844-4336-83B2-42FFA3C8F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D99FE566-ACDD-4648-B5FC-481044323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574567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EB2DAF00-3E26-4543-A117-2DFBC132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495479"/>
              <a:ext cx="252747" cy="313233"/>
            </a:xfrm>
            <a:custGeom>
              <a:avLst/>
              <a:gdLst>
                <a:gd name="T0" fmla="*/ 1029 w 1030"/>
                <a:gd name="T1" fmla="*/ 638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5518A712-446B-4669-9694-97BF40D0C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183326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5E319A7F-2B7A-4B6D-8F9B-78EA6879B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651016"/>
              <a:ext cx="252747" cy="313233"/>
            </a:xfrm>
            <a:custGeom>
              <a:avLst/>
              <a:gdLst>
                <a:gd name="T0" fmla="*/ 1031 w 1032"/>
                <a:gd name="T1" fmla="*/ 639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4E8B7905-80B1-4DD9-9E71-77D70ED97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69D5A8E-3560-4193-A4CE-BA261F26F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338863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13398A24-E68B-4A6F-BEF3-ABCA5B779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721790"/>
              <a:ext cx="252747" cy="313233"/>
            </a:xfrm>
            <a:custGeom>
              <a:avLst/>
              <a:gdLst>
                <a:gd name="T0" fmla="*/ 1031 w 1032"/>
                <a:gd name="T1" fmla="*/ 638 h 1278"/>
                <a:gd name="T2" fmla="*/ 0 w 1032"/>
                <a:gd name="T3" fmla="*/ 1277 h 1278"/>
                <a:gd name="T4" fmla="*/ 0 w 1032"/>
                <a:gd name="T5" fmla="*/ 0 h 1278"/>
                <a:gd name="T6" fmla="*/ 1031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1031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511D0257-FC22-46F9-9755-EC8956816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5F9F80FF-4DD3-4A06-8F48-B80A52A43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807632"/>
              <a:ext cx="252747" cy="312153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5451350-26A2-4CD1-892F-CEFEF0CE0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708405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29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29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D94BCB46-3D08-424D-BE75-7FD43FCC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5FB0C06C-0942-4B69-97D7-FE3F991F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566254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90F64D4-2A83-4CD3-B473-0364E5F7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A5A2A77B-5928-4082-AE73-EB4E44DE1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503792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298EA8F5-75F2-407A-8A11-DF932CA46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651016"/>
              <a:ext cx="251667" cy="313233"/>
            </a:xfrm>
            <a:custGeom>
              <a:avLst/>
              <a:gdLst>
                <a:gd name="T0" fmla="*/ 0 w 1029"/>
                <a:gd name="T1" fmla="*/ 639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9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94A6600C-6D11-4140-A2EC-9E32E7B6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347176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267E4C8E-48B5-414F-82FF-AFC0AF163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815945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FA777167-EDC3-4DDE-BEC1-62CE63708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035023"/>
              <a:ext cx="251667" cy="312152"/>
            </a:xfrm>
            <a:custGeom>
              <a:avLst/>
              <a:gdLst>
                <a:gd name="T0" fmla="*/ 0 w 1029"/>
                <a:gd name="T1" fmla="*/ 638 h 1275"/>
                <a:gd name="T2" fmla="*/ 1028 w 1029"/>
                <a:gd name="T3" fmla="*/ 1274 h 1275"/>
                <a:gd name="T4" fmla="*/ 1028 w 1029"/>
                <a:gd name="T5" fmla="*/ 0 h 1275"/>
                <a:gd name="T6" fmla="*/ 0 w 1029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0" y="638"/>
                  </a:moveTo>
                  <a:lnTo>
                    <a:pt x="1028" y="1274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3819C0A-108A-4A34-B4FF-F02634DB7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A2F6E2DC-26A2-4DD6-8EB6-A42C45AEF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9EA2E811-CE17-4B73-814C-4962DE20D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7346A865-F6BB-460E-AFC0-8EF5F0E73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57">
              <a:extLst>
                <a:ext uri="{FF2B5EF4-FFF2-40B4-BE49-F238E27FC236}">
                  <a16:creationId xmlns:a16="http://schemas.microsoft.com/office/drawing/2014/main" id="{D2BDFB0E-A40F-496E-BD33-72C4B0D09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338863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59">
              <a:extLst>
                <a:ext uri="{FF2B5EF4-FFF2-40B4-BE49-F238E27FC236}">
                  <a16:creationId xmlns:a16="http://schemas.microsoft.com/office/drawing/2014/main" id="{8F32C6DE-3D1B-4FE3-B3F4-5A9B6F3D3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60F5E586-4BB2-4B4F-9FB0-3D480E95D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075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57" name="Freeform 61">
              <a:extLst>
                <a:ext uri="{FF2B5EF4-FFF2-40B4-BE49-F238E27FC236}">
                  <a16:creationId xmlns:a16="http://schemas.microsoft.com/office/drawing/2014/main" id="{5F0BE3E5-D15B-4C10-82A0-437B86779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BDC78A5B-8E0B-4113-95E9-70FD9A0E5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659329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65">
              <a:extLst>
                <a:ext uri="{FF2B5EF4-FFF2-40B4-BE49-F238E27FC236}">
                  <a16:creationId xmlns:a16="http://schemas.microsoft.com/office/drawing/2014/main" id="{4C9027E3-63A0-4ACD-A90D-D791D3A81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0B1F312B-B41C-4C12-AC66-2A67E450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659329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61" name="Freeform 67">
              <a:extLst>
                <a:ext uri="{FF2B5EF4-FFF2-40B4-BE49-F238E27FC236}">
                  <a16:creationId xmlns:a16="http://schemas.microsoft.com/office/drawing/2014/main" id="{E88DDBE0-09B3-4073-9EC6-49EEE3F2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68">
              <a:extLst>
                <a:ext uri="{FF2B5EF4-FFF2-40B4-BE49-F238E27FC236}">
                  <a16:creationId xmlns:a16="http://schemas.microsoft.com/office/drawing/2014/main" id="{5CD861E8-7152-4FC4-A0B4-352941C6A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878406"/>
              <a:ext cx="251667" cy="313233"/>
            </a:xfrm>
            <a:custGeom>
              <a:avLst/>
              <a:gdLst>
                <a:gd name="T0" fmla="*/ 1028 w 1029"/>
                <a:gd name="T1" fmla="*/ 639 h 1278"/>
                <a:gd name="T2" fmla="*/ 0 w 1029"/>
                <a:gd name="T3" fmla="*/ 1277 h 1278"/>
                <a:gd name="T4" fmla="*/ 0 w 1029"/>
                <a:gd name="T5" fmla="*/ 0 h 1278"/>
                <a:gd name="T6" fmla="*/ 1028 w 1029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8">
                  <a:moveTo>
                    <a:pt x="1028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8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6066B273-E586-4DB3-8E4C-98C87CCA3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B668B7EC-DFFA-4E7E-A04A-1B60916A5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191639"/>
              <a:ext cx="251667" cy="312153"/>
            </a:xfrm>
            <a:custGeom>
              <a:avLst/>
              <a:gdLst>
                <a:gd name="T0" fmla="*/ 1028 w 1029"/>
                <a:gd name="T1" fmla="*/ 636 h 1275"/>
                <a:gd name="T2" fmla="*/ 0 w 1029"/>
                <a:gd name="T3" fmla="*/ 1274 h 1275"/>
                <a:gd name="T4" fmla="*/ 0 w 1029"/>
                <a:gd name="T5" fmla="*/ 0 h 1275"/>
                <a:gd name="T6" fmla="*/ 1028 w 1029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1028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8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5" name="Freeform 77">
              <a:extLst>
                <a:ext uri="{FF2B5EF4-FFF2-40B4-BE49-F238E27FC236}">
                  <a16:creationId xmlns:a16="http://schemas.microsoft.com/office/drawing/2014/main" id="{0801B037-A4DB-433A-B596-AF8492E9F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80">
              <a:extLst>
                <a:ext uri="{FF2B5EF4-FFF2-40B4-BE49-F238E27FC236}">
                  <a16:creationId xmlns:a16="http://schemas.microsoft.com/office/drawing/2014/main" id="{1185ECCF-4904-461E-BCAF-AF05AFD33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82">
              <a:extLst>
                <a:ext uri="{FF2B5EF4-FFF2-40B4-BE49-F238E27FC236}">
                  <a16:creationId xmlns:a16="http://schemas.microsoft.com/office/drawing/2014/main" id="{C31006C5-35B8-487A-B423-2F1D4D95B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93">
              <a:extLst>
                <a:ext uri="{FF2B5EF4-FFF2-40B4-BE49-F238E27FC236}">
                  <a16:creationId xmlns:a16="http://schemas.microsoft.com/office/drawing/2014/main" id="{BC93B64F-2A29-4915-8082-2D385FF3E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566254"/>
              <a:ext cx="251667" cy="312152"/>
            </a:xfrm>
            <a:custGeom>
              <a:avLst/>
              <a:gdLst>
                <a:gd name="T0" fmla="*/ 1028 w 1029"/>
                <a:gd name="T1" fmla="*/ 637 h 1276"/>
                <a:gd name="T2" fmla="*/ 0 w 1029"/>
                <a:gd name="T3" fmla="*/ 1275 h 1276"/>
                <a:gd name="T4" fmla="*/ 0 w 1029"/>
                <a:gd name="T5" fmla="*/ 0 h 1276"/>
                <a:gd name="T6" fmla="*/ 1028 w 1029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1028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114">
              <a:extLst>
                <a:ext uri="{FF2B5EF4-FFF2-40B4-BE49-F238E27FC236}">
                  <a16:creationId xmlns:a16="http://schemas.microsoft.com/office/drawing/2014/main" id="{943FFB05-9CC3-4969-8E10-4DA799630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</p:spTree>
    <p:extLst>
      <p:ext uri="{BB962C8B-B14F-4D97-AF65-F5344CB8AC3E}">
        <p14:creationId xmlns:p14="http://schemas.microsoft.com/office/powerpoint/2010/main" val="2023538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278C8E0B-69AE-A746-85B2-B322F95F927B}"/>
              </a:ext>
            </a:extLst>
          </p:cNvPr>
          <p:cNvSpPr/>
          <p:nvPr/>
        </p:nvSpPr>
        <p:spPr>
          <a:xfrm>
            <a:off x="247360" y="111246"/>
            <a:ext cx="1646068" cy="103359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26167-061E-D947-8B3D-1681BDC33670}"/>
              </a:ext>
            </a:extLst>
          </p:cNvPr>
          <p:cNvSpPr txBox="1"/>
          <p:nvPr/>
        </p:nvSpPr>
        <p:spPr>
          <a:xfrm>
            <a:off x="891712" y="154424"/>
            <a:ext cx="35736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 Bold"/>
                <a:ea typeface="Nunito Black" charset="0"/>
                <a:cs typeface="Nunito Black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1882480" y="451684"/>
            <a:ext cx="2273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spc="225" dirty="0">
                <a:solidFill>
                  <a:schemeClr val="accent1"/>
                </a:solidFill>
                <a:latin typeface="Arial Black" panose="020B0A04020102020204" pitchFamily="34" charset="0"/>
                <a:ea typeface="Nunito Bold" charset="0"/>
                <a:cs typeface="Nunito Bold" charset="0"/>
              </a:rPr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A5860-669F-4FAA-BDE9-7BE21B972BAC}"/>
              </a:ext>
            </a:extLst>
          </p:cNvPr>
          <p:cNvSpPr/>
          <p:nvPr/>
        </p:nvSpPr>
        <p:spPr>
          <a:xfrm>
            <a:off x="452314" y="1688845"/>
            <a:ext cx="703754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n w="0"/>
                <a:solidFill>
                  <a:schemeClr val="accent1"/>
                </a:solidFill>
              </a:rPr>
              <a:t>The results of the correlation are:</a:t>
            </a:r>
            <a:endParaRPr lang="en-US" sz="1800" b="0" cap="none" spc="0" dirty="0">
              <a:ln w="0"/>
              <a:solidFill>
                <a:schemeClr val="accent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3BCFB2-8760-4673-9A38-38FA413E2EB3}"/>
              </a:ext>
            </a:extLst>
          </p:cNvPr>
          <p:cNvGrpSpPr/>
          <p:nvPr/>
        </p:nvGrpSpPr>
        <p:grpSpPr>
          <a:xfrm rot="13280512">
            <a:off x="6118040" y="-1014024"/>
            <a:ext cx="4339322" cy="2704998"/>
            <a:chOff x="1869557" y="2557941"/>
            <a:chExt cx="2518825" cy="1570157"/>
          </a:xfrm>
        </p:grpSpPr>
        <p:sp>
          <p:nvSpPr>
            <p:cNvPr id="9" name="Freeform 1">
              <a:extLst>
                <a:ext uri="{FF2B5EF4-FFF2-40B4-BE49-F238E27FC236}">
                  <a16:creationId xmlns:a16="http://schemas.microsoft.com/office/drawing/2014/main" id="{55AFF1DA-3240-43C5-AC10-956293BC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870093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91187388-B130-4F3A-AD15-1B62AA0E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D5718A28-294A-4F73-80C6-3ECD4E23D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FF7D0F4D-3974-4131-89E3-DC0915062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651016"/>
              <a:ext cx="252747" cy="313233"/>
            </a:xfrm>
            <a:custGeom>
              <a:avLst/>
              <a:gdLst>
                <a:gd name="T0" fmla="*/ 0 w 1030"/>
                <a:gd name="T1" fmla="*/ 639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9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680CF15-056C-419D-9C8E-EF5B205D8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035023"/>
              <a:ext cx="252747" cy="312152"/>
            </a:xfrm>
            <a:custGeom>
              <a:avLst/>
              <a:gdLst>
                <a:gd name="T0" fmla="*/ 0 w 1030"/>
                <a:gd name="T1" fmla="*/ 638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8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9F2A0A2-D5DB-4670-A902-4D006D29E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191639"/>
              <a:ext cx="252747" cy="312153"/>
            </a:xfrm>
            <a:custGeom>
              <a:avLst/>
              <a:gdLst>
                <a:gd name="T0" fmla="*/ 0 w 1032"/>
                <a:gd name="T1" fmla="*/ 636 h 1275"/>
                <a:gd name="T2" fmla="*/ 1031 w 1032"/>
                <a:gd name="T3" fmla="*/ 1274 h 1275"/>
                <a:gd name="T4" fmla="*/ 1031 w 1032"/>
                <a:gd name="T5" fmla="*/ 0 h 1275"/>
                <a:gd name="T6" fmla="*/ 0 w 1032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5">
                  <a:moveTo>
                    <a:pt x="0" y="636"/>
                  </a:moveTo>
                  <a:lnTo>
                    <a:pt x="1031" y="1274"/>
                  </a:lnTo>
                  <a:lnTo>
                    <a:pt x="1031" y="0"/>
                  </a:lnTo>
                  <a:lnTo>
                    <a:pt x="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03BE97C-3574-401C-B9A5-0D7DE5AD4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1EB1AAD-888D-418A-89B9-64B3D2E55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557941"/>
              <a:ext cx="249506" cy="312152"/>
            </a:xfrm>
            <a:custGeom>
              <a:avLst/>
              <a:gdLst>
                <a:gd name="T0" fmla="*/ 0 w 1017"/>
                <a:gd name="T1" fmla="*/ 629 h 1276"/>
                <a:gd name="T2" fmla="*/ 0 w 1017"/>
                <a:gd name="T3" fmla="*/ 646 h 1276"/>
                <a:gd name="T4" fmla="*/ 1016 w 1017"/>
                <a:gd name="T5" fmla="*/ 1275 h 1276"/>
                <a:gd name="T6" fmla="*/ 1016 w 1017"/>
                <a:gd name="T7" fmla="*/ 0 h 1276"/>
                <a:gd name="T8" fmla="*/ 0 w 1017"/>
                <a:gd name="T9" fmla="*/ 629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6">
                  <a:moveTo>
                    <a:pt x="0" y="629"/>
                  </a:moveTo>
                  <a:lnTo>
                    <a:pt x="0" y="646"/>
                  </a:lnTo>
                  <a:lnTo>
                    <a:pt x="1016" y="1275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F021C4E-2F5B-4826-AD81-681A42631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878406"/>
              <a:ext cx="252747" cy="313233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2D554C7-6B6C-45C2-9B19-93668F092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495479"/>
              <a:ext cx="252747" cy="313233"/>
            </a:xfrm>
            <a:custGeom>
              <a:avLst/>
              <a:gdLst>
                <a:gd name="T0" fmla="*/ 0 w 1032"/>
                <a:gd name="T1" fmla="*/ 638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8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5CD1BBC-1393-4942-9849-C758E6E99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3175013"/>
              <a:ext cx="249506" cy="312153"/>
            </a:xfrm>
            <a:custGeom>
              <a:avLst/>
              <a:gdLst>
                <a:gd name="T0" fmla="*/ 0 w 1017"/>
                <a:gd name="T1" fmla="*/ 628 h 1275"/>
                <a:gd name="T2" fmla="*/ 0 w 1017"/>
                <a:gd name="T3" fmla="*/ 645 h 1275"/>
                <a:gd name="T4" fmla="*/ 1016 w 1017"/>
                <a:gd name="T5" fmla="*/ 1274 h 1275"/>
                <a:gd name="T6" fmla="*/ 1016 w 1017"/>
                <a:gd name="T7" fmla="*/ 0 h 1275"/>
                <a:gd name="T8" fmla="*/ 0 w 1017"/>
                <a:gd name="T9" fmla="*/ 62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5">
                  <a:moveTo>
                    <a:pt x="0" y="628"/>
                  </a:moveTo>
                  <a:lnTo>
                    <a:pt x="0" y="645"/>
                  </a:lnTo>
                  <a:lnTo>
                    <a:pt x="1016" y="1274"/>
                  </a:lnTo>
                  <a:lnTo>
                    <a:pt x="1016" y="0"/>
                  </a:lnTo>
                  <a:lnTo>
                    <a:pt x="0" y="62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C3763C5-9419-4DB1-AE16-AF3E5863D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C9EA7B3-E40A-4CF0-ABF2-A56B38676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5BFE9D6-0CFD-43D8-B35F-4CFB3D7D8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C968EA87-E32F-4390-BBFA-C2393FC0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183326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56BBE15-AB29-4801-A54F-C68A01AA6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861780"/>
              <a:ext cx="249506" cy="313233"/>
            </a:xfrm>
            <a:custGeom>
              <a:avLst/>
              <a:gdLst>
                <a:gd name="T0" fmla="*/ 0 w 1017"/>
                <a:gd name="T1" fmla="*/ 630 h 1278"/>
                <a:gd name="T2" fmla="*/ 0 w 1017"/>
                <a:gd name="T3" fmla="*/ 647 h 1278"/>
                <a:gd name="T4" fmla="*/ 1016 w 1017"/>
                <a:gd name="T5" fmla="*/ 1277 h 1278"/>
                <a:gd name="T6" fmla="*/ 1016 w 1017"/>
                <a:gd name="T7" fmla="*/ 0 h 1278"/>
                <a:gd name="T8" fmla="*/ 0 w 1017"/>
                <a:gd name="T9" fmla="*/ 63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8">
                  <a:moveTo>
                    <a:pt x="0" y="630"/>
                  </a:moveTo>
                  <a:lnTo>
                    <a:pt x="0" y="647"/>
                  </a:lnTo>
                  <a:lnTo>
                    <a:pt x="1016" y="1277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5DC4A0D-60CF-4DD5-9848-C64E2FE97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566254"/>
              <a:ext cx="252747" cy="312152"/>
            </a:xfrm>
            <a:custGeom>
              <a:avLst/>
              <a:gdLst>
                <a:gd name="T0" fmla="*/ 0 w 1032"/>
                <a:gd name="T1" fmla="*/ 637 h 1276"/>
                <a:gd name="T2" fmla="*/ 1031 w 1032"/>
                <a:gd name="T3" fmla="*/ 1275 h 1276"/>
                <a:gd name="T4" fmla="*/ 1031 w 1032"/>
                <a:gd name="T5" fmla="*/ 0 h 1276"/>
                <a:gd name="T6" fmla="*/ 0 w 1032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0" y="637"/>
                  </a:moveTo>
                  <a:lnTo>
                    <a:pt x="1031" y="1275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5A51270B-2FAC-487C-9831-54FA59370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A8E6A66-6153-4DF0-BCC9-BD25380F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F3E106B-5016-4734-B069-F81383394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870093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89744ACC-A844-4336-83B2-42FFA3C8F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D99FE566-ACDD-4648-B5FC-481044323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574567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EB2DAF00-3E26-4543-A117-2DFBC132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495479"/>
              <a:ext cx="252747" cy="313233"/>
            </a:xfrm>
            <a:custGeom>
              <a:avLst/>
              <a:gdLst>
                <a:gd name="T0" fmla="*/ 1029 w 1030"/>
                <a:gd name="T1" fmla="*/ 638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5518A712-446B-4669-9694-97BF40D0C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183326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5E319A7F-2B7A-4B6D-8F9B-78EA6879B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651016"/>
              <a:ext cx="252747" cy="313233"/>
            </a:xfrm>
            <a:custGeom>
              <a:avLst/>
              <a:gdLst>
                <a:gd name="T0" fmla="*/ 1031 w 1032"/>
                <a:gd name="T1" fmla="*/ 639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4E8B7905-80B1-4DD9-9E71-77D70ED97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69D5A8E-3560-4193-A4CE-BA261F26F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338863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13398A24-E68B-4A6F-BEF3-ABCA5B779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721790"/>
              <a:ext cx="252747" cy="313233"/>
            </a:xfrm>
            <a:custGeom>
              <a:avLst/>
              <a:gdLst>
                <a:gd name="T0" fmla="*/ 1031 w 1032"/>
                <a:gd name="T1" fmla="*/ 638 h 1278"/>
                <a:gd name="T2" fmla="*/ 0 w 1032"/>
                <a:gd name="T3" fmla="*/ 1277 h 1278"/>
                <a:gd name="T4" fmla="*/ 0 w 1032"/>
                <a:gd name="T5" fmla="*/ 0 h 1278"/>
                <a:gd name="T6" fmla="*/ 1031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1031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511D0257-FC22-46F9-9755-EC8956816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5F9F80FF-4DD3-4A06-8F48-B80A52A43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807632"/>
              <a:ext cx="252747" cy="312153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5451350-26A2-4CD1-892F-CEFEF0CE0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708405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29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29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D94BCB46-3D08-424D-BE75-7FD43FCC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5FB0C06C-0942-4B69-97D7-FE3F991F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566254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90F64D4-2A83-4CD3-B473-0364E5F7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A5A2A77B-5928-4082-AE73-EB4E44DE1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503792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298EA8F5-75F2-407A-8A11-DF932CA46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651016"/>
              <a:ext cx="251667" cy="313233"/>
            </a:xfrm>
            <a:custGeom>
              <a:avLst/>
              <a:gdLst>
                <a:gd name="T0" fmla="*/ 0 w 1029"/>
                <a:gd name="T1" fmla="*/ 639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9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94A6600C-6D11-4140-A2EC-9E32E7B6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347176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267E4C8E-48B5-414F-82FF-AFC0AF163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815945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FA777167-EDC3-4DDE-BEC1-62CE63708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035023"/>
              <a:ext cx="251667" cy="312152"/>
            </a:xfrm>
            <a:custGeom>
              <a:avLst/>
              <a:gdLst>
                <a:gd name="T0" fmla="*/ 0 w 1029"/>
                <a:gd name="T1" fmla="*/ 638 h 1275"/>
                <a:gd name="T2" fmla="*/ 1028 w 1029"/>
                <a:gd name="T3" fmla="*/ 1274 h 1275"/>
                <a:gd name="T4" fmla="*/ 1028 w 1029"/>
                <a:gd name="T5" fmla="*/ 0 h 1275"/>
                <a:gd name="T6" fmla="*/ 0 w 1029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0" y="638"/>
                  </a:moveTo>
                  <a:lnTo>
                    <a:pt x="1028" y="1274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3819C0A-108A-4A34-B4FF-F02634DB7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A2F6E2DC-26A2-4DD6-8EB6-A42C45AEF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9EA2E811-CE17-4B73-814C-4962DE20D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7346A865-F6BB-460E-AFC0-8EF5F0E73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57">
              <a:extLst>
                <a:ext uri="{FF2B5EF4-FFF2-40B4-BE49-F238E27FC236}">
                  <a16:creationId xmlns:a16="http://schemas.microsoft.com/office/drawing/2014/main" id="{D2BDFB0E-A40F-496E-BD33-72C4B0D09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338863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59">
              <a:extLst>
                <a:ext uri="{FF2B5EF4-FFF2-40B4-BE49-F238E27FC236}">
                  <a16:creationId xmlns:a16="http://schemas.microsoft.com/office/drawing/2014/main" id="{8F32C6DE-3D1B-4FE3-B3F4-5A9B6F3D3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60F5E586-4BB2-4B4F-9FB0-3D480E95D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075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57" name="Freeform 61">
              <a:extLst>
                <a:ext uri="{FF2B5EF4-FFF2-40B4-BE49-F238E27FC236}">
                  <a16:creationId xmlns:a16="http://schemas.microsoft.com/office/drawing/2014/main" id="{5F0BE3E5-D15B-4C10-82A0-437B86779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BDC78A5B-8E0B-4113-95E9-70FD9A0E5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659329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65">
              <a:extLst>
                <a:ext uri="{FF2B5EF4-FFF2-40B4-BE49-F238E27FC236}">
                  <a16:creationId xmlns:a16="http://schemas.microsoft.com/office/drawing/2014/main" id="{4C9027E3-63A0-4ACD-A90D-D791D3A81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0B1F312B-B41C-4C12-AC66-2A67E450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659329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61" name="Freeform 67">
              <a:extLst>
                <a:ext uri="{FF2B5EF4-FFF2-40B4-BE49-F238E27FC236}">
                  <a16:creationId xmlns:a16="http://schemas.microsoft.com/office/drawing/2014/main" id="{E88DDBE0-09B3-4073-9EC6-49EEE3F2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68">
              <a:extLst>
                <a:ext uri="{FF2B5EF4-FFF2-40B4-BE49-F238E27FC236}">
                  <a16:creationId xmlns:a16="http://schemas.microsoft.com/office/drawing/2014/main" id="{5CD861E8-7152-4FC4-A0B4-352941C6A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878406"/>
              <a:ext cx="251667" cy="313233"/>
            </a:xfrm>
            <a:custGeom>
              <a:avLst/>
              <a:gdLst>
                <a:gd name="T0" fmla="*/ 1028 w 1029"/>
                <a:gd name="T1" fmla="*/ 639 h 1278"/>
                <a:gd name="T2" fmla="*/ 0 w 1029"/>
                <a:gd name="T3" fmla="*/ 1277 h 1278"/>
                <a:gd name="T4" fmla="*/ 0 w 1029"/>
                <a:gd name="T5" fmla="*/ 0 h 1278"/>
                <a:gd name="T6" fmla="*/ 1028 w 1029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8">
                  <a:moveTo>
                    <a:pt x="1028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8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6066B273-E586-4DB3-8E4C-98C87CCA3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B668B7EC-DFFA-4E7E-A04A-1B60916A5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191639"/>
              <a:ext cx="251667" cy="312153"/>
            </a:xfrm>
            <a:custGeom>
              <a:avLst/>
              <a:gdLst>
                <a:gd name="T0" fmla="*/ 1028 w 1029"/>
                <a:gd name="T1" fmla="*/ 636 h 1275"/>
                <a:gd name="T2" fmla="*/ 0 w 1029"/>
                <a:gd name="T3" fmla="*/ 1274 h 1275"/>
                <a:gd name="T4" fmla="*/ 0 w 1029"/>
                <a:gd name="T5" fmla="*/ 0 h 1275"/>
                <a:gd name="T6" fmla="*/ 1028 w 1029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1028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8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5" name="Freeform 77">
              <a:extLst>
                <a:ext uri="{FF2B5EF4-FFF2-40B4-BE49-F238E27FC236}">
                  <a16:creationId xmlns:a16="http://schemas.microsoft.com/office/drawing/2014/main" id="{0801B037-A4DB-433A-B596-AF8492E9F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80">
              <a:extLst>
                <a:ext uri="{FF2B5EF4-FFF2-40B4-BE49-F238E27FC236}">
                  <a16:creationId xmlns:a16="http://schemas.microsoft.com/office/drawing/2014/main" id="{1185ECCF-4904-461E-BCAF-AF05AFD33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82">
              <a:extLst>
                <a:ext uri="{FF2B5EF4-FFF2-40B4-BE49-F238E27FC236}">
                  <a16:creationId xmlns:a16="http://schemas.microsoft.com/office/drawing/2014/main" id="{C31006C5-35B8-487A-B423-2F1D4D95B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93">
              <a:extLst>
                <a:ext uri="{FF2B5EF4-FFF2-40B4-BE49-F238E27FC236}">
                  <a16:creationId xmlns:a16="http://schemas.microsoft.com/office/drawing/2014/main" id="{BC93B64F-2A29-4915-8082-2D385FF3E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566254"/>
              <a:ext cx="251667" cy="312152"/>
            </a:xfrm>
            <a:custGeom>
              <a:avLst/>
              <a:gdLst>
                <a:gd name="T0" fmla="*/ 1028 w 1029"/>
                <a:gd name="T1" fmla="*/ 637 h 1276"/>
                <a:gd name="T2" fmla="*/ 0 w 1029"/>
                <a:gd name="T3" fmla="*/ 1275 h 1276"/>
                <a:gd name="T4" fmla="*/ 0 w 1029"/>
                <a:gd name="T5" fmla="*/ 0 h 1276"/>
                <a:gd name="T6" fmla="*/ 1028 w 1029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1028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114">
              <a:extLst>
                <a:ext uri="{FF2B5EF4-FFF2-40B4-BE49-F238E27FC236}">
                  <a16:creationId xmlns:a16="http://schemas.microsoft.com/office/drawing/2014/main" id="{943FFB05-9CC3-4969-8E10-4DA799630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6887C90-C427-4F23-984A-6A8C220D09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1"/>
          <a:stretch/>
        </p:blipFill>
        <p:spPr>
          <a:xfrm>
            <a:off x="545546" y="2413389"/>
            <a:ext cx="3752189" cy="1946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D9D87D-60B3-485C-BF9B-937232A56C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2"/>
          <a:stretch/>
        </p:blipFill>
        <p:spPr>
          <a:xfrm>
            <a:off x="4434424" y="2406959"/>
            <a:ext cx="3685811" cy="1987551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EB07D78B-3672-4CA0-A80D-96D2AAB82853}"/>
              </a:ext>
            </a:extLst>
          </p:cNvPr>
          <p:cNvSpPr/>
          <p:nvPr/>
        </p:nvSpPr>
        <p:spPr>
          <a:xfrm>
            <a:off x="5608766" y="4456041"/>
            <a:ext cx="145599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1"/>
                </a:solidFill>
              </a:rPr>
              <a:t>Negative</a:t>
            </a:r>
            <a:endParaRPr lang="en-US" sz="20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6B1EBC-1F90-4A69-AA4E-0BD45FF88DF8}"/>
              </a:ext>
            </a:extLst>
          </p:cNvPr>
          <p:cNvSpPr/>
          <p:nvPr/>
        </p:nvSpPr>
        <p:spPr>
          <a:xfrm>
            <a:off x="1693642" y="4456040"/>
            <a:ext cx="145599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1"/>
                </a:solidFill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15586445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278C8E0B-69AE-A746-85B2-B322F95F927B}"/>
              </a:ext>
            </a:extLst>
          </p:cNvPr>
          <p:cNvSpPr/>
          <p:nvPr/>
        </p:nvSpPr>
        <p:spPr>
          <a:xfrm>
            <a:off x="247360" y="111246"/>
            <a:ext cx="1646068" cy="103359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26167-061E-D947-8B3D-1681BDC33670}"/>
              </a:ext>
            </a:extLst>
          </p:cNvPr>
          <p:cNvSpPr txBox="1"/>
          <p:nvPr/>
        </p:nvSpPr>
        <p:spPr>
          <a:xfrm>
            <a:off x="891712" y="154424"/>
            <a:ext cx="35736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 Bold"/>
                <a:ea typeface="Nunito Black" charset="0"/>
                <a:cs typeface="Nunito Black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1882480" y="451684"/>
            <a:ext cx="2273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spc="225" dirty="0">
                <a:solidFill>
                  <a:schemeClr val="accent1"/>
                </a:solidFill>
                <a:latin typeface="Arial Black" panose="020B0A04020102020204" pitchFamily="34" charset="0"/>
                <a:ea typeface="Nunito Bold" charset="0"/>
                <a:cs typeface="Nunito Bold" charset="0"/>
              </a:rPr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A5860-669F-4FAA-BDE9-7BE21B972BAC}"/>
              </a:ext>
            </a:extLst>
          </p:cNvPr>
          <p:cNvSpPr/>
          <p:nvPr/>
        </p:nvSpPr>
        <p:spPr>
          <a:xfrm>
            <a:off x="452314" y="1688845"/>
            <a:ext cx="703754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n w="0"/>
                <a:solidFill>
                  <a:schemeClr val="accent1"/>
                </a:solidFill>
              </a:rPr>
              <a:t>The results of the hypothesis are:</a:t>
            </a:r>
            <a:endParaRPr lang="en-US" sz="1800" b="0" cap="none" spc="0" dirty="0">
              <a:ln w="0"/>
              <a:solidFill>
                <a:schemeClr val="accent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3BCFB2-8760-4673-9A38-38FA413E2EB3}"/>
              </a:ext>
            </a:extLst>
          </p:cNvPr>
          <p:cNvGrpSpPr/>
          <p:nvPr/>
        </p:nvGrpSpPr>
        <p:grpSpPr>
          <a:xfrm rot="13280512">
            <a:off x="6118040" y="-1014024"/>
            <a:ext cx="4339322" cy="2704998"/>
            <a:chOff x="1869557" y="2557941"/>
            <a:chExt cx="2518825" cy="1570157"/>
          </a:xfrm>
        </p:grpSpPr>
        <p:sp>
          <p:nvSpPr>
            <p:cNvPr id="9" name="Freeform 1">
              <a:extLst>
                <a:ext uri="{FF2B5EF4-FFF2-40B4-BE49-F238E27FC236}">
                  <a16:creationId xmlns:a16="http://schemas.microsoft.com/office/drawing/2014/main" id="{55AFF1DA-3240-43C5-AC10-956293BC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870093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91187388-B130-4F3A-AD15-1B62AA0E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D5718A28-294A-4F73-80C6-3ECD4E23D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FF7D0F4D-3974-4131-89E3-DC0915062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651016"/>
              <a:ext cx="252747" cy="313233"/>
            </a:xfrm>
            <a:custGeom>
              <a:avLst/>
              <a:gdLst>
                <a:gd name="T0" fmla="*/ 0 w 1030"/>
                <a:gd name="T1" fmla="*/ 639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9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680CF15-056C-419D-9C8E-EF5B205D8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035023"/>
              <a:ext cx="252747" cy="312152"/>
            </a:xfrm>
            <a:custGeom>
              <a:avLst/>
              <a:gdLst>
                <a:gd name="T0" fmla="*/ 0 w 1030"/>
                <a:gd name="T1" fmla="*/ 638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8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9F2A0A2-D5DB-4670-A902-4D006D29E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191639"/>
              <a:ext cx="252747" cy="312153"/>
            </a:xfrm>
            <a:custGeom>
              <a:avLst/>
              <a:gdLst>
                <a:gd name="T0" fmla="*/ 0 w 1032"/>
                <a:gd name="T1" fmla="*/ 636 h 1275"/>
                <a:gd name="T2" fmla="*/ 1031 w 1032"/>
                <a:gd name="T3" fmla="*/ 1274 h 1275"/>
                <a:gd name="T4" fmla="*/ 1031 w 1032"/>
                <a:gd name="T5" fmla="*/ 0 h 1275"/>
                <a:gd name="T6" fmla="*/ 0 w 1032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5">
                  <a:moveTo>
                    <a:pt x="0" y="636"/>
                  </a:moveTo>
                  <a:lnTo>
                    <a:pt x="1031" y="1274"/>
                  </a:lnTo>
                  <a:lnTo>
                    <a:pt x="1031" y="0"/>
                  </a:lnTo>
                  <a:lnTo>
                    <a:pt x="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03BE97C-3574-401C-B9A5-0D7DE5AD4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1EB1AAD-888D-418A-89B9-64B3D2E55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557941"/>
              <a:ext cx="249506" cy="312152"/>
            </a:xfrm>
            <a:custGeom>
              <a:avLst/>
              <a:gdLst>
                <a:gd name="T0" fmla="*/ 0 w 1017"/>
                <a:gd name="T1" fmla="*/ 629 h 1276"/>
                <a:gd name="T2" fmla="*/ 0 w 1017"/>
                <a:gd name="T3" fmla="*/ 646 h 1276"/>
                <a:gd name="T4" fmla="*/ 1016 w 1017"/>
                <a:gd name="T5" fmla="*/ 1275 h 1276"/>
                <a:gd name="T6" fmla="*/ 1016 w 1017"/>
                <a:gd name="T7" fmla="*/ 0 h 1276"/>
                <a:gd name="T8" fmla="*/ 0 w 1017"/>
                <a:gd name="T9" fmla="*/ 629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6">
                  <a:moveTo>
                    <a:pt x="0" y="629"/>
                  </a:moveTo>
                  <a:lnTo>
                    <a:pt x="0" y="646"/>
                  </a:lnTo>
                  <a:lnTo>
                    <a:pt x="1016" y="1275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F021C4E-2F5B-4826-AD81-681A42631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878406"/>
              <a:ext cx="252747" cy="313233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2D554C7-6B6C-45C2-9B19-93668F092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495479"/>
              <a:ext cx="252747" cy="313233"/>
            </a:xfrm>
            <a:custGeom>
              <a:avLst/>
              <a:gdLst>
                <a:gd name="T0" fmla="*/ 0 w 1032"/>
                <a:gd name="T1" fmla="*/ 638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8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5CD1BBC-1393-4942-9849-C758E6E99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3175013"/>
              <a:ext cx="249506" cy="312153"/>
            </a:xfrm>
            <a:custGeom>
              <a:avLst/>
              <a:gdLst>
                <a:gd name="T0" fmla="*/ 0 w 1017"/>
                <a:gd name="T1" fmla="*/ 628 h 1275"/>
                <a:gd name="T2" fmla="*/ 0 w 1017"/>
                <a:gd name="T3" fmla="*/ 645 h 1275"/>
                <a:gd name="T4" fmla="*/ 1016 w 1017"/>
                <a:gd name="T5" fmla="*/ 1274 h 1275"/>
                <a:gd name="T6" fmla="*/ 1016 w 1017"/>
                <a:gd name="T7" fmla="*/ 0 h 1275"/>
                <a:gd name="T8" fmla="*/ 0 w 1017"/>
                <a:gd name="T9" fmla="*/ 62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5">
                  <a:moveTo>
                    <a:pt x="0" y="628"/>
                  </a:moveTo>
                  <a:lnTo>
                    <a:pt x="0" y="645"/>
                  </a:lnTo>
                  <a:lnTo>
                    <a:pt x="1016" y="1274"/>
                  </a:lnTo>
                  <a:lnTo>
                    <a:pt x="1016" y="0"/>
                  </a:lnTo>
                  <a:lnTo>
                    <a:pt x="0" y="62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C3763C5-9419-4DB1-AE16-AF3E5863D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C9EA7B3-E40A-4CF0-ABF2-A56B38676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5BFE9D6-0CFD-43D8-B35F-4CFB3D7D8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C968EA87-E32F-4390-BBFA-C2393FC0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183326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56BBE15-AB29-4801-A54F-C68A01AA6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861780"/>
              <a:ext cx="249506" cy="313233"/>
            </a:xfrm>
            <a:custGeom>
              <a:avLst/>
              <a:gdLst>
                <a:gd name="T0" fmla="*/ 0 w 1017"/>
                <a:gd name="T1" fmla="*/ 630 h 1278"/>
                <a:gd name="T2" fmla="*/ 0 w 1017"/>
                <a:gd name="T3" fmla="*/ 647 h 1278"/>
                <a:gd name="T4" fmla="*/ 1016 w 1017"/>
                <a:gd name="T5" fmla="*/ 1277 h 1278"/>
                <a:gd name="T6" fmla="*/ 1016 w 1017"/>
                <a:gd name="T7" fmla="*/ 0 h 1278"/>
                <a:gd name="T8" fmla="*/ 0 w 1017"/>
                <a:gd name="T9" fmla="*/ 63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8">
                  <a:moveTo>
                    <a:pt x="0" y="630"/>
                  </a:moveTo>
                  <a:lnTo>
                    <a:pt x="0" y="647"/>
                  </a:lnTo>
                  <a:lnTo>
                    <a:pt x="1016" y="1277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5DC4A0D-60CF-4DD5-9848-C64E2FE97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566254"/>
              <a:ext cx="252747" cy="312152"/>
            </a:xfrm>
            <a:custGeom>
              <a:avLst/>
              <a:gdLst>
                <a:gd name="T0" fmla="*/ 0 w 1032"/>
                <a:gd name="T1" fmla="*/ 637 h 1276"/>
                <a:gd name="T2" fmla="*/ 1031 w 1032"/>
                <a:gd name="T3" fmla="*/ 1275 h 1276"/>
                <a:gd name="T4" fmla="*/ 1031 w 1032"/>
                <a:gd name="T5" fmla="*/ 0 h 1276"/>
                <a:gd name="T6" fmla="*/ 0 w 1032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0" y="637"/>
                  </a:moveTo>
                  <a:lnTo>
                    <a:pt x="1031" y="1275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5A51270B-2FAC-487C-9831-54FA59370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A8E6A66-6153-4DF0-BCC9-BD25380F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F3E106B-5016-4734-B069-F81383394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870093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89744ACC-A844-4336-83B2-42FFA3C8F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D99FE566-ACDD-4648-B5FC-481044323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574567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EB2DAF00-3E26-4543-A117-2DFBC132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495479"/>
              <a:ext cx="252747" cy="313233"/>
            </a:xfrm>
            <a:custGeom>
              <a:avLst/>
              <a:gdLst>
                <a:gd name="T0" fmla="*/ 1029 w 1030"/>
                <a:gd name="T1" fmla="*/ 638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5518A712-446B-4669-9694-97BF40D0C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183326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5E319A7F-2B7A-4B6D-8F9B-78EA6879B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651016"/>
              <a:ext cx="252747" cy="313233"/>
            </a:xfrm>
            <a:custGeom>
              <a:avLst/>
              <a:gdLst>
                <a:gd name="T0" fmla="*/ 1031 w 1032"/>
                <a:gd name="T1" fmla="*/ 639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4E8B7905-80B1-4DD9-9E71-77D70ED97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69D5A8E-3560-4193-A4CE-BA261F26F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338863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13398A24-E68B-4A6F-BEF3-ABCA5B779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721790"/>
              <a:ext cx="252747" cy="313233"/>
            </a:xfrm>
            <a:custGeom>
              <a:avLst/>
              <a:gdLst>
                <a:gd name="T0" fmla="*/ 1031 w 1032"/>
                <a:gd name="T1" fmla="*/ 638 h 1278"/>
                <a:gd name="T2" fmla="*/ 0 w 1032"/>
                <a:gd name="T3" fmla="*/ 1277 h 1278"/>
                <a:gd name="T4" fmla="*/ 0 w 1032"/>
                <a:gd name="T5" fmla="*/ 0 h 1278"/>
                <a:gd name="T6" fmla="*/ 1031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1031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511D0257-FC22-46F9-9755-EC8956816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5F9F80FF-4DD3-4A06-8F48-B80A52A43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807632"/>
              <a:ext cx="252747" cy="312153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5451350-26A2-4CD1-892F-CEFEF0CE0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708405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29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29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D94BCB46-3D08-424D-BE75-7FD43FCC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5FB0C06C-0942-4B69-97D7-FE3F991F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566254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90F64D4-2A83-4CD3-B473-0364E5F7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A5A2A77B-5928-4082-AE73-EB4E44DE1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503792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298EA8F5-75F2-407A-8A11-DF932CA46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651016"/>
              <a:ext cx="251667" cy="313233"/>
            </a:xfrm>
            <a:custGeom>
              <a:avLst/>
              <a:gdLst>
                <a:gd name="T0" fmla="*/ 0 w 1029"/>
                <a:gd name="T1" fmla="*/ 639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9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94A6600C-6D11-4140-A2EC-9E32E7B6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347176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267E4C8E-48B5-414F-82FF-AFC0AF163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815945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FA777167-EDC3-4DDE-BEC1-62CE63708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035023"/>
              <a:ext cx="251667" cy="312152"/>
            </a:xfrm>
            <a:custGeom>
              <a:avLst/>
              <a:gdLst>
                <a:gd name="T0" fmla="*/ 0 w 1029"/>
                <a:gd name="T1" fmla="*/ 638 h 1275"/>
                <a:gd name="T2" fmla="*/ 1028 w 1029"/>
                <a:gd name="T3" fmla="*/ 1274 h 1275"/>
                <a:gd name="T4" fmla="*/ 1028 w 1029"/>
                <a:gd name="T5" fmla="*/ 0 h 1275"/>
                <a:gd name="T6" fmla="*/ 0 w 1029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0" y="638"/>
                  </a:moveTo>
                  <a:lnTo>
                    <a:pt x="1028" y="1274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3819C0A-108A-4A34-B4FF-F02634DB7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A2F6E2DC-26A2-4DD6-8EB6-A42C45AEF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9EA2E811-CE17-4B73-814C-4962DE20D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7346A865-F6BB-460E-AFC0-8EF5F0E73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57">
              <a:extLst>
                <a:ext uri="{FF2B5EF4-FFF2-40B4-BE49-F238E27FC236}">
                  <a16:creationId xmlns:a16="http://schemas.microsoft.com/office/drawing/2014/main" id="{D2BDFB0E-A40F-496E-BD33-72C4B0D09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338863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59">
              <a:extLst>
                <a:ext uri="{FF2B5EF4-FFF2-40B4-BE49-F238E27FC236}">
                  <a16:creationId xmlns:a16="http://schemas.microsoft.com/office/drawing/2014/main" id="{8F32C6DE-3D1B-4FE3-B3F4-5A9B6F3D3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60F5E586-4BB2-4B4F-9FB0-3D480E95D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075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57" name="Freeform 61">
              <a:extLst>
                <a:ext uri="{FF2B5EF4-FFF2-40B4-BE49-F238E27FC236}">
                  <a16:creationId xmlns:a16="http://schemas.microsoft.com/office/drawing/2014/main" id="{5F0BE3E5-D15B-4C10-82A0-437B86779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BDC78A5B-8E0B-4113-95E9-70FD9A0E5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659329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65">
              <a:extLst>
                <a:ext uri="{FF2B5EF4-FFF2-40B4-BE49-F238E27FC236}">
                  <a16:creationId xmlns:a16="http://schemas.microsoft.com/office/drawing/2014/main" id="{4C9027E3-63A0-4ACD-A90D-D791D3A81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0B1F312B-B41C-4C12-AC66-2A67E450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659329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61" name="Freeform 67">
              <a:extLst>
                <a:ext uri="{FF2B5EF4-FFF2-40B4-BE49-F238E27FC236}">
                  <a16:creationId xmlns:a16="http://schemas.microsoft.com/office/drawing/2014/main" id="{E88DDBE0-09B3-4073-9EC6-49EEE3F2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68">
              <a:extLst>
                <a:ext uri="{FF2B5EF4-FFF2-40B4-BE49-F238E27FC236}">
                  <a16:creationId xmlns:a16="http://schemas.microsoft.com/office/drawing/2014/main" id="{5CD861E8-7152-4FC4-A0B4-352941C6A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878406"/>
              <a:ext cx="251667" cy="313233"/>
            </a:xfrm>
            <a:custGeom>
              <a:avLst/>
              <a:gdLst>
                <a:gd name="T0" fmla="*/ 1028 w 1029"/>
                <a:gd name="T1" fmla="*/ 639 h 1278"/>
                <a:gd name="T2" fmla="*/ 0 w 1029"/>
                <a:gd name="T3" fmla="*/ 1277 h 1278"/>
                <a:gd name="T4" fmla="*/ 0 w 1029"/>
                <a:gd name="T5" fmla="*/ 0 h 1278"/>
                <a:gd name="T6" fmla="*/ 1028 w 1029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8">
                  <a:moveTo>
                    <a:pt x="1028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8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6066B273-E586-4DB3-8E4C-98C87CCA3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B668B7EC-DFFA-4E7E-A04A-1B60916A5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191639"/>
              <a:ext cx="251667" cy="312153"/>
            </a:xfrm>
            <a:custGeom>
              <a:avLst/>
              <a:gdLst>
                <a:gd name="T0" fmla="*/ 1028 w 1029"/>
                <a:gd name="T1" fmla="*/ 636 h 1275"/>
                <a:gd name="T2" fmla="*/ 0 w 1029"/>
                <a:gd name="T3" fmla="*/ 1274 h 1275"/>
                <a:gd name="T4" fmla="*/ 0 w 1029"/>
                <a:gd name="T5" fmla="*/ 0 h 1275"/>
                <a:gd name="T6" fmla="*/ 1028 w 1029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1028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8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5" name="Freeform 77">
              <a:extLst>
                <a:ext uri="{FF2B5EF4-FFF2-40B4-BE49-F238E27FC236}">
                  <a16:creationId xmlns:a16="http://schemas.microsoft.com/office/drawing/2014/main" id="{0801B037-A4DB-433A-B596-AF8492E9F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80">
              <a:extLst>
                <a:ext uri="{FF2B5EF4-FFF2-40B4-BE49-F238E27FC236}">
                  <a16:creationId xmlns:a16="http://schemas.microsoft.com/office/drawing/2014/main" id="{1185ECCF-4904-461E-BCAF-AF05AFD33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82">
              <a:extLst>
                <a:ext uri="{FF2B5EF4-FFF2-40B4-BE49-F238E27FC236}">
                  <a16:creationId xmlns:a16="http://schemas.microsoft.com/office/drawing/2014/main" id="{C31006C5-35B8-487A-B423-2F1D4D95B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93">
              <a:extLst>
                <a:ext uri="{FF2B5EF4-FFF2-40B4-BE49-F238E27FC236}">
                  <a16:creationId xmlns:a16="http://schemas.microsoft.com/office/drawing/2014/main" id="{BC93B64F-2A29-4915-8082-2D385FF3E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566254"/>
              <a:ext cx="251667" cy="312152"/>
            </a:xfrm>
            <a:custGeom>
              <a:avLst/>
              <a:gdLst>
                <a:gd name="T0" fmla="*/ 1028 w 1029"/>
                <a:gd name="T1" fmla="*/ 637 h 1276"/>
                <a:gd name="T2" fmla="*/ 0 w 1029"/>
                <a:gd name="T3" fmla="*/ 1275 h 1276"/>
                <a:gd name="T4" fmla="*/ 0 w 1029"/>
                <a:gd name="T5" fmla="*/ 0 h 1276"/>
                <a:gd name="T6" fmla="*/ 1028 w 1029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1028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114">
              <a:extLst>
                <a:ext uri="{FF2B5EF4-FFF2-40B4-BE49-F238E27FC236}">
                  <a16:creationId xmlns:a16="http://schemas.microsoft.com/office/drawing/2014/main" id="{943FFB05-9CC3-4969-8E10-4DA799630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EB07D78B-3672-4CA0-A80D-96D2AAB82853}"/>
              </a:ext>
            </a:extLst>
          </p:cNvPr>
          <p:cNvSpPr/>
          <p:nvPr/>
        </p:nvSpPr>
        <p:spPr>
          <a:xfrm>
            <a:off x="5608766" y="4295523"/>
            <a:ext cx="170574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1"/>
                </a:solidFill>
              </a:rPr>
              <a:t>Independent sample</a:t>
            </a:r>
            <a:endParaRPr lang="en-US" sz="20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6B1EBC-1F90-4A69-AA4E-0BD45FF88DF8}"/>
              </a:ext>
            </a:extLst>
          </p:cNvPr>
          <p:cNvSpPr/>
          <p:nvPr/>
        </p:nvSpPr>
        <p:spPr>
          <a:xfrm>
            <a:off x="1676008" y="4295523"/>
            <a:ext cx="145599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1"/>
                </a:solidFill>
              </a:rPr>
              <a:t>Paired sample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6B5D02-70C4-482C-8FA5-C38F802EF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25" y="2225079"/>
            <a:ext cx="3134162" cy="176237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AB6AF27-F1C4-4727-81F7-72449E5C4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52" y="2273603"/>
            <a:ext cx="3220867" cy="17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08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5018" y="2945027"/>
            <a:ext cx="2949141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spc="113" dirty="0">
                <a:solidFill>
                  <a:schemeClr val="bg1"/>
                </a:solidFill>
                <a:latin typeface="Arial Black" panose="020B0A04020102020204" pitchFamily="34" charset="0"/>
                <a:ea typeface="Nunito Bold" charset="0"/>
                <a:cs typeface="Nunito Bold" charset="0"/>
              </a:rPr>
              <a:t>Any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9009" y="2023267"/>
            <a:ext cx="2645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 Black" panose="020B0A04020102020204" pitchFamily="34" charset="0"/>
                <a:ea typeface="Nunito Bold" charset="0"/>
                <a:cs typeface="Nunito Bold" charset="0"/>
              </a:rPr>
              <a:t>Thanks!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2AF6E5-19CF-4B56-8D0F-BE1F63758E98}"/>
              </a:ext>
            </a:extLst>
          </p:cNvPr>
          <p:cNvGrpSpPr/>
          <p:nvPr/>
        </p:nvGrpSpPr>
        <p:grpSpPr>
          <a:xfrm rot="7974419">
            <a:off x="5236254" y="-1348526"/>
            <a:ext cx="7582532" cy="6141455"/>
            <a:chOff x="9587" y="597359"/>
            <a:chExt cx="8570996" cy="6942058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7CAF88E0-47F0-4568-8A42-B61A728857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14599">
              <a:off x="6168968" y="1076493"/>
              <a:ext cx="1733224" cy="2148010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4B9572-E3F8-4880-A1E7-531486F3AF3E}"/>
                </a:ext>
              </a:extLst>
            </p:cNvPr>
            <p:cNvGrpSpPr/>
            <p:nvPr/>
          </p:nvGrpSpPr>
          <p:grpSpPr>
            <a:xfrm rot="17114831">
              <a:off x="824056" y="-217110"/>
              <a:ext cx="6942058" cy="8570996"/>
              <a:chOff x="6131178" y="3084988"/>
              <a:chExt cx="1012324" cy="1249863"/>
            </a:xfrm>
          </p:grpSpPr>
          <p:sp>
            <p:nvSpPr>
              <p:cNvPr id="8" name="Freeform 2">
                <a:extLst>
                  <a:ext uri="{FF2B5EF4-FFF2-40B4-BE49-F238E27FC236}">
                    <a16:creationId xmlns:a16="http://schemas.microsoft.com/office/drawing/2014/main" id="{A9C035D6-30B3-4A20-9BED-C11ACCA80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755" y="308498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EDDD53C7-91C2-47C9-AF9D-6FD32002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0210" y="3707652"/>
                <a:ext cx="252747" cy="312152"/>
              </a:xfrm>
              <a:custGeom>
                <a:avLst/>
                <a:gdLst>
                  <a:gd name="T0" fmla="*/ 0 w 1030"/>
                  <a:gd name="T1" fmla="*/ 638 h 1275"/>
                  <a:gd name="T2" fmla="*/ 1029 w 1030"/>
                  <a:gd name="T3" fmla="*/ 1274 h 1275"/>
                  <a:gd name="T4" fmla="*/ 1029 w 1030"/>
                  <a:gd name="T5" fmla="*/ 0 h 1275"/>
                  <a:gd name="T6" fmla="*/ 0 w 1030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5">
                    <a:moveTo>
                      <a:pt x="0" y="638"/>
                    </a:moveTo>
                    <a:lnTo>
                      <a:pt x="1029" y="1274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3215FA5B-CF26-4B9C-B8FD-1604C008F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1178" y="3552998"/>
                <a:ext cx="252747" cy="313233"/>
              </a:xfrm>
              <a:custGeom>
                <a:avLst/>
                <a:gdLst>
                  <a:gd name="T0" fmla="*/ 0 w 1032"/>
                  <a:gd name="T1" fmla="*/ 639 h 1278"/>
                  <a:gd name="T2" fmla="*/ 1031 w 1032"/>
                  <a:gd name="T3" fmla="*/ 1277 h 1278"/>
                  <a:gd name="T4" fmla="*/ 1031 w 1032"/>
                  <a:gd name="T5" fmla="*/ 0 h 1278"/>
                  <a:gd name="T6" fmla="*/ 0 w 1032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1278">
                    <a:moveTo>
                      <a:pt x="0" y="639"/>
                    </a:moveTo>
                    <a:lnTo>
                      <a:pt x="1031" y="1277"/>
                    </a:lnTo>
                    <a:lnTo>
                      <a:pt x="1031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2" name="Freeform 15">
                <a:extLst>
                  <a:ext uri="{FF2B5EF4-FFF2-40B4-BE49-F238E27FC236}">
                    <a16:creationId xmlns:a16="http://schemas.microsoft.com/office/drawing/2014/main" id="{A79538DF-1C45-4941-B95A-2840AB72B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396382"/>
                <a:ext cx="252747" cy="313233"/>
              </a:xfrm>
              <a:custGeom>
                <a:avLst/>
                <a:gdLst>
                  <a:gd name="T0" fmla="*/ 0 w 1030"/>
                  <a:gd name="T1" fmla="*/ 638 h 1278"/>
                  <a:gd name="T2" fmla="*/ 1029 w 1030"/>
                  <a:gd name="T3" fmla="*/ 1277 h 1278"/>
                  <a:gd name="T4" fmla="*/ 1029 w 1030"/>
                  <a:gd name="T5" fmla="*/ 0 h 1278"/>
                  <a:gd name="T6" fmla="*/ 0 w 1030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0" y="638"/>
                    </a:moveTo>
                    <a:lnTo>
                      <a:pt x="1029" y="1277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3" name="Freeform 38">
                <a:extLst>
                  <a:ext uri="{FF2B5EF4-FFF2-40B4-BE49-F238E27FC236}">
                    <a16:creationId xmlns:a16="http://schemas.microsoft.com/office/drawing/2014/main" id="{3C4EFB40-A1B6-436E-BFA2-0E96AE312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552998"/>
                <a:ext cx="252747" cy="313233"/>
              </a:xfrm>
              <a:custGeom>
                <a:avLst/>
                <a:gdLst>
                  <a:gd name="T0" fmla="*/ 1029 w 1030"/>
                  <a:gd name="T1" fmla="*/ 639 h 1278"/>
                  <a:gd name="T2" fmla="*/ 0 w 1030"/>
                  <a:gd name="T3" fmla="*/ 1277 h 1278"/>
                  <a:gd name="T4" fmla="*/ 0 w 1030"/>
                  <a:gd name="T5" fmla="*/ 0 h 1278"/>
                  <a:gd name="T6" fmla="*/ 1029 w 1030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1029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29" y="639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4" name="Freeform 39">
                <a:extLst>
                  <a:ext uri="{FF2B5EF4-FFF2-40B4-BE49-F238E27FC236}">
                    <a16:creationId xmlns:a16="http://schemas.microsoft.com/office/drawing/2014/main" id="{71494D09-07B8-4941-9D4B-A95712676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114" y="339701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5" name="Freeform 44">
                <a:extLst>
                  <a:ext uri="{FF2B5EF4-FFF2-40B4-BE49-F238E27FC236}">
                    <a16:creationId xmlns:a16="http://schemas.microsoft.com/office/drawing/2014/main" id="{6D144830-CC7D-4A78-8511-3481192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297" y="4021618"/>
                <a:ext cx="252747" cy="313233"/>
              </a:xfrm>
              <a:custGeom>
                <a:avLst/>
                <a:gdLst>
                  <a:gd name="T0" fmla="*/ 0 w 1031"/>
                  <a:gd name="T1" fmla="*/ 638 h 1277"/>
                  <a:gd name="T2" fmla="*/ 1030 w 1031"/>
                  <a:gd name="T3" fmla="*/ 1276 h 1277"/>
                  <a:gd name="T4" fmla="*/ 1030 w 1031"/>
                  <a:gd name="T5" fmla="*/ 0 h 1277"/>
                  <a:gd name="T6" fmla="*/ 0 w 1031"/>
                  <a:gd name="T7" fmla="*/ 638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7">
                    <a:moveTo>
                      <a:pt x="0" y="638"/>
                    </a:moveTo>
                    <a:lnTo>
                      <a:pt x="1030" y="1276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6" name="Freeform 50">
                <a:extLst>
                  <a:ext uri="{FF2B5EF4-FFF2-40B4-BE49-F238E27FC236}">
                    <a16:creationId xmlns:a16="http://schemas.microsoft.com/office/drawing/2014/main" id="{D30E8734-8B46-44B7-BBFF-2A62D70AF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240846"/>
                <a:ext cx="252747" cy="312152"/>
              </a:xfrm>
              <a:custGeom>
                <a:avLst/>
                <a:gdLst>
                  <a:gd name="T0" fmla="*/ 0 w 1031"/>
                  <a:gd name="T1" fmla="*/ 637 h 1276"/>
                  <a:gd name="T2" fmla="*/ 1030 w 1031"/>
                  <a:gd name="T3" fmla="*/ 1275 h 1276"/>
                  <a:gd name="T4" fmla="*/ 1030 w 1031"/>
                  <a:gd name="T5" fmla="*/ 0 h 1276"/>
                  <a:gd name="T6" fmla="*/ 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0" y="637"/>
                    </a:moveTo>
                    <a:lnTo>
                      <a:pt x="1030" y="1275"/>
                    </a:lnTo>
                    <a:lnTo>
                      <a:pt x="1030" y="0"/>
                    </a:lnTo>
                    <a:lnTo>
                      <a:pt x="0" y="637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" name="Freeform 54">
                <a:extLst>
                  <a:ext uri="{FF2B5EF4-FFF2-40B4-BE49-F238E27FC236}">
                    <a16:creationId xmlns:a16="http://schemas.microsoft.com/office/drawing/2014/main" id="{5CBBB841-F9C2-43B4-B7BD-769AFB1DF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9011" y="3712604"/>
                <a:ext cx="252747" cy="312152"/>
              </a:xfrm>
              <a:custGeom>
                <a:avLst/>
                <a:gdLst>
                  <a:gd name="T0" fmla="*/ 0 w 1031"/>
                  <a:gd name="T1" fmla="*/ 638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8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8" name="Freeform 60">
                <a:extLst>
                  <a:ext uri="{FF2B5EF4-FFF2-40B4-BE49-F238E27FC236}">
                    <a16:creationId xmlns:a16="http://schemas.microsoft.com/office/drawing/2014/main" id="{63A0FA6E-466B-4D39-ABEA-B8C6DE34B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2369" y="3865343"/>
                <a:ext cx="252747" cy="312153"/>
              </a:xfrm>
              <a:custGeom>
                <a:avLst/>
                <a:gdLst>
                  <a:gd name="T0" fmla="*/ 0 w 1031"/>
                  <a:gd name="T1" fmla="*/ 636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6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6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6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" name="Freeform 61">
                <a:extLst>
                  <a:ext uri="{FF2B5EF4-FFF2-40B4-BE49-F238E27FC236}">
                    <a16:creationId xmlns:a16="http://schemas.microsoft.com/office/drawing/2014/main" id="{91AE3BC2-C0E8-4658-B147-500512A2F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552998"/>
                <a:ext cx="252747" cy="313233"/>
              </a:xfrm>
              <a:custGeom>
                <a:avLst/>
                <a:gdLst>
                  <a:gd name="T0" fmla="*/ 0 w 1031"/>
                  <a:gd name="T1" fmla="*/ 639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9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0" name="Freeform 67">
                <a:extLst>
                  <a:ext uri="{FF2B5EF4-FFF2-40B4-BE49-F238E27FC236}">
                    <a16:creationId xmlns:a16="http://schemas.microsoft.com/office/drawing/2014/main" id="{F29F1AB7-9B67-42E1-83A0-81D87FE07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220" y="3554074"/>
                <a:ext cx="252747" cy="313233"/>
              </a:xfrm>
              <a:custGeom>
                <a:avLst/>
                <a:gdLst>
                  <a:gd name="T0" fmla="*/ 1030 w 1031"/>
                  <a:gd name="T1" fmla="*/ 639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1" name="Freeform 80">
                <a:extLst>
                  <a:ext uri="{FF2B5EF4-FFF2-40B4-BE49-F238E27FC236}">
                    <a16:creationId xmlns:a16="http://schemas.microsoft.com/office/drawing/2014/main" id="{61D38956-DD94-4E60-853E-5D45CDCE9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396382"/>
                <a:ext cx="252747" cy="313233"/>
              </a:xfrm>
              <a:custGeom>
                <a:avLst/>
                <a:gdLst>
                  <a:gd name="T0" fmla="*/ 1030 w 1031"/>
                  <a:gd name="T1" fmla="*/ 638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8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2" name="Freeform 82">
                <a:extLst>
                  <a:ext uri="{FF2B5EF4-FFF2-40B4-BE49-F238E27FC236}">
                    <a16:creationId xmlns:a16="http://schemas.microsoft.com/office/drawing/2014/main" id="{EDF5CA22-22C3-4853-A229-EF67FF79D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338" y="3240846"/>
                <a:ext cx="252747" cy="312152"/>
              </a:xfrm>
              <a:custGeom>
                <a:avLst/>
                <a:gdLst>
                  <a:gd name="T0" fmla="*/ 1030 w 1031"/>
                  <a:gd name="T1" fmla="*/ 637 h 1276"/>
                  <a:gd name="T2" fmla="*/ 0 w 1031"/>
                  <a:gd name="T3" fmla="*/ 1275 h 1276"/>
                  <a:gd name="T4" fmla="*/ 0 w 1031"/>
                  <a:gd name="T5" fmla="*/ 0 h 1276"/>
                  <a:gd name="T6" fmla="*/ 103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1030" y="637"/>
                    </a:moveTo>
                    <a:lnTo>
                      <a:pt x="0" y="1275"/>
                    </a:lnTo>
                    <a:lnTo>
                      <a:pt x="0" y="0"/>
                    </a:lnTo>
                    <a:lnTo>
                      <a:pt x="1030" y="637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3" name="Freeform 114">
                <a:extLst>
                  <a:ext uri="{FF2B5EF4-FFF2-40B4-BE49-F238E27FC236}">
                    <a16:creationId xmlns:a16="http://schemas.microsoft.com/office/drawing/2014/main" id="{0F6224DB-3AE5-42FA-AD2B-BC697BE8E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892" y="3708875"/>
                <a:ext cx="252747" cy="312152"/>
              </a:xfrm>
              <a:custGeom>
                <a:avLst/>
                <a:gdLst>
                  <a:gd name="T0" fmla="*/ 1030 w 1031"/>
                  <a:gd name="T1" fmla="*/ 638 h 1275"/>
                  <a:gd name="T2" fmla="*/ 0 w 1031"/>
                  <a:gd name="T3" fmla="*/ 1274 h 1275"/>
                  <a:gd name="T4" fmla="*/ 0 w 1031"/>
                  <a:gd name="T5" fmla="*/ 0 h 1275"/>
                  <a:gd name="T6" fmla="*/ 103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1030" y="638"/>
                    </a:moveTo>
                    <a:lnTo>
                      <a:pt x="0" y="1274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96B6FD-AF92-4E38-9791-ED1C95594F06}"/>
              </a:ext>
            </a:extLst>
          </p:cNvPr>
          <p:cNvGrpSpPr/>
          <p:nvPr/>
        </p:nvGrpSpPr>
        <p:grpSpPr>
          <a:xfrm rot="4502715">
            <a:off x="-4914940" y="-498977"/>
            <a:ext cx="7582532" cy="6141455"/>
            <a:chOff x="9587" y="597359"/>
            <a:chExt cx="8570996" cy="6942058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124FE0E9-BE90-4CD3-9806-494B08583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14599">
              <a:off x="6168968" y="1076493"/>
              <a:ext cx="1733224" cy="2148010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E822C-9ACD-4A4F-9E59-CB51F5702B6F}"/>
                </a:ext>
              </a:extLst>
            </p:cNvPr>
            <p:cNvGrpSpPr/>
            <p:nvPr/>
          </p:nvGrpSpPr>
          <p:grpSpPr>
            <a:xfrm rot="17114831">
              <a:off x="824056" y="-217110"/>
              <a:ext cx="6942058" cy="8570996"/>
              <a:chOff x="6131178" y="3084988"/>
              <a:chExt cx="1012324" cy="1249863"/>
            </a:xfrm>
          </p:grpSpPr>
          <p:sp>
            <p:nvSpPr>
              <p:cNvPr id="27" name="Freeform 2">
                <a:extLst>
                  <a:ext uri="{FF2B5EF4-FFF2-40B4-BE49-F238E27FC236}">
                    <a16:creationId xmlns:a16="http://schemas.microsoft.com/office/drawing/2014/main" id="{0EDF5D85-2FAA-4E0A-9E66-F7A8245EC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755" y="308498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315E311-FB73-44B6-AA58-BC4BF1D6F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0210" y="3707652"/>
                <a:ext cx="252747" cy="312152"/>
              </a:xfrm>
              <a:custGeom>
                <a:avLst/>
                <a:gdLst>
                  <a:gd name="T0" fmla="*/ 0 w 1030"/>
                  <a:gd name="T1" fmla="*/ 638 h 1275"/>
                  <a:gd name="T2" fmla="*/ 1029 w 1030"/>
                  <a:gd name="T3" fmla="*/ 1274 h 1275"/>
                  <a:gd name="T4" fmla="*/ 1029 w 1030"/>
                  <a:gd name="T5" fmla="*/ 0 h 1275"/>
                  <a:gd name="T6" fmla="*/ 0 w 1030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5">
                    <a:moveTo>
                      <a:pt x="0" y="638"/>
                    </a:moveTo>
                    <a:lnTo>
                      <a:pt x="1029" y="1274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732829F7-8993-4066-A14A-094A55F90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1178" y="3552998"/>
                <a:ext cx="252747" cy="313233"/>
              </a:xfrm>
              <a:custGeom>
                <a:avLst/>
                <a:gdLst>
                  <a:gd name="T0" fmla="*/ 0 w 1032"/>
                  <a:gd name="T1" fmla="*/ 639 h 1278"/>
                  <a:gd name="T2" fmla="*/ 1031 w 1032"/>
                  <a:gd name="T3" fmla="*/ 1277 h 1278"/>
                  <a:gd name="T4" fmla="*/ 1031 w 1032"/>
                  <a:gd name="T5" fmla="*/ 0 h 1278"/>
                  <a:gd name="T6" fmla="*/ 0 w 1032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1278">
                    <a:moveTo>
                      <a:pt x="0" y="639"/>
                    </a:moveTo>
                    <a:lnTo>
                      <a:pt x="1031" y="1277"/>
                    </a:lnTo>
                    <a:lnTo>
                      <a:pt x="1031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0" name="Freeform 15">
                <a:extLst>
                  <a:ext uri="{FF2B5EF4-FFF2-40B4-BE49-F238E27FC236}">
                    <a16:creationId xmlns:a16="http://schemas.microsoft.com/office/drawing/2014/main" id="{63B10A26-0F59-42A5-A845-43D2B8FBB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396382"/>
                <a:ext cx="252747" cy="313233"/>
              </a:xfrm>
              <a:custGeom>
                <a:avLst/>
                <a:gdLst>
                  <a:gd name="T0" fmla="*/ 0 w 1030"/>
                  <a:gd name="T1" fmla="*/ 638 h 1278"/>
                  <a:gd name="T2" fmla="*/ 1029 w 1030"/>
                  <a:gd name="T3" fmla="*/ 1277 h 1278"/>
                  <a:gd name="T4" fmla="*/ 1029 w 1030"/>
                  <a:gd name="T5" fmla="*/ 0 h 1278"/>
                  <a:gd name="T6" fmla="*/ 0 w 1030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0" y="638"/>
                    </a:moveTo>
                    <a:lnTo>
                      <a:pt x="1029" y="1277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1" name="Freeform 38">
                <a:extLst>
                  <a:ext uri="{FF2B5EF4-FFF2-40B4-BE49-F238E27FC236}">
                    <a16:creationId xmlns:a16="http://schemas.microsoft.com/office/drawing/2014/main" id="{5C255E78-2276-49E4-8CDE-76501ECE4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552998"/>
                <a:ext cx="252747" cy="313233"/>
              </a:xfrm>
              <a:custGeom>
                <a:avLst/>
                <a:gdLst>
                  <a:gd name="T0" fmla="*/ 1029 w 1030"/>
                  <a:gd name="T1" fmla="*/ 639 h 1278"/>
                  <a:gd name="T2" fmla="*/ 0 w 1030"/>
                  <a:gd name="T3" fmla="*/ 1277 h 1278"/>
                  <a:gd name="T4" fmla="*/ 0 w 1030"/>
                  <a:gd name="T5" fmla="*/ 0 h 1278"/>
                  <a:gd name="T6" fmla="*/ 1029 w 1030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1029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29" y="639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2" name="Freeform 39">
                <a:extLst>
                  <a:ext uri="{FF2B5EF4-FFF2-40B4-BE49-F238E27FC236}">
                    <a16:creationId xmlns:a16="http://schemas.microsoft.com/office/drawing/2014/main" id="{4544584F-AF58-42B3-A5B0-6B553B196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114" y="339701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3" name="Freeform 44">
                <a:extLst>
                  <a:ext uri="{FF2B5EF4-FFF2-40B4-BE49-F238E27FC236}">
                    <a16:creationId xmlns:a16="http://schemas.microsoft.com/office/drawing/2014/main" id="{859BC31C-A6EA-4810-9994-006B5FCC3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297" y="4021618"/>
                <a:ext cx="252747" cy="313233"/>
              </a:xfrm>
              <a:custGeom>
                <a:avLst/>
                <a:gdLst>
                  <a:gd name="T0" fmla="*/ 0 w 1031"/>
                  <a:gd name="T1" fmla="*/ 638 h 1277"/>
                  <a:gd name="T2" fmla="*/ 1030 w 1031"/>
                  <a:gd name="T3" fmla="*/ 1276 h 1277"/>
                  <a:gd name="T4" fmla="*/ 1030 w 1031"/>
                  <a:gd name="T5" fmla="*/ 0 h 1277"/>
                  <a:gd name="T6" fmla="*/ 0 w 1031"/>
                  <a:gd name="T7" fmla="*/ 638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7">
                    <a:moveTo>
                      <a:pt x="0" y="638"/>
                    </a:moveTo>
                    <a:lnTo>
                      <a:pt x="1030" y="1276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4" name="Freeform 50">
                <a:extLst>
                  <a:ext uri="{FF2B5EF4-FFF2-40B4-BE49-F238E27FC236}">
                    <a16:creationId xmlns:a16="http://schemas.microsoft.com/office/drawing/2014/main" id="{EC0489F9-90C3-4FBC-8004-D71E6D64A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240846"/>
                <a:ext cx="252747" cy="312152"/>
              </a:xfrm>
              <a:custGeom>
                <a:avLst/>
                <a:gdLst>
                  <a:gd name="T0" fmla="*/ 0 w 1031"/>
                  <a:gd name="T1" fmla="*/ 637 h 1276"/>
                  <a:gd name="T2" fmla="*/ 1030 w 1031"/>
                  <a:gd name="T3" fmla="*/ 1275 h 1276"/>
                  <a:gd name="T4" fmla="*/ 1030 w 1031"/>
                  <a:gd name="T5" fmla="*/ 0 h 1276"/>
                  <a:gd name="T6" fmla="*/ 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0" y="637"/>
                    </a:moveTo>
                    <a:lnTo>
                      <a:pt x="1030" y="1275"/>
                    </a:lnTo>
                    <a:lnTo>
                      <a:pt x="1030" y="0"/>
                    </a:lnTo>
                    <a:lnTo>
                      <a:pt x="0" y="637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5" name="Freeform 54">
                <a:extLst>
                  <a:ext uri="{FF2B5EF4-FFF2-40B4-BE49-F238E27FC236}">
                    <a16:creationId xmlns:a16="http://schemas.microsoft.com/office/drawing/2014/main" id="{B21FB8EC-C48A-4F37-B6F9-2178401F1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9011" y="3712604"/>
                <a:ext cx="252747" cy="312152"/>
              </a:xfrm>
              <a:custGeom>
                <a:avLst/>
                <a:gdLst>
                  <a:gd name="T0" fmla="*/ 0 w 1031"/>
                  <a:gd name="T1" fmla="*/ 638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8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6" name="Freeform 60">
                <a:extLst>
                  <a:ext uri="{FF2B5EF4-FFF2-40B4-BE49-F238E27FC236}">
                    <a16:creationId xmlns:a16="http://schemas.microsoft.com/office/drawing/2014/main" id="{C7DD06F2-C93F-4B6C-ADB9-BE9658C28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2369" y="3865343"/>
                <a:ext cx="252747" cy="312153"/>
              </a:xfrm>
              <a:custGeom>
                <a:avLst/>
                <a:gdLst>
                  <a:gd name="T0" fmla="*/ 0 w 1031"/>
                  <a:gd name="T1" fmla="*/ 636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6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6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6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7" name="Freeform 61">
                <a:extLst>
                  <a:ext uri="{FF2B5EF4-FFF2-40B4-BE49-F238E27FC236}">
                    <a16:creationId xmlns:a16="http://schemas.microsoft.com/office/drawing/2014/main" id="{E879CB96-7302-445D-8D7E-BAF512DA6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552998"/>
                <a:ext cx="252747" cy="313233"/>
              </a:xfrm>
              <a:custGeom>
                <a:avLst/>
                <a:gdLst>
                  <a:gd name="T0" fmla="*/ 0 w 1031"/>
                  <a:gd name="T1" fmla="*/ 639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9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8" name="Freeform 67">
                <a:extLst>
                  <a:ext uri="{FF2B5EF4-FFF2-40B4-BE49-F238E27FC236}">
                    <a16:creationId xmlns:a16="http://schemas.microsoft.com/office/drawing/2014/main" id="{1D1E3A05-7368-47B7-A5AA-121CC877D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220" y="3554074"/>
                <a:ext cx="252747" cy="313233"/>
              </a:xfrm>
              <a:custGeom>
                <a:avLst/>
                <a:gdLst>
                  <a:gd name="T0" fmla="*/ 1030 w 1031"/>
                  <a:gd name="T1" fmla="*/ 639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9" name="Freeform 80">
                <a:extLst>
                  <a:ext uri="{FF2B5EF4-FFF2-40B4-BE49-F238E27FC236}">
                    <a16:creationId xmlns:a16="http://schemas.microsoft.com/office/drawing/2014/main" id="{011740A2-476F-470B-AC5B-756E07498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396382"/>
                <a:ext cx="252747" cy="313233"/>
              </a:xfrm>
              <a:custGeom>
                <a:avLst/>
                <a:gdLst>
                  <a:gd name="T0" fmla="*/ 1030 w 1031"/>
                  <a:gd name="T1" fmla="*/ 638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8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40" name="Freeform 82">
                <a:extLst>
                  <a:ext uri="{FF2B5EF4-FFF2-40B4-BE49-F238E27FC236}">
                    <a16:creationId xmlns:a16="http://schemas.microsoft.com/office/drawing/2014/main" id="{C233C0CF-0702-4BDE-8FA7-D2F32A813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338" y="3240846"/>
                <a:ext cx="252747" cy="312152"/>
              </a:xfrm>
              <a:custGeom>
                <a:avLst/>
                <a:gdLst>
                  <a:gd name="T0" fmla="*/ 1030 w 1031"/>
                  <a:gd name="T1" fmla="*/ 637 h 1276"/>
                  <a:gd name="T2" fmla="*/ 0 w 1031"/>
                  <a:gd name="T3" fmla="*/ 1275 h 1276"/>
                  <a:gd name="T4" fmla="*/ 0 w 1031"/>
                  <a:gd name="T5" fmla="*/ 0 h 1276"/>
                  <a:gd name="T6" fmla="*/ 103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1030" y="637"/>
                    </a:moveTo>
                    <a:lnTo>
                      <a:pt x="0" y="1275"/>
                    </a:lnTo>
                    <a:lnTo>
                      <a:pt x="0" y="0"/>
                    </a:lnTo>
                    <a:lnTo>
                      <a:pt x="1030" y="637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41" name="Freeform 114">
                <a:extLst>
                  <a:ext uri="{FF2B5EF4-FFF2-40B4-BE49-F238E27FC236}">
                    <a16:creationId xmlns:a16="http://schemas.microsoft.com/office/drawing/2014/main" id="{868D8A72-CAD1-45DC-A6B8-0BF0C4396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892" y="3708875"/>
                <a:ext cx="252747" cy="312152"/>
              </a:xfrm>
              <a:custGeom>
                <a:avLst/>
                <a:gdLst>
                  <a:gd name="T0" fmla="*/ 1030 w 1031"/>
                  <a:gd name="T1" fmla="*/ 638 h 1275"/>
                  <a:gd name="T2" fmla="*/ 0 w 1031"/>
                  <a:gd name="T3" fmla="*/ 1274 h 1275"/>
                  <a:gd name="T4" fmla="*/ 0 w 1031"/>
                  <a:gd name="T5" fmla="*/ 0 h 1275"/>
                  <a:gd name="T6" fmla="*/ 103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1030" y="638"/>
                    </a:moveTo>
                    <a:lnTo>
                      <a:pt x="0" y="1274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4066112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Default Theme">
  <a:themeElements>
    <a:clrScheme name="Color Scheme - Manuel">
      <a:dk1>
        <a:srgbClr val="999999"/>
      </a:dk1>
      <a:lt1>
        <a:srgbClr val="FFFFFF"/>
      </a:lt1>
      <a:dk2>
        <a:srgbClr val="232C34"/>
      </a:dk2>
      <a:lt2>
        <a:srgbClr val="FFFFFF"/>
      </a:lt2>
      <a:accent1>
        <a:srgbClr val="383C58"/>
      </a:accent1>
      <a:accent2>
        <a:srgbClr val="486794"/>
      </a:accent2>
      <a:accent3>
        <a:srgbClr val="C4604C"/>
      </a:accent3>
      <a:accent4>
        <a:srgbClr val="F3AC58"/>
      </a:accent4>
      <a:accent5>
        <a:srgbClr val="767689"/>
      </a:accent5>
      <a:accent6>
        <a:srgbClr val="8095B5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30500</TotalTime>
  <Words>119</Words>
  <Application>Microsoft Office PowerPoint</Application>
  <PresentationFormat>On-screen Show (16:9)</PresentationFormat>
  <Paragraphs>25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Montserrat Bold</vt:lpstr>
      <vt:lpstr>Roboto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Miran Mahmoud</cp:lastModifiedBy>
  <cp:revision>5996</cp:revision>
  <dcterms:created xsi:type="dcterms:W3CDTF">2014-11-12T21:47:38Z</dcterms:created>
  <dcterms:modified xsi:type="dcterms:W3CDTF">2021-01-19T22:28:36Z</dcterms:modified>
  <cp:category/>
</cp:coreProperties>
</file>