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60" r:id="rId3"/>
    <p:sldId id="262" r:id="rId4"/>
    <p:sldId id="261" r:id="rId5"/>
    <p:sldId id="266" r:id="rId6"/>
    <p:sldId id="268" r:id="rId7"/>
    <p:sldId id="265" r:id="rId8"/>
    <p:sldId id="269" r:id="rId9"/>
    <p:sldId id="270" r:id="rId10"/>
    <p:sldId id="257" r:id="rId11"/>
    <p:sldId id="271" r:id="rId12"/>
    <p:sldId id="264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AF1A6-E317-4AC6-9D82-DD03068EF3ED}" v="12" dt="2023-02-05T21:46:39.962"/>
    <p1510:client id="{CA703A7D-A0E2-4655-846E-04503A563D03}" v="88" dt="2023-02-06T23:35:18.417"/>
    <p1510:client id="{2D01BABF-9519-410B-B9BC-D47CA59E5640}" v="1" dt="2023-02-04T22:42:57.973"/>
    <p1510:client id="{2DB73642-B39B-4796-8830-B5BD2E0FDAF4}" v="94" dt="2023-02-05T22:15:02.978"/>
    <p1510:client id="{6010D840-DC6C-4E62-BAC0-7A3D30BB698C}" v="2" dt="2023-02-06T23:02:26.686"/>
    <p1510:client id="{81788E5C-43D9-4BE5-8667-05480D796E1A}" v="86" dt="2023-02-06T22:42:16.201"/>
    <p1510:client id="{634451B0-20B4-4BA6-B2B1-A9041DB43D80}" v="1" dt="2023-02-04T22:59:46.552"/>
    <p1510:client id="{92CFDF59-83D6-4216-9B0E-599DE5349C8F}" v="19" dt="2023-02-06T23:40:46.226"/>
    <p1510:client id="{B565E480-9817-4429-BFD2-0EC53EC751B0}" v="156" dt="2023-02-04T21:28:56.969"/>
    <p1510:client id="{CAB26169-ACE8-4BC4-B27F-24668D7F428C}" v="315" dt="2023-02-04T22:39:11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ely Manoel Bragil" userId="267b25610558bcd5" providerId="Windows Live" clId="Web-{92CFDF59-83D6-4216-9B0E-599DE5349C8F}"/>
    <pc:docChg chg="modSld sldOrd">
      <pc:chgData name="Mariely Manoel Bragil" userId="267b25610558bcd5" providerId="Windows Live" clId="Web-{92CFDF59-83D6-4216-9B0E-599DE5349C8F}" dt="2023-02-06T23:40:46.226" v="19" actId="20577"/>
      <pc:docMkLst>
        <pc:docMk/>
      </pc:docMkLst>
      <pc:sldChg chg="ord">
        <pc:chgData name="Mariely Manoel Bragil" userId="267b25610558bcd5" providerId="Windows Live" clId="Web-{92CFDF59-83D6-4216-9B0E-599DE5349C8F}" dt="2023-02-06T23:38:31.174" v="13"/>
        <pc:sldMkLst>
          <pc:docMk/>
          <pc:sldMk cId="4085311066" sldId="264"/>
        </pc:sldMkLst>
      </pc:sldChg>
      <pc:sldChg chg="modSp">
        <pc:chgData name="Mariely Manoel Bragil" userId="267b25610558bcd5" providerId="Windows Live" clId="Web-{92CFDF59-83D6-4216-9B0E-599DE5349C8F}" dt="2023-02-06T23:40:46.226" v="19" actId="20577"/>
        <pc:sldMkLst>
          <pc:docMk/>
          <pc:sldMk cId="3779577934" sldId="269"/>
        </pc:sldMkLst>
        <pc:spChg chg="mod">
          <ac:chgData name="Mariely Manoel Bragil" userId="267b25610558bcd5" providerId="Windows Live" clId="Web-{92CFDF59-83D6-4216-9B0E-599DE5349C8F}" dt="2023-02-06T23:40:46.226" v="19" actId="20577"/>
          <ac:spMkLst>
            <pc:docMk/>
            <pc:sldMk cId="3779577934" sldId="269"/>
            <ac:spMk id="41" creationId="{A879A31E-74D6-ECE1-157F-599BCA043FCD}"/>
          </ac:spMkLst>
        </pc:spChg>
      </pc:sldChg>
      <pc:sldChg chg="addSp delSp modSp">
        <pc:chgData name="Mariely Manoel Bragil" userId="267b25610558bcd5" providerId="Windows Live" clId="Web-{92CFDF59-83D6-4216-9B0E-599DE5349C8F}" dt="2023-02-06T23:38:25.768" v="12" actId="20577"/>
        <pc:sldMkLst>
          <pc:docMk/>
          <pc:sldMk cId="993373780" sldId="271"/>
        </pc:sldMkLst>
        <pc:spChg chg="mod">
          <ac:chgData name="Mariely Manoel Bragil" userId="267b25610558bcd5" providerId="Windows Live" clId="Web-{92CFDF59-83D6-4216-9B0E-599DE5349C8F}" dt="2023-02-06T23:38:25.768" v="12" actId="20577"/>
          <ac:spMkLst>
            <pc:docMk/>
            <pc:sldMk cId="993373780" sldId="271"/>
            <ac:spMk id="2" creationId="{8F56D7AA-FDF9-91CB-364B-83DD3E7B5A1D}"/>
          </ac:spMkLst>
        </pc:spChg>
        <pc:spChg chg="del">
          <ac:chgData name="Mariely Manoel Bragil" userId="267b25610558bcd5" providerId="Windows Live" clId="Web-{92CFDF59-83D6-4216-9B0E-599DE5349C8F}" dt="2023-02-06T23:37:19.406" v="0"/>
          <ac:spMkLst>
            <pc:docMk/>
            <pc:sldMk cId="993373780" sldId="271"/>
            <ac:spMk id="32" creationId="{37C89E4B-3C9F-44B9-8B86-D9E3D112D8EC}"/>
          </ac:spMkLst>
        </pc:spChg>
        <pc:spChg chg="add del">
          <ac:chgData name="Mariely Manoel Bragil" userId="267b25610558bcd5" providerId="Windows Live" clId="Web-{92CFDF59-83D6-4216-9B0E-599DE5349C8F}" dt="2023-02-06T23:37:57.986" v="7"/>
          <ac:spMkLst>
            <pc:docMk/>
            <pc:sldMk cId="993373780" sldId="271"/>
            <ac:spMk id="38" creationId="{BD396B13-A10E-4A7C-A096-8CAE0B98BDC9}"/>
          </ac:spMkLst>
        </pc:spChg>
        <pc:spChg chg="add del">
          <ac:chgData name="Mariely Manoel Bragil" userId="267b25610558bcd5" providerId="Windows Live" clId="Web-{92CFDF59-83D6-4216-9B0E-599DE5349C8F}" dt="2023-02-06T23:37:57.986" v="7"/>
          <ac:spMkLst>
            <pc:docMk/>
            <pc:sldMk cId="993373780" sldId="271"/>
            <ac:spMk id="40" creationId="{52B7117A-6A3D-4C1E-8D25-852D81E78C52}"/>
          </ac:spMkLst>
        </pc:spChg>
        <pc:spChg chg="add del">
          <ac:chgData name="Mariely Manoel Bragil" userId="267b25610558bcd5" providerId="Windows Live" clId="Web-{92CFDF59-83D6-4216-9B0E-599DE5349C8F}" dt="2023-02-06T23:37:57.986" v="7"/>
          <ac:spMkLst>
            <pc:docMk/>
            <pc:sldMk cId="993373780" sldId="271"/>
            <ac:spMk id="42" creationId="{EE04B5EB-F158-4507-90DD-BD23620C7CC9}"/>
          </ac:spMkLst>
        </pc:spChg>
        <pc:spChg chg="add">
          <ac:chgData name="Mariely Manoel Bragil" userId="267b25610558bcd5" providerId="Windows Live" clId="Web-{92CFDF59-83D6-4216-9B0E-599DE5349C8F}" dt="2023-02-06T23:37:57.986" v="7"/>
          <ac:spMkLst>
            <pc:docMk/>
            <pc:sldMk cId="993373780" sldId="271"/>
            <ac:spMk id="47" creationId="{AB45A142-4255-493C-8284-5D566C121B10}"/>
          </ac:spMkLst>
        </pc:spChg>
        <pc:picChg chg="mod ord">
          <ac:chgData name="Mariely Manoel Bragil" userId="267b25610558bcd5" providerId="Windows Live" clId="Web-{92CFDF59-83D6-4216-9B0E-599DE5349C8F}" dt="2023-02-06T23:38:12.064" v="11" actId="14100"/>
          <ac:picMkLst>
            <pc:docMk/>
            <pc:sldMk cId="993373780" sldId="271"/>
            <ac:picMk id="4" creationId="{53EC1B07-6CFC-2775-13D8-A4B01E3A4959}"/>
          </ac:picMkLst>
        </pc:picChg>
        <pc:cxnChg chg="del">
          <ac:chgData name="Mariely Manoel Bragil" userId="267b25610558bcd5" providerId="Windows Live" clId="Web-{92CFDF59-83D6-4216-9B0E-599DE5349C8F}" dt="2023-02-06T23:37:19.406" v="0"/>
          <ac:cxnSpMkLst>
            <pc:docMk/>
            <pc:sldMk cId="993373780" sldId="271"/>
            <ac:cxnSpMk id="31" creationId="{AA2EAA10-076F-46BD-8F0F-B9A2FB77A85C}"/>
          </ac:cxnSpMkLst>
        </pc:cxnChg>
        <pc:cxnChg chg="del">
          <ac:chgData name="Mariely Manoel Bragil" userId="267b25610558bcd5" providerId="Windows Live" clId="Web-{92CFDF59-83D6-4216-9B0E-599DE5349C8F}" dt="2023-02-06T23:37:19.406" v="0"/>
          <ac:cxnSpMkLst>
            <pc:docMk/>
            <pc:sldMk cId="993373780" sldId="271"/>
            <ac:cxnSpMk id="33" creationId="{D891E407-403B-4764-86C9-33A56D3BCAA3}"/>
          </ac:cxnSpMkLst>
        </pc:cxnChg>
        <pc:cxnChg chg="add">
          <ac:chgData name="Mariely Manoel Bragil" userId="267b25610558bcd5" providerId="Windows Live" clId="Web-{92CFDF59-83D6-4216-9B0E-599DE5349C8F}" dt="2023-02-06T23:37:57.986" v="7"/>
          <ac:cxnSpMkLst>
            <pc:docMk/>
            <pc:sldMk cId="993373780" sldId="271"/>
            <ac:cxnSpMk id="49" creationId="{38FB9660-F42F-4313-BBC4-47C007FE484C}"/>
          </ac:cxnSpMkLst>
        </pc:cxnChg>
      </pc:sldChg>
    </pc:docChg>
  </pc:docChgLst>
  <pc:docChgLst>
    <pc:chgData name="gabriela bragil" userId="267b25610558bcd5" providerId="Windows Live" clId="Web-{634451B0-20B4-4BA6-B2B1-A9041DB43D80}"/>
    <pc:docChg chg="modSld">
      <pc:chgData name="gabriela bragil" userId="267b25610558bcd5" providerId="Windows Live" clId="Web-{634451B0-20B4-4BA6-B2B1-A9041DB43D80}" dt="2023-02-04T22:59:46.552" v="0" actId="14100"/>
      <pc:docMkLst>
        <pc:docMk/>
      </pc:docMkLst>
      <pc:sldChg chg="modSp">
        <pc:chgData name="gabriela bragil" userId="267b25610558bcd5" providerId="Windows Live" clId="Web-{634451B0-20B4-4BA6-B2B1-A9041DB43D80}" dt="2023-02-04T22:59:46.552" v="0" actId="14100"/>
        <pc:sldMkLst>
          <pc:docMk/>
          <pc:sldMk cId="1483688707" sldId="265"/>
        </pc:sldMkLst>
        <pc:spChg chg="mod">
          <ac:chgData name="gabriela bragil" userId="267b25610558bcd5" providerId="Windows Live" clId="Web-{634451B0-20B4-4BA6-B2B1-A9041DB43D80}" dt="2023-02-04T22:59:46.552" v="0" actId="14100"/>
          <ac:spMkLst>
            <pc:docMk/>
            <pc:sldMk cId="1483688707" sldId="265"/>
            <ac:spMk id="2" creationId="{292C1D2E-5BCE-E286-99E1-7B594F82B5FD}"/>
          </ac:spMkLst>
        </pc:spChg>
      </pc:sldChg>
    </pc:docChg>
  </pc:docChgLst>
  <pc:docChgLst>
    <pc:chgData name="gabriela bragil" userId="267b25610558bcd5" providerId="Windows Live" clId="Web-{B565E480-9817-4429-BFD2-0EC53EC751B0}"/>
    <pc:docChg chg="addSld delSld modSld addMainMaster delMainMaster modMainMaster">
      <pc:chgData name="gabriela bragil" userId="267b25610558bcd5" providerId="Windows Live" clId="Web-{B565E480-9817-4429-BFD2-0EC53EC751B0}" dt="2023-02-04T21:29:16.470" v="166"/>
      <pc:docMkLst>
        <pc:docMk/>
      </pc:docMkLst>
      <pc:sldChg chg="addSp delSp modSp del mod setBg modClrScheme setClrOvrMap chgLayout">
        <pc:chgData name="gabriela bragil" userId="267b25610558bcd5" providerId="Windows Live" clId="Web-{B565E480-9817-4429-BFD2-0EC53EC751B0}" dt="2023-02-04T21:11:50.332" v="85"/>
        <pc:sldMkLst>
          <pc:docMk/>
          <pc:sldMk cId="988977761" sldId="256"/>
        </pc:sldMkLst>
        <pc:spChg chg="mod ord">
          <ac:chgData name="gabriela bragil" userId="267b25610558bcd5" providerId="Windows Live" clId="Web-{B565E480-9817-4429-BFD2-0EC53EC751B0}" dt="2023-02-04T21:08:53.937" v="80" actId="14100"/>
          <ac:spMkLst>
            <pc:docMk/>
            <pc:sldMk cId="988977761" sldId="256"/>
            <ac:spMk id="2" creationId="{00000000-0000-0000-0000-000000000000}"/>
          </ac:spMkLst>
        </pc:spChg>
        <pc:spChg chg="mod ord">
          <ac:chgData name="gabriela bragil" userId="267b25610558bcd5" providerId="Windows Live" clId="Web-{B565E480-9817-4429-BFD2-0EC53EC751B0}" dt="2023-02-04T21:09:10.172" v="81" actId="1076"/>
          <ac:spMkLst>
            <pc:docMk/>
            <pc:sldMk cId="988977761" sldId="256"/>
            <ac:spMk id="3" creationId="{00000000-0000-0000-0000-000000000000}"/>
          </ac:spMkLst>
        </pc:spChg>
        <pc:spChg chg="add">
          <ac:chgData name="gabriela bragil" userId="267b25610558bcd5" providerId="Windows Live" clId="Web-{B565E480-9817-4429-BFD2-0EC53EC751B0}" dt="2023-02-04T20:30:32.879" v="5"/>
          <ac:spMkLst>
            <pc:docMk/>
            <pc:sldMk cId="988977761" sldId="256"/>
            <ac:spMk id="5" creationId="{FA095FEB-F16D-72CA-2190-A80295D003CB}"/>
          </ac:spMkLst>
        </pc:spChg>
        <pc:spChg chg="add">
          <ac:chgData name="gabriela bragil" userId="267b25610558bcd5" providerId="Windows Live" clId="Web-{B565E480-9817-4429-BFD2-0EC53EC751B0}" dt="2023-02-04T20:51:47.724" v="55"/>
          <ac:spMkLst>
            <pc:docMk/>
            <pc:sldMk cId="988977761" sldId="256"/>
            <ac:spMk id="7" creationId="{D928DD85-BB99-450D-A702-2683E0296282}"/>
          </ac:spMkLst>
        </pc:spChg>
        <pc:spChg chg="add">
          <ac:chgData name="gabriela bragil" userId="267b25610558bcd5" providerId="Windows Live" clId="Web-{B565E480-9817-4429-BFD2-0EC53EC751B0}" dt="2023-02-04T20:51:47.724" v="55"/>
          <ac:spMkLst>
            <pc:docMk/>
            <pc:sldMk cId="988977761" sldId="256"/>
            <ac:spMk id="8" creationId="{240E5BD2-4019-4012-A1AA-628900E659E9}"/>
          </ac:spMkLst>
        </pc:spChg>
        <pc:spChg chg="add del">
          <ac:chgData name="gabriela bragil" userId="267b25610558bcd5" providerId="Windows Live" clId="Web-{B565E480-9817-4429-BFD2-0EC53EC751B0}" dt="2023-02-04T20:32:56.757" v="35"/>
          <ac:spMkLst>
            <pc:docMk/>
            <pc:sldMk cId="988977761" sldId="256"/>
            <ac:spMk id="10" creationId="{0671A8AE-40A1-4631-A6B8-581AFF065482}"/>
          </ac:spMkLst>
        </pc:spChg>
        <pc:spChg chg="add del">
          <ac:chgData name="gabriela bragil" userId="267b25610558bcd5" providerId="Windows Live" clId="Web-{B565E480-9817-4429-BFD2-0EC53EC751B0}" dt="2023-02-04T20:32:56.757" v="35"/>
          <ac:spMkLst>
            <pc:docMk/>
            <pc:sldMk cId="988977761" sldId="256"/>
            <ac:spMk id="12" creationId="{AB58EF07-17C2-48CF-ABB0-EEF1F17CB8F0}"/>
          </ac:spMkLst>
        </pc:spChg>
        <pc:spChg chg="add del">
          <ac:chgData name="gabriela bragil" userId="267b25610558bcd5" providerId="Windows Live" clId="Web-{B565E480-9817-4429-BFD2-0EC53EC751B0}" dt="2023-02-04T20:32:56.757" v="35"/>
          <ac:spMkLst>
            <pc:docMk/>
            <pc:sldMk cId="988977761" sldId="256"/>
            <ac:spMk id="14" creationId="{AF2F604E-43BE-4DC3-B983-E071523364F8}"/>
          </ac:spMkLst>
        </pc:spChg>
        <pc:spChg chg="add del">
          <ac:chgData name="gabriela bragil" userId="267b25610558bcd5" providerId="Windows Live" clId="Web-{B565E480-9817-4429-BFD2-0EC53EC751B0}" dt="2023-02-04T20:32:56.757" v="35"/>
          <ac:spMkLst>
            <pc:docMk/>
            <pc:sldMk cId="988977761" sldId="256"/>
            <ac:spMk id="16" creationId="{08C9B587-E65E-4B52-B37C-ABEBB6E87928}"/>
          </ac:spMkLst>
        </pc:spChg>
        <pc:spChg chg="add del">
          <ac:chgData name="gabriela bragil" userId="267b25610558bcd5" providerId="Windows Live" clId="Web-{B565E480-9817-4429-BFD2-0EC53EC751B0}" dt="2023-02-04T20:32:46.038" v="28"/>
          <ac:spMkLst>
            <pc:docMk/>
            <pc:sldMk cId="988977761" sldId="256"/>
            <ac:spMk id="21" creationId="{6F828D28-8E09-41CC-8229-3070B5467A96}"/>
          </ac:spMkLst>
        </pc:spChg>
        <pc:spChg chg="add del">
          <ac:chgData name="gabriela bragil" userId="267b25610558bcd5" providerId="Windows Live" clId="Web-{B565E480-9817-4429-BFD2-0EC53EC751B0}" dt="2023-02-04T20:32:46.038" v="28"/>
          <ac:spMkLst>
            <pc:docMk/>
            <pc:sldMk cId="988977761" sldId="256"/>
            <ac:spMk id="23" creationId="{D5B012D8-7F27-4758-9AC6-C889B154BD73}"/>
          </ac:spMkLst>
        </pc:spChg>
        <pc:spChg chg="add del">
          <ac:chgData name="gabriela bragil" userId="267b25610558bcd5" providerId="Windows Live" clId="Web-{B565E480-9817-4429-BFD2-0EC53EC751B0}" dt="2023-02-04T20:32:46.038" v="28"/>
          <ac:spMkLst>
            <pc:docMk/>
            <pc:sldMk cId="988977761" sldId="256"/>
            <ac:spMk id="25" creationId="{4063B759-00FC-46D1-9898-8E8625268FAF}"/>
          </ac:spMkLst>
        </pc:spChg>
        <pc:picChg chg="add del mod ord">
          <ac:chgData name="gabriela bragil" userId="267b25610558bcd5" providerId="Windows Live" clId="Web-{B565E480-9817-4429-BFD2-0EC53EC751B0}" dt="2023-02-04T21:11:17.034" v="82" actId="1076"/>
          <ac:picMkLst>
            <pc:docMk/>
            <pc:sldMk cId="988977761" sldId="256"/>
            <ac:picMk id="4" creationId="{733D9B5C-AA7C-A1F8-EB70-D3C4672C9F5E}"/>
          </ac:picMkLst>
        </pc:picChg>
      </pc:sldChg>
      <pc:sldChg chg="addSp delSp modSp new mod setBg modClrScheme setClrOvrMap chgLayout">
        <pc:chgData name="gabriela bragil" userId="267b25610558bcd5" providerId="Windows Live" clId="Web-{B565E480-9817-4429-BFD2-0EC53EC751B0}" dt="2023-02-04T21:28:42.953" v="163"/>
        <pc:sldMkLst>
          <pc:docMk/>
          <pc:sldMk cId="654232925" sldId="257"/>
        </pc:sldMkLst>
        <pc:spChg chg="mod ord">
          <ac:chgData name="gabriela bragil" userId="267b25610558bcd5" providerId="Windows Live" clId="Web-{B565E480-9817-4429-BFD2-0EC53EC751B0}" dt="2023-02-04T21:18:20.311" v="138" actId="20577"/>
          <ac:spMkLst>
            <pc:docMk/>
            <pc:sldMk cId="654232925" sldId="257"/>
            <ac:spMk id="2" creationId="{408B1F55-3256-8E2E-B41A-4FB7ECB8416D}"/>
          </ac:spMkLst>
        </pc:spChg>
        <pc:spChg chg="add del mod ord">
          <ac:chgData name="gabriela bragil" userId="267b25610558bcd5" providerId="Windows Live" clId="Web-{B565E480-9817-4429-BFD2-0EC53EC751B0}" dt="2023-02-04T21:13:42.116" v="100"/>
          <ac:spMkLst>
            <pc:docMk/>
            <pc:sldMk cId="654232925" sldId="257"/>
            <ac:spMk id="3" creationId="{3D11112E-3B31-6BB2-51CB-EA84C02A3E37}"/>
          </ac:spMkLst>
        </pc:spChg>
        <pc:spChg chg="add del mod">
          <ac:chgData name="gabriela bragil" userId="267b25610558bcd5" providerId="Windows Live" clId="Web-{B565E480-9817-4429-BFD2-0EC53EC751B0}" dt="2023-02-04T21:14:05.538" v="109"/>
          <ac:spMkLst>
            <pc:docMk/>
            <pc:sldMk cId="654232925" sldId="257"/>
            <ac:spMk id="13" creationId="{27763C0C-717A-4B97-857D-0086AF5E6C53}"/>
          </ac:spMkLst>
        </pc:spChg>
        <pc:spChg chg="add del">
          <ac:chgData name="gabriela bragil" userId="267b25610558bcd5" providerId="Windows Live" clId="Web-{B565E480-9817-4429-BFD2-0EC53EC751B0}" dt="2023-02-04T21:14:01.741" v="106"/>
          <ac:spMkLst>
            <pc:docMk/>
            <pc:sldMk cId="654232925" sldId="257"/>
            <ac:spMk id="18" creationId="{66B332A4-D438-4773-A77F-5ED49A448D9D}"/>
          </ac:spMkLst>
        </pc:spChg>
        <pc:spChg chg="add del">
          <ac:chgData name="gabriela bragil" userId="267b25610558bcd5" providerId="Windows Live" clId="Web-{B565E480-9817-4429-BFD2-0EC53EC751B0}" dt="2023-02-04T21:14:01.741" v="106"/>
          <ac:spMkLst>
            <pc:docMk/>
            <pc:sldMk cId="654232925" sldId="257"/>
            <ac:spMk id="20" creationId="{DF9AD32D-FF05-44F4-BD4D-9CEE89B71EB9}"/>
          </ac:spMkLst>
        </pc:spChg>
        <pc:spChg chg="add del">
          <ac:chgData name="gabriela bragil" userId="267b25610558bcd5" providerId="Windows Live" clId="Web-{B565E480-9817-4429-BFD2-0EC53EC751B0}" dt="2023-02-04T21:14:05.523" v="108"/>
          <ac:spMkLst>
            <pc:docMk/>
            <pc:sldMk cId="654232925" sldId="257"/>
            <ac:spMk id="22" creationId="{CD9FE4EF-C4D8-49A0-B2FF-81D8DB7D8A24}"/>
          </ac:spMkLst>
        </pc:spChg>
        <pc:spChg chg="add del">
          <ac:chgData name="gabriela bragil" userId="267b25610558bcd5" providerId="Windows Live" clId="Web-{B565E480-9817-4429-BFD2-0EC53EC751B0}" dt="2023-02-04T21:14:05.523" v="108"/>
          <ac:spMkLst>
            <pc:docMk/>
            <pc:sldMk cId="654232925" sldId="257"/>
            <ac:spMk id="23" creationId="{09588DA8-065E-4F6F-8EFD-43104AB2E0CF}"/>
          </ac:spMkLst>
        </pc:spChg>
        <pc:spChg chg="add del">
          <ac:chgData name="gabriela bragil" userId="267b25610558bcd5" providerId="Windows Live" clId="Web-{B565E480-9817-4429-BFD2-0EC53EC751B0}" dt="2023-02-04T21:14:05.523" v="108"/>
          <ac:spMkLst>
            <pc:docMk/>
            <pc:sldMk cId="654232925" sldId="257"/>
            <ac:spMk id="24" creationId="{4300840D-0A0B-4512-BACA-B439D5B9C57C}"/>
          </ac:spMkLst>
        </pc:spChg>
        <pc:spChg chg="add del">
          <ac:chgData name="gabriela bragil" userId="267b25610558bcd5" providerId="Windows Live" clId="Web-{B565E480-9817-4429-BFD2-0EC53EC751B0}" dt="2023-02-04T21:14:05.523" v="108"/>
          <ac:spMkLst>
            <pc:docMk/>
            <pc:sldMk cId="654232925" sldId="257"/>
            <ac:spMk id="25" creationId="{C4285719-470E-454C-AF62-8323075F1F5B}"/>
          </ac:spMkLst>
        </pc:spChg>
        <pc:spChg chg="add del">
          <ac:chgData name="gabriela bragil" userId="267b25610558bcd5" providerId="Windows Live" clId="Web-{B565E480-9817-4429-BFD2-0EC53EC751B0}" dt="2023-02-04T21:14:05.523" v="108"/>
          <ac:spMkLst>
            <pc:docMk/>
            <pc:sldMk cId="654232925" sldId="257"/>
            <ac:spMk id="26" creationId="{D2B78728-A580-49A7-84F9-6EF6F583ADE0}"/>
          </ac:spMkLst>
        </pc:spChg>
        <pc:spChg chg="add del">
          <ac:chgData name="gabriela bragil" userId="267b25610558bcd5" providerId="Windows Live" clId="Web-{B565E480-9817-4429-BFD2-0EC53EC751B0}" dt="2023-02-04T21:14:05.523" v="108"/>
          <ac:spMkLst>
            <pc:docMk/>
            <pc:sldMk cId="654232925" sldId="257"/>
            <ac:spMk id="27" creationId="{27763C0C-717A-4B97-857D-0086AF5E6C53}"/>
          </ac:spMkLst>
        </pc:spChg>
        <pc:spChg chg="add del">
          <ac:chgData name="gabriela bragil" userId="267b25610558bcd5" providerId="Windows Live" clId="Web-{B565E480-9817-4429-BFD2-0EC53EC751B0}" dt="2023-02-04T21:14:05.523" v="108"/>
          <ac:spMkLst>
            <pc:docMk/>
            <pc:sldMk cId="654232925" sldId="257"/>
            <ac:spMk id="28" creationId="{38FAA1A1-D861-433F-88FA-1E9D6FD31D11}"/>
          </ac:spMkLst>
        </pc:spChg>
        <pc:spChg chg="add del">
          <ac:chgData name="gabriela bragil" userId="267b25610558bcd5" providerId="Windows Live" clId="Web-{B565E480-9817-4429-BFD2-0EC53EC751B0}" dt="2023-02-04T21:14:05.523" v="108"/>
          <ac:spMkLst>
            <pc:docMk/>
            <pc:sldMk cId="654232925" sldId="257"/>
            <ac:spMk id="30" creationId="{8D71EDA1-87BF-4D5D-AB79-F346FD19278A}"/>
          </ac:spMkLst>
        </pc:spChg>
        <pc:spChg chg="add">
          <ac:chgData name="gabriela bragil" userId="267b25610558bcd5" providerId="Windows Live" clId="Web-{B565E480-9817-4429-BFD2-0EC53EC751B0}" dt="2023-02-04T21:14:05.538" v="109"/>
          <ac:spMkLst>
            <pc:docMk/>
            <pc:sldMk cId="654232925" sldId="257"/>
            <ac:spMk id="32" creationId="{35E9085E-E730-4768-83D4-6CB7E9897153}"/>
          </ac:spMkLst>
        </pc:spChg>
        <pc:spChg chg="add">
          <ac:chgData name="gabriela bragil" userId="267b25610558bcd5" providerId="Windows Live" clId="Web-{B565E480-9817-4429-BFD2-0EC53EC751B0}" dt="2023-02-04T21:14:05.538" v="109"/>
          <ac:spMkLst>
            <pc:docMk/>
            <pc:sldMk cId="654232925" sldId="257"/>
            <ac:spMk id="33" creationId="{88294908-8B00-4F58-BBBA-20F71A40AA9E}"/>
          </ac:spMkLst>
        </pc:spChg>
        <pc:spChg chg="add">
          <ac:chgData name="gabriela bragil" userId="267b25610558bcd5" providerId="Windows Live" clId="Web-{B565E480-9817-4429-BFD2-0EC53EC751B0}" dt="2023-02-04T21:14:05.538" v="109"/>
          <ac:spMkLst>
            <pc:docMk/>
            <pc:sldMk cId="654232925" sldId="257"/>
            <ac:spMk id="34" creationId="{973272FE-A474-4CAE-8CA2-BCC8B476C3F4}"/>
          </ac:spMkLst>
        </pc:spChg>
        <pc:spChg chg="add">
          <ac:chgData name="gabriela bragil" userId="267b25610558bcd5" providerId="Windows Live" clId="Web-{B565E480-9817-4429-BFD2-0EC53EC751B0}" dt="2023-02-04T21:14:05.538" v="109"/>
          <ac:spMkLst>
            <pc:docMk/>
            <pc:sldMk cId="654232925" sldId="257"/>
            <ac:spMk id="35" creationId="{4364C879-1404-4203-8E9D-CC5DE0A621A2}"/>
          </ac:spMkLst>
        </pc:spChg>
        <pc:spChg chg="add">
          <ac:chgData name="gabriela bragil" userId="267b25610558bcd5" providerId="Windows Live" clId="Web-{B565E480-9817-4429-BFD2-0EC53EC751B0}" dt="2023-02-04T21:14:05.538" v="109"/>
          <ac:spMkLst>
            <pc:docMk/>
            <pc:sldMk cId="654232925" sldId="257"/>
            <ac:spMk id="36" creationId="{E07981EA-05A6-437C-88D7-B377B92B031D}"/>
          </ac:spMkLst>
        </pc:spChg>
        <pc:spChg chg="add">
          <ac:chgData name="gabriela bragil" userId="267b25610558bcd5" providerId="Windows Live" clId="Web-{B565E480-9817-4429-BFD2-0EC53EC751B0}" dt="2023-02-04T21:14:05.538" v="109"/>
          <ac:spMkLst>
            <pc:docMk/>
            <pc:sldMk cId="654232925" sldId="257"/>
            <ac:spMk id="37" creationId="{84617302-4B0D-4351-A6BB-6F0930D943AC}"/>
          </ac:spMkLst>
        </pc:spChg>
        <pc:spChg chg="add">
          <ac:chgData name="gabriela bragil" userId="267b25610558bcd5" providerId="Windows Live" clId="Web-{B565E480-9817-4429-BFD2-0EC53EC751B0}" dt="2023-02-04T21:14:05.538" v="109"/>
          <ac:spMkLst>
            <pc:docMk/>
            <pc:sldMk cId="654232925" sldId="257"/>
            <ac:spMk id="38" creationId="{15E3C750-986E-4769-B1AE-49289FBEE757}"/>
          </ac:spMkLst>
        </pc:spChg>
        <pc:spChg chg="add">
          <ac:chgData name="gabriela bragil" userId="267b25610558bcd5" providerId="Windows Live" clId="Web-{B565E480-9817-4429-BFD2-0EC53EC751B0}" dt="2023-02-04T21:14:05.538" v="109"/>
          <ac:spMkLst>
            <pc:docMk/>
            <pc:sldMk cId="654232925" sldId="257"/>
            <ac:spMk id="39" creationId="{DA2C7802-C2E0-4218-8F89-8DD7CCD2CD1C}"/>
          </ac:spMkLst>
        </pc:spChg>
        <pc:spChg chg="add">
          <ac:chgData name="gabriela bragil" userId="267b25610558bcd5" providerId="Windows Live" clId="Web-{B565E480-9817-4429-BFD2-0EC53EC751B0}" dt="2023-02-04T21:14:05.538" v="109"/>
          <ac:spMkLst>
            <pc:docMk/>
            <pc:sldMk cId="654232925" sldId="257"/>
            <ac:spMk id="40" creationId="{A6D7111A-21E5-4EE9-8A78-10E5530F0116}"/>
          </ac:spMkLst>
        </pc:spChg>
        <pc:spChg chg="add">
          <ac:chgData name="gabriela bragil" userId="267b25610558bcd5" providerId="Windows Live" clId="Web-{B565E480-9817-4429-BFD2-0EC53EC751B0}" dt="2023-02-04T21:14:05.538" v="109"/>
          <ac:spMkLst>
            <pc:docMk/>
            <pc:sldMk cId="654232925" sldId="257"/>
            <ac:spMk id="41" creationId="{A3969E80-A77B-49FC-9122-D89AFD5EE118}"/>
          </ac:spMkLst>
        </pc:spChg>
        <pc:spChg chg="add">
          <ac:chgData name="gabriela bragil" userId="267b25610558bcd5" providerId="Windows Live" clId="Web-{B565E480-9817-4429-BFD2-0EC53EC751B0}" dt="2023-02-04T21:14:05.538" v="109"/>
          <ac:spMkLst>
            <pc:docMk/>
            <pc:sldMk cId="654232925" sldId="257"/>
            <ac:spMk id="42" creationId="{1849CA57-76BD-4CF2-80BA-D7A46A01B7B1}"/>
          </ac:spMkLst>
        </pc:spChg>
        <pc:graphicFrameChg chg="add del mod ord modGraphic">
          <ac:chgData name="gabriela bragil" userId="267b25610558bcd5" providerId="Windows Live" clId="Web-{B565E480-9817-4429-BFD2-0EC53EC751B0}" dt="2023-02-04T21:07:35.638" v="63"/>
          <ac:graphicFrameMkLst>
            <pc:docMk/>
            <pc:sldMk cId="654232925" sldId="257"/>
            <ac:graphicFrameMk id="4" creationId="{5514EC60-BCBE-4019-BA3E-D264A5DE6DBF}"/>
          </ac:graphicFrameMkLst>
        </pc:graphicFrameChg>
        <pc:picChg chg="add del mod ord">
          <ac:chgData name="gabriela bragil" userId="267b25610558bcd5" providerId="Windows Live" clId="Web-{B565E480-9817-4429-BFD2-0EC53EC751B0}" dt="2023-02-04T21:13:54.194" v="104"/>
          <ac:picMkLst>
            <pc:docMk/>
            <pc:sldMk cId="654232925" sldId="257"/>
            <ac:picMk id="11" creationId="{6DB370F9-2215-4D78-1DF7-C851EAC98BFE}"/>
          </ac:picMkLst>
        </pc:picChg>
      </pc:sldChg>
      <pc:sldChg chg="addSp delSp modSp new mod modTransition setBg">
        <pc:chgData name="gabriela bragil" userId="267b25610558bcd5" providerId="Windows Live" clId="Web-{B565E480-9817-4429-BFD2-0EC53EC751B0}" dt="2023-02-04T21:29:16.470" v="166"/>
        <pc:sldMkLst>
          <pc:docMk/>
          <pc:sldMk cId="2862572311" sldId="258"/>
        </pc:sldMkLst>
        <pc:spChg chg="del mod">
          <ac:chgData name="gabriela bragil" userId="267b25610558bcd5" providerId="Windows Live" clId="Web-{B565E480-9817-4429-BFD2-0EC53EC751B0}" dt="2023-02-04T21:21:17.114" v="142"/>
          <ac:spMkLst>
            <pc:docMk/>
            <pc:sldMk cId="2862572311" sldId="258"/>
            <ac:spMk id="2" creationId="{C7E57850-A717-8F3B-0C54-4330AD947593}"/>
          </ac:spMkLst>
        </pc:spChg>
        <pc:spChg chg="del">
          <ac:chgData name="gabriela bragil" userId="267b25610558bcd5" providerId="Windows Live" clId="Web-{B565E480-9817-4429-BFD2-0EC53EC751B0}" dt="2023-02-04T21:26:42.841" v="143"/>
          <ac:spMkLst>
            <pc:docMk/>
            <pc:sldMk cId="2862572311" sldId="258"/>
            <ac:spMk id="3" creationId="{C505FC69-2EE2-CEA6-305C-E939C470CF76}"/>
          </ac:spMkLst>
        </pc:spChg>
        <pc:spChg chg="add del mod">
          <ac:chgData name="gabriela bragil" userId="267b25610558bcd5" providerId="Windows Live" clId="Web-{B565E480-9817-4429-BFD2-0EC53EC751B0}" dt="2023-02-04T21:27:57.749" v="156"/>
          <ac:spMkLst>
            <pc:docMk/>
            <pc:sldMk cId="2862572311" sldId="258"/>
            <ac:spMk id="8" creationId="{A44DC017-8973-FF18-956F-04960D67DE0A}"/>
          </ac:spMkLst>
        </pc:spChg>
        <pc:spChg chg="add del">
          <ac:chgData name="gabriela bragil" userId="267b25610558bcd5" providerId="Windows Live" clId="Web-{B565E480-9817-4429-BFD2-0EC53EC751B0}" dt="2023-02-04T21:27:05.920" v="147"/>
          <ac:spMkLst>
            <pc:docMk/>
            <pc:sldMk cId="2862572311" sldId="258"/>
            <ac:spMk id="11" creationId="{A81E7530-396C-45F0-92F4-A885648D1631}"/>
          </ac:spMkLst>
        </pc:spChg>
        <pc:spChg chg="add del">
          <ac:chgData name="gabriela bragil" userId="267b25610558bcd5" providerId="Windows Live" clId="Web-{B565E480-9817-4429-BFD2-0EC53EC751B0}" dt="2023-02-04T21:27:05.920" v="147"/>
          <ac:spMkLst>
            <pc:docMk/>
            <pc:sldMk cId="2862572311" sldId="258"/>
            <ac:spMk id="13" creationId="{7316481C-0A49-4796-812B-0D64F063B720}"/>
          </ac:spMkLst>
        </pc:spChg>
        <pc:spChg chg="add del">
          <ac:chgData name="gabriela bragil" userId="267b25610558bcd5" providerId="Windows Live" clId="Web-{B565E480-9817-4429-BFD2-0EC53EC751B0}" dt="2023-02-04T21:27:05.920" v="147"/>
          <ac:spMkLst>
            <pc:docMk/>
            <pc:sldMk cId="2862572311" sldId="258"/>
            <ac:spMk id="15" creationId="{A5271697-90F1-4A23-8EF2-0179F2EAFACB}"/>
          </ac:spMkLst>
        </pc:spChg>
        <pc:spChg chg="add del">
          <ac:chgData name="gabriela bragil" userId="267b25610558bcd5" providerId="Windows Live" clId="Web-{B565E480-9817-4429-BFD2-0EC53EC751B0}" dt="2023-02-04T21:27:05.920" v="147"/>
          <ac:spMkLst>
            <pc:docMk/>
            <pc:sldMk cId="2862572311" sldId="258"/>
            <ac:spMk id="39" creationId="{D9F5512A-48E1-4C07-B75E-3CCC517B6804}"/>
          </ac:spMkLst>
        </pc:spChg>
        <pc:spChg chg="add del">
          <ac:chgData name="gabriela bragil" userId="267b25610558bcd5" providerId="Windows Live" clId="Web-{B565E480-9817-4429-BFD2-0EC53EC751B0}" dt="2023-02-04T21:27:57.749" v="156"/>
          <ac:spMkLst>
            <pc:docMk/>
            <pc:sldMk cId="2862572311" sldId="258"/>
            <ac:spMk id="44" creationId="{5C8908E2-EE49-44D2-9428-A28D2312A8D5}"/>
          </ac:spMkLst>
        </pc:spChg>
        <pc:spChg chg="add del">
          <ac:chgData name="gabriela bragil" userId="267b25610558bcd5" providerId="Windows Live" clId="Web-{B565E480-9817-4429-BFD2-0EC53EC751B0}" dt="2023-02-04T21:27:57.749" v="156"/>
          <ac:spMkLst>
            <pc:docMk/>
            <pc:sldMk cId="2862572311" sldId="258"/>
            <ac:spMk id="50" creationId="{8B88B599-C539-4F18-A32A-40207EC6E21A}"/>
          </ac:spMkLst>
        </pc:spChg>
        <pc:spChg chg="add del">
          <ac:chgData name="gabriela bragil" userId="267b25610558bcd5" providerId="Windows Live" clId="Web-{B565E480-9817-4429-BFD2-0EC53EC751B0}" dt="2023-02-04T21:27:57.749" v="156"/>
          <ac:spMkLst>
            <pc:docMk/>
            <pc:sldMk cId="2862572311" sldId="258"/>
            <ac:spMk id="52" creationId="{ED888B23-07FA-482A-96DF-47E31AF1A603}"/>
          </ac:spMkLst>
        </pc:spChg>
        <pc:spChg chg="add del">
          <ac:chgData name="gabriela bragil" userId="267b25610558bcd5" providerId="Windows Live" clId="Web-{B565E480-9817-4429-BFD2-0EC53EC751B0}" dt="2023-02-04T21:29:16.470" v="166"/>
          <ac:spMkLst>
            <pc:docMk/>
            <pc:sldMk cId="2862572311" sldId="258"/>
            <ac:spMk id="57" creationId="{AB8C311F-7253-4AED-9701-7FC0708C41C7}"/>
          </ac:spMkLst>
        </pc:spChg>
        <pc:spChg chg="add del">
          <ac:chgData name="gabriela bragil" userId="267b25610558bcd5" providerId="Windows Live" clId="Web-{B565E480-9817-4429-BFD2-0EC53EC751B0}" dt="2023-02-04T21:29:16.470" v="166"/>
          <ac:spMkLst>
            <pc:docMk/>
            <pc:sldMk cId="2862572311" sldId="258"/>
            <ac:spMk id="59" creationId="{E2384209-CB15-4CDF-9D31-C44FD9A3F20D}"/>
          </ac:spMkLst>
        </pc:spChg>
        <pc:spChg chg="add del">
          <ac:chgData name="gabriela bragil" userId="267b25610558bcd5" providerId="Windows Live" clId="Web-{B565E480-9817-4429-BFD2-0EC53EC751B0}" dt="2023-02-04T21:29:16.470" v="166"/>
          <ac:spMkLst>
            <pc:docMk/>
            <pc:sldMk cId="2862572311" sldId="258"/>
            <ac:spMk id="61" creationId="{2633B3B5-CC90-43F0-8714-D31D1F3F0209}"/>
          </ac:spMkLst>
        </pc:spChg>
        <pc:spChg chg="add del">
          <ac:chgData name="gabriela bragil" userId="267b25610558bcd5" providerId="Windows Live" clId="Web-{B565E480-9817-4429-BFD2-0EC53EC751B0}" dt="2023-02-04T21:29:16.470" v="166"/>
          <ac:spMkLst>
            <pc:docMk/>
            <pc:sldMk cId="2862572311" sldId="258"/>
            <ac:spMk id="63" creationId="{A8D57A06-A426-446D-B02C-A2DC6B62E45E}"/>
          </ac:spMkLst>
        </pc:spChg>
        <pc:spChg chg="add">
          <ac:chgData name="gabriela bragil" userId="267b25610558bcd5" providerId="Windows Live" clId="Web-{B565E480-9817-4429-BFD2-0EC53EC751B0}" dt="2023-02-04T21:29:16.470" v="166"/>
          <ac:spMkLst>
            <pc:docMk/>
            <pc:sldMk cId="2862572311" sldId="258"/>
            <ac:spMk id="67" creationId="{E9BDE884-AE5C-8EEC-3773-93CBF3EF9FEB}"/>
          </ac:spMkLst>
        </pc:spChg>
        <pc:spChg chg="add">
          <ac:chgData name="gabriela bragil" userId="267b25610558bcd5" providerId="Windows Live" clId="Web-{B565E480-9817-4429-BFD2-0EC53EC751B0}" dt="2023-02-04T21:29:16.470" v="166"/>
          <ac:spMkLst>
            <pc:docMk/>
            <pc:sldMk cId="2862572311" sldId="258"/>
            <ac:spMk id="70" creationId="{C0A1ED06-4733-4020-9C60-81D4D801408D}"/>
          </ac:spMkLst>
        </pc:spChg>
        <pc:spChg chg="add">
          <ac:chgData name="gabriela bragil" userId="267b25610558bcd5" providerId="Windows Live" clId="Web-{B565E480-9817-4429-BFD2-0EC53EC751B0}" dt="2023-02-04T21:29:16.470" v="166"/>
          <ac:spMkLst>
            <pc:docMk/>
            <pc:sldMk cId="2862572311" sldId="258"/>
            <ac:spMk id="72" creationId="{B0CA3509-3AF9-45FE-93ED-57BB5D5E8E07}"/>
          </ac:spMkLst>
        </pc:spChg>
        <pc:grpChg chg="add del">
          <ac:chgData name="gabriela bragil" userId="267b25610558bcd5" providerId="Windows Live" clId="Web-{B565E480-9817-4429-BFD2-0EC53EC751B0}" dt="2023-02-04T21:27:05.920" v="147"/>
          <ac:grpSpMkLst>
            <pc:docMk/>
            <pc:sldMk cId="2862572311" sldId="258"/>
            <ac:grpSpMk id="17" creationId="{81DE8B58-F373-409E-A253-4380A66091D4}"/>
          </ac:grpSpMkLst>
        </pc:grpChg>
        <pc:grpChg chg="add del">
          <ac:chgData name="gabriela bragil" userId="267b25610558bcd5" providerId="Windows Live" clId="Web-{B565E480-9817-4429-BFD2-0EC53EC751B0}" dt="2023-02-04T21:27:57.749" v="156"/>
          <ac:grpSpMkLst>
            <pc:docMk/>
            <pc:sldMk cId="2862572311" sldId="258"/>
            <ac:grpSpMk id="46" creationId="{B29018A0-5DE6-4CC9-AB25-675616AF7225}"/>
          </ac:grpSpMkLst>
        </pc:grpChg>
        <pc:picChg chg="add mod ord">
          <ac:chgData name="gabriela bragil" userId="267b25610558bcd5" providerId="Windows Live" clId="Web-{B565E480-9817-4429-BFD2-0EC53EC751B0}" dt="2023-02-04T21:29:16.470" v="166"/>
          <ac:picMkLst>
            <pc:docMk/>
            <pc:sldMk cId="2862572311" sldId="258"/>
            <ac:picMk id="4" creationId="{107B2671-EDFF-C23A-B36A-EAE82C2708E5}"/>
          </ac:picMkLst>
        </pc:picChg>
      </pc:sldChg>
      <pc:sldMasterChg chg="del delSldLayout">
        <pc:chgData name="gabriela bragil" userId="267b25610558bcd5" providerId="Windows Live" clId="Web-{B565E480-9817-4429-BFD2-0EC53EC751B0}" dt="2023-02-04T20:30:05.722" v="3"/>
        <pc:sldMasterMkLst>
          <pc:docMk/>
          <pc:sldMasterMk cId="3132066477" sldId="2147483648"/>
        </pc:sldMasterMkLst>
        <pc:sldLayoutChg chg="del">
          <pc:chgData name="gabriela bragil" userId="267b25610558bcd5" providerId="Windows Live" clId="Web-{B565E480-9817-4429-BFD2-0EC53EC751B0}" dt="2023-02-04T20:30:05.722" v="3"/>
          <pc:sldLayoutMkLst>
            <pc:docMk/>
            <pc:sldMasterMk cId="3132066477" sldId="2147483648"/>
            <pc:sldLayoutMk cId="1035360755" sldId="2147483649"/>
          </pc:sldLayoutMkLst>
        </pc:sldLayoutChg>
        <pc:sldLayoutChg chg="del">
          <pc:chgData name="gabriela bragil" userId="267b25610558bcd5" providerId="Windows Live" clId="Web-{B565E480-9817-4429-BFD2-0EC53EC751B0}" dt="2023-02-04T20:30:05.722" v="3"/>
          <pc:sldLayoutMkLst>
            <pc:docMk/>
            <pc:sldMasterMk cId="3132066477" sldId="2147483648"/>
            <pc:sldLayoutMk cId="373056942" sldId="2147483650"/>
          </pc:sldLayoutMkLst>
        </pc:sldLayoutChg>
        <pc:sldLayoutChg chg="del">
          <pc:chgData name="gabriela bragil" userId="267b25610558bcd5" providerId="Windows Live" clId="Web-{B565E480-9817-4429-BFD2-0EC53EC751B0}" dt="2023-02-04T20:30:05.722" v="3"/>
          <pc:sldLayoutMkLst>
            <pc:docMk/>
            <pc:sldMasterMk cId="3132066477" sldId="2147483648"/>
            <pc:sldLayoutMk cId="614626343" sldId="2147483651"/>
          </pc:sldLayoutMkLst>
        </pc:sldLayoutChg>
        <pc:sldLayoutChg chg="del">
          <pc:chgData name="gabriela bragil" userId="267b25610558bcd5" providerId="Windows Live" clId="Web-{B565E480-9817-4429-BFD2-0EC53EC751B0}" dt="2023-02-04T20:30:05.722" v="3"/>
          <pc:sldLayoutMkLst>
            <pc:docMk/>
            <pc:sldMasterMk cId="3132066477" sldId="2147483648"/>
            <pc:sldLayoutMk cId="3056420395" sldId="2147483652"/>
          </pc:sldLayoutMkLst>
        </pc:sldLayoutChg>
        <pc:sldLayoutChg chg="del">
          <pc:chgData name="gabriela bragil" userId="267b25610558bcd5" providerId="Windows Live" clId="Web-{B565E480-9817-4429-BFD2-0EC53EC751B0}" dt="2023-02-04T20:30:05.722" v="3"/>
          <pc:sldLayoutMkLst>
            <pc:docMk/>
            <pc:sldMasterMk cId="3132066477" sldId="2147483648"/>
            <pc:sldLayoutMk cId="2849149329" sldId="2147483653"/>
          </pc:sldLayoutMkLst>
        </pc:sldLayoutChg>
        <pc:sldLayoutChg chg="del">
          <pc:chgData name="gabriela bragil" userId="267b25610558bcd5" providerId="Windows Live" clId="Web-{B565E480-9817-4429-BFD2-0EC53EC751B0}" dt="2023-02-04T20:30:05.722" v="3"/>
          <pc:sldLayoutMkLst>
            <pc:docMk/>
            <pc:sldMasterMk cId="3132066477" sldId="2147483648"/>
            <pc:sldLayoutMk cId="2455507687" sldId="2147483654"/>
          </pc:sldLayoutMkLst>
        </pc:sldLayoutChg>
        <pc:sldLayoutChg chg="del">
          <pc:chgData name="gabriela bragil" userId="267b25610558bcd5" providerId="Windows Live" clId="Web-{B565E480-9817-4429-BFD2-0EC53EC751B0}" dt="2023-02-04T20:30:05.722" v="3"/>
          <pc:sldLayoutMkLst>
            <pc:docMk/>
            <pc:sldMasterMk cId="3132066477" sldId="2147483648"/>
            <pc:sldLayoutMk cId="969934796" sldId="2147483655"/>
          </pc:sldLayoutMkLst>
        </pc:sldLayoutChg>
        <pc:sldLayoutChg chg="del">
          <pc:chgData name="gabriela bragil" userId="267b25610558bcd5" providerId="Windows Live" clId="Web-{B565E480-9817-4429-BFD2-0EC53EC751B0}" dt="2023-02-04T20:30:05.722" v="3"/>
          <pc:sldLayoutMkLst>
            <pc:docMk/>
            <pc:sldMasterMk cId="3132066477" sldId="2147483648"/>
            <pc:sldLayoutMk cId="4089164687" sldId="2147483656"/>
          </pc:sldLayoutMkLst>
        </pc:sldLayoutChg>
        <pc:sldLayoutChg chg="del">
          <pc:chgData name="gabriela bragil" userId="267b25610558bcd5" providerId="Windows Live" clId="Web-{B565E480-9817-4429-BFD2-0EC53EC751B0}" dt="2023-02-04T20:30:05.722" v="3"/>
          <pc:sldLayoutMkLst>
            <pc:docMk/>
            <pc:sldMasterMk cId="3132066477" sldId="2147483648"/>
            <pc:sldLayoutMk cId="3580662306" sldId="2147483657"/>
          </pc:sldLayoutMkLst>
        </pc:sldLayoutChg>
        <pc:sldLayoutChg chg="del">
          <pc:chgData name="gabriela bragil" userId="267b25610558bcd5" providerId="Windows Live" clId="Web-{B565E480-9817-4429-BFD2-0EC53EC751B0}" dt="2023-02-04T20:30:05.722" v="3"/>
          <pc:sldLayoutMkLst>
            <pc:docMk/>
            <pc:sldMasterMk cId="3132066477" sldId="2147483648"/>
            <pc:sldLayoutMk cId="1042510944" sldId="2147483658"/>
          </pc:sldLayoutMkLst>
        </pc:sldLayoutChg>
        <pc:sldLayoutChg chg="del">
          <pc:chgData name="gabriela bragil" userId="267b25610558bcd5" providerId="Windows Live" clId="Web-{B565E480-9817-4429-BFD2-0EC53EC751B0}" dt="2023-02-04T20:30:05.722" v="3"/>
          <pc:sldLayoutMkLst>
            <pc:docMk/>
            <pc:sldMasterMk cId="3132066477" sldId="2147483648"/>
            <pc:sldLayoutMk cId="2851718795" sldId="2147483659"/>
          </pc:sldLayoutMkLst>
        </pc:sldLayoutChg>
      </pc:sldMasterChg>
      <pc:sldMasterChg chg="add del addSldLayout delSldLayout modSldLayout">
        <pc:chgData name="gabriela bragil" userId="267b25610558bcd5" providerId="Windows Live" clId="Web-{B565E480-9817-4429-BFD2-0EC53EC751B0}" dt="2023-02-04T20:30:15.347" v="4"/>
        <pc:sldMasterMkLst>
          <pc:docMk/>
          <pc:sldMasterMk cId="3600971624" sldId="2147483660"/>
        </pc:sldMasterMkLst>
        <pc:sldLayoutChg chg="add del mod replId">
          <pc:chgData name="gabriela bragil" userId="267b25610558bcd5" providerId="Windows Live" clId="Web-{B565E480-9817-4429-BFD2-0EC53EC751B0}" dt="2023-02-04T20:30:15.347" v="4"/>
          <pc:sldLayoutMkLst>
            <pc:docMk/>
            <pc:sldMasterMk cId="3600971624" sldId="2147483660"/>
            <pc:sldLayoutMk cId="1688313968" sldId="2147483661"/>
          </pc:sldLayoutMkLst>
        </pc:sldLayoutChg>
        <pc:sldLayoutChg chg="add del mod replId">
          <pc:chgData name="gabriela bragil" userId="267b25610558bcd5" providerId="Windows Live" clId="Web-{B565E480-9817-4429-BFD2-0EC53EC751B0}" dt="2023-02-04T20:30:15.347" v="4"/>
          <pc:sldLayoutMkLst>
            <pc:docMk/>
            <pc:sldMasterMk cId="3600971624" sldId="2147483660"/>
            <pc:sldLayoutMk cId="238186934" sldId="2147483662"/>
          </pc:sldLayoutMkLst>
        </pc:sldLayoutChg>
        <pc:sldLayoutChg chg="add del mod replId">
          <pc:chgData name="gabriela bragil" userId="267b25610558bcd5" providerId="Windows Live" clId="Web-{B565E480-9817-4429-BFD2-0EC53EC751B0}" dt="2023-02-04T20:30:15.347" v="4"/>
          <pc:sldLayoutMkLst>
            <pc:docMk/>
            <pc:sldMasterMk cId="3600971624" sldId="2147483660"/>
            <pc:sldLayoutMk cId="1589737949" sldId="2147483663"/>
          </pc:sldLayoutMkLst>
        </pc:sldLayoutChg>
        <pc:sldLayoutChg chg="add del mod replId">
          <pc:chgData name="gabriela bragil" userId="267b25610558bcd5" providerId="Windows Live" clId="Web-{B565E480-9817-4429-BFD2-0EC53EC751B0}" dt="2023-02-04T20:30:15.347" v="4"/>
          <pc:sldLayoutMkLst>
            <pc:docMk/>
            <pc:sldMasterMk cId="3600971624" sldId="2147483660"/>
            <pc:sldLayoutMk cId="1923250348" sldId="2147483664"/>
          </pc:sldLayoutMkLst>
        </pc:sldLayoutChg>
        <pc:sldLayoutChg chg="add del mod replId">
          <pc:chgData name="gabriela bragil" userId="267b25610558bcd5" providerId="Windows Live" clId="Web-{B565E480-9817-4429-BFD2-0EC53EC751B0}" dt="2023-02-04T20:30:15.347" v="4"/>
          <pc:sldLayoutMkLst>
            <pc:docMk/>
            <pc:sldMasterMk cId="3600971624" sldId="2147483660"/>
            <pc:sldLayoutMk cId="2558992473" sldId="2147483665"/>
          </pc:sldLayoutMkLst>
        </pc:sldLayoutChg>
        <pc:sldLayoutChg chg="add del mod replId">
          <pc:chgData name="gabriela bragil" userId="267b25610558bcd5" providerId="Windows Live" clId="Web-{B565E480-9817-4429-BFD2-0EC53EC751B0}" dt="2023-02-04T20:30:15.347" v="4"/>
          <pc:sldLayoutMkLst>
            <pc:docMk/>
            <pc:sldMasterMk cId="3600971624" sldId="2147483660"/>
            <pc:sldLayoutMk cId="1256461603" sldId="2147483666"/>
          </pc:sldLayoutMkLst>
        </pc:sldLayoutChg>
        <pc:sldLayoutChg chg="add del mod replId">
          <pc:chgData name="gabriela bragil" userId="267b25610558bcd5" providerId="Windows Live" clId="Web-{B565E480-9817-4429-BFD2-0EC53EC751B0}" dt="2023-02-04T20:30:15.347" v="4"/>
          <pc:sldLayoutMkLst>
            <pc:docMk/>
            <pc:sldMasterMk cId="3600971624" sldId="2147483660"/>
            <pc:sldLayoutMk cId="3428605935" sldId="2147483667"/>
          </pc:sldLayoutMkLst>
        </pc:sldLayoutChg>
        <pc:sldLayoutChg chg="add del mod replId">
          <pc:chgData name="gabriela bragil" userId="267b25610558bcd5" providerId="Windows Live" clId="Web-{B565E480-9817-4429-BFD2-0EC53EC751B0}" dt="2023-02-04T20:30:15.347" v="4"/>
          <pc:sldLayoutMkLst>
            <pc:docMk/>
            <pc:sldMasterMk cId="3600971624" sldId="2147483660"/>
            <pc:sldLayoutMk cId="3466137280" sldId="2147483668"/>
          </pc:sldLayoutMkLst>
        </pc:sldLayoutChg>
        <pc:sldLayoutChg chg="add del mod replId">
          <pc:chgData name="gabriela bragil" userId="267b25610558bcd5" providerId="Windows Live" clId="Web-{B565E480-9817-4429-BFD2-0EC53EC751B0}" dt="2023-02-04T20:30:15.347" v="4"/>
          <pc:sldLayoutMkLst>
            <pc:docMk/>
            <pc:sldMasterMk cId="3600971624" sldId="2147483660"/>
            <pc:sldLayoutMk cId="3198030782" sldId="2147483669"/>
          </pc:sldLayoutMkLst>
        </pc:sldLayoutChg>
        <pc:sldLayoutChg chg="add del mod replId">
          <pc:chgData name="gabriela bragil" userId="267b25610558bcd5" providerId="Windows Live" clId="Web-{B565E480-9817-4429-BFD2-0EC53EC751B0}" dt="2023-02-04T20:30:15.347" v="4"/>
          <pc:sldLayoutMkLst>
            <pc:docMk/>
            <pc:sldMasterMk cId="3600971624" sldId="2147483660"/>
            <pc:sldLayoutMk cId="2575729873" sldId="2147483670"/>
          </pc:sldLayoutMkLst>
        </pc:sldLayoutChg>
        <pc:sldLayoutChg chg="add del mod replId">
          <pc:chgData name="gabriela bragil" userId="267b25610558bcd5" providerId="Windows Live" clId="Web-{B565E480-9817-4429-BFD2-0EC53EC751B0}" dt="2023-02-04T20:30:15.347" v="4"/>
          <pc:sldLayoutMkLst>
            <pc:docMk/>
            <pc:sldMasterMk cId="3600971624" sldId="2147483660"/>
            <pc:sldLayoutMk cId="2864738744" sldId="2147483671"/>
          </pc:sldLayoutMkLst>
        </pc:sldLayoutChg>
      </pc:sldMasterChg>
      <pc:sldMasterChg chg="add mod setBg addSldLayout modSldLayout">
        <pc:chgData name="gabriela bragil" userId="267b25610558bcd5" providerId="Windows Live" clId="Web-{B565E480-9817-4429-BFD2-0EC53EC751B0}" dt="2023-02-04T21:28:42.953" v="163"/>
        <pc:sldMasterMkLst>
          <pc:docMk/>
          <pc:sldMasterMk cId="1427195331" sldId="2147483672"/>
        </pc:sldMasterMkLst>
        <pc:sldLayoutChg chg="add mod replId">
          <pc:chgData name="gabriela bragil" userId="267b25610558bcd5" providerId="Windows Live" clId="Web-{B565E480-9817-4429-BFD2-0EC53EC751B0}" dt="2023-02-04T21:28:42.953" v="163"/>
          <pc:sldLayoutMkLst>
            <pc:docMk/>
            <pc:sldMasterMk cId="1427195331" sldId="2147483672"/>
            <pc:sldLayoutMk cId="3700657935" sldId="2147483673"/>
          </pc:sldLayoutMkLst>
        </pc:sldLayoutChg>
        <pc:sldLayoutChg chg="add mod replId">
          <pc:chgData name="gabriela bragil" userId="267b25610558bcd5" providerId="Windows Live" clId="Web-{B565E480-9817-4429-BFD2-0EC53EC751B0}" dt="2023-02-04T21:28:42.953" v="163"/>
          <pc:sldLayoutMkLst>
            <pc:docMk/>
            <pc:sldMasterMk cId="1427195331" sldId="2147483672"/>
            <pc:sldLayoutMk cId="973421777" sldId="2147483674"/>
          </pc:sldLayoutMkLst>
        </pc:sldLayoutChg>
        <pc:sldLayoutChg chg="add mod replId">
          <pc:chgData name="gabriela bragil" userId="267b25610558bcd5" providerId="Windows Live" clId="Web-{B565E480-9817-4429-BFD2-0EC53EC751B0}" dt="2023-02-04T21:28:42.953" v="163"/>
          <pc:sldLayoutMkLst>
            <pc:docMk/>
            <pc:sldMasterMk cId="1427195331" sldId="2147483672"/>
            <pc:sldLayoutMk cId="2149531548" sldId="2147483675"/>
          </pc:sldLayoutMkLst>
        </pc:sldLayoutChg>
        <pc:sldLayoutChg chg="add mod replId">
          <pc:chgData name="gabriela bragil" userId="267b25610558bcd5" providerId="Windows Live" clId="Web-{B565E480-9817-4429-BFD2-0EC53EC751B0}" dt="2023-02-04T21:28:42.953" v="163"/>
          <pc:sldLayoutMkLst>
            <pc:docMk/>
            <pc:sldMasterMk cId="1427195331" sldId="2147483672"/>
            <pc:sldLayoutMk cId="1040183815" sldId="2147483676"/>
          </pc:sldLayoutMkLst>
        </pc:sldLayoutChg>
        <pc:sldLayoutChg chg="add mod replId">
          <pc:chgData name="gabriela bragil" userId="267b25610558bcd5" providerId="Windows Live" clId="Web-{B565E480-9817-4429-BFD2-0EC53EC751B0}" dt="2023-02-04T21:28:42.953" v="163"/>
          <pc:sldLayoutMkLst>
            <pc:docMk/>
            <pc:sldMasterMk cId="1427195331" sldId="2147483672"/>
            <pc:sldLayoutMk cId="3438157212" sldId="2147483677"/>
          </pc:sldLayoutMkLst>
        </pc:sldLayoutChg>
        <pc:sldLayoutChg chg="add mod replId">
          <pc:chgData name="gabriela bragil" userId="267b25610558bcd5" providerId="Windows Live" clId="Web-{B565E480-9817-4429-BFD2-0EC53EC751B0}" dt="2023-02-04T21:28:42.953" v="163"/>
          <pc:sldLayoutMkLst>
            <pc:docMk/>
            <pc:sldMasterMk cId="1427195331" sldId="2147483672"/>
            <pc:sldLayoutMk cId="4050759255" sldId="2147483678"/>
          </pc:sldLayoutMkLst>
        </pc:sldLayoutChg>
        <pc:sldLayoutChg chg="add mod replId">
          <pc:chgData name="gabriela bragil" userId="267b25610558bcd5" providerId="Windows Live" clId="Web-{B565E480-9817-4429-BFD2-0EC53EC751B0}" dt="2023-02-04T21:28:42.953" v="163"/>
          <pc:sldLayoutMkLst>
            <pc:docMk/>
            <pc:sldMasterMk cId="1427195331" sldId="2147483672"/>
            <pc:sldLayoutMk cId="2205351458" sldId="2147483679"/>
          </pc:sldLayoutMkLst>
        </pc:sldLayoutChg>
        <pc:sldLayoutChg chg="add mod replId">
          <pc:chgData name="gabriela bragil" userId="267b25610558bcd5" providerId="Windows Live" clId="Web-{B565E480-9817-4429-BFD2-0EC53EC751B0}" dt="2023-02-04T21:28:42.953" v="163"/>
          <pc:sldLayoutMkLst>
            <pc:docMk/>
            <pc:sldMasterMk cId="1427195331" sldId="2147483672"/>
            <pc:sldLayoutMk cId="2478613808" sldId="2147483680"/>
          </pc:sldLayoutMkLst>
        </pc:sldLayoutChg>
        <pc:sldLayoutChg chg="add mod replId">
          <pc:chgData name="gabriela bragil" userId="267b25610558bcd5" providerId="Windows Live" clId="Web-{B565E480-9817-4429-BFD2-0EC53EC751B0}" dt="2023-02-04T21:28:42.953" v="163"/>
          <pc:sldLayoutMkLst>
            <pc:docMk/>
            <pc:sldMasterMk cId="1427195331" sldId="2147483672"/>
            <pc:sldLayoutMk cId="810828097" sldId="2147483681"/>
          </pc:sldLayoutMkLst>
        </pc:sldLayoutChg>
        <pc:sldLayoutChg chg="add mod replId">
          <pc:chgData name="gabriela bragil" userId="267b25610558bcd5" providerId="Windows Live" clId="Web-{B565E480-9817-4429-BFD2-0EC53EC751B0}" dt="2023-02-04T21:28:42.953" v="163"/>
          <pc:sldLayoutMkLst>
            <pc:docMk/>
            <pc:sldMasterMk cId="1427195331" sldId="2147483672"/>
            <pc:sldLayoutMk cId="2766314498" sldId="2147483682"/>
          </pc:sldLayoutMkLst>
        </pc:sldLayoutChg>
        <pc:sldLayoutChg chg="add mod replId">
          <pc:chgData name="gabriela bragil" userId="267b25610558bcd5" providerId="Windows Live" clId="Web-{B565E480-9817-4429-BFD2-0EC53EC751B0}" dt="2023-02-04T21:28:42.953" v="163"/>
          <pc:sldLayoutMkLst>
            <pc:docMk/>
            <pc:sldMasterMk cId="1427195331" sldId="2147483672"/>
            <pc:sldLayoutMk cId="2094536789" sldId="2147483683"/>
          </pc:sldLayoutMkLst>
        </pc:sldLayoutChg>
      </pc:sldMasterChg>
    </pc:docChg>
  </pc:docChgLst>
  <pc:docChgLst>
    <pc:chgData name="Mariely Manoel Bragil" userId="267b25610558bcd5" providerId="Windows Live" clId="Web-{6010D840-DC6C-4E62-BAC0-7A3D30BB698C}"/>
    <pc:docChg chg="modSld">
      <pc:chgData name="Mariely Manoel Bragil" userId="267b25610558bcd5" providerId="Windows Live" clId="Web-{6010D840-DC6C-4E62-BAC0-7A3D30BB698C}" dt="2023-02-06T23:02:26.686" v="14" actId="20577"/>
      <pc:docMkLst>
        <pc:docMk/>
      </pc:docMkLst>
      <pc:sldChg chg="addSp delSp modSp mod setClrOvrMap">
        <pc:chgData name="Mariely Manoel Bragil" userId="267b25610558bcd5" providerId="Windows Live" clId="Web-{6010D840-DC6C-4E62-BAC0-7A3D30BB698C}" dt="2023-02-06T23:02:26.686" v="14" actId="20577"/>
        <pc:sldMkLst>
          <pc:docMk/>
          <pc:sldMk cId="3779577934" sldId="269"/>
        </pc:sldMkLst>
        <pc:spChg chg="mod">
          <ac:chgData name="Mariely Manoel Bragil" userId="267b25610558bcd5" providerId="Windows Live" clId="Web-{6010D840-DC6C-4E62-BAC0-7A3D30BB698C}" dt="2023-02-06T23:02:26.686" v="14" actId="20577"/>
          <ac:spMkLst>
            <pc:docMk/>
            <pc:sldMk cId="3779577934" sldId="269"/>
            <ac:spMk id="41" creationId="{A879A31E-74D6-ECE1-157F-599BCA043FCD}"/>
          </ac:spMkLst>
        </pc:spChg>
        <pc:spChg chg="add del">
          <ac:chgData name="Mariely Manoel Bragil" userId="267b25610558bcd5" providerId="Windows Live" clId="Web-{6010D840-DC6C-4E62-BAC0-7A3D30BB698C}" dt="2023-02-06T23:02:09.717" v="12"/>
          <ac:spMkLst>
            <pc:docMk/>
            <pc:sldMk cId="3779577934" sldId="269"/>
            <ac:spMk id="76" creationId="{A414F261-E931-45CB-8605-20FFD6826336}"/>
          </ac:spMkLst>
        </pc:spChg>
        <pc:spChg chg="add del">
          <ac:chgData name="Mariely Manoel Bragil" userId="267b25610558bcd5" providerId="Windows Live" clId="Web-{6010D840-DC6C-4E62-BAC0-7A3D30BB698C}" dt="2023-02-06T23:01:32.232" v="1"/>
          <ac:spMkLst>
            <pc:docMk/>
            <pc:sldMk cId="3779577934" sldId="269"/>
            <ac:spMk id="82" creationId="{A7521BC9-D291-7153-74B5-BB42661E4033}"/>
          </ac:spMkLst>
        </pc:spChg>
        <pc:spChg chg="add del">
          <ac:chgData name="Mariely Manoel Bragil" userId="267b25610558bcd5" providerId="Windows Live" clId="Web-{6010D840-DC6C-4E62-BAC0-7A3D30BB698C}" dt="2023-02-06T23:01:39.029" v="3"/>
          <ac:spMkLst>
            <pc:docMk/>
            <pc:sldMk cId="3779577934" sldId="269"/>
            <ac:spMk id="83" creationId="{D55CD764-972B-4CA5-A885-53E55C63E174}"/>
          </ac:spMkLst>
        </pc:spChg>
        <pc:spChg chg="add del">
          <ac:chgData name="Mariely Manoel Bragil" userId="267b25610558bcd5" providerId="Windows Live" clId="Web-{6010D840-DC6C-4E62-BAC0-7A3D30BB698C}" dt="2023-02-06T23:01:32.232" v="1"/>
          <ac:spMkLst>
            <pc:docMk/>
            <pc:sldMk cId="3779577934" sldId="269"/>
            <ac:spMk id="85" creationId="{C5E6CFF1-2F42-4E10-9A97-F116F46F53FE}"/>
          </ac:spMkLst>
        </pc:spChg>
        <pc:spChg chg="add del">
          <ac:chgData name="Mariely Manoel Bragil" userId="267b25610558bcd5" providerId="Windows Live" clId="Web-{6010D840-DC6C-4E62-BAC0-7A3D30BB698C}" dt="2023-02-06T23:02:07.123" v="9"/>
          <ac:spMkLst>
            <pc:docMk/>
            <pc:sldMk cId="3779577934" sldId="269"/>
            <ac:spMk id="91" creationId="{98E79BE4-34FE-485A-98A5-92CE8F7C4743}"/>
          </ac:spMkLst>
        </pc:spChg>
        <pc:spChg chg="add del">
          <ac:chgData name="Mariely Manoel Bragil" userId="267b25610558bcd5" providerId="Windows Live" clId="Web-{6010D840-DC6C-4E62-BAC0-7A3D30BB698C}" dt="2023-02-06T23:02:07.123" v="9"/>
          <ac:spMkLst>
            <pc:docMk/>
            <pc:sldMk cId="3779577934" sldId="269"/>
            <ac:spMk id="93" creationId="{7A5F0580-5EE9-419F-96EE-B6529EF6E7D0}"/>
          </ac:spMkLst>
        </pc:spChg>
        <pc:spChg chg="add del">
          <ac:chgData name="Mariely Manoel Bragil" userId="267b25610558bcd5" providerId="Windows Live" clId="Web-{6010D840-DC6C-4E62-BAC0-7A3D30BB698C}" dt="2023-02-06T23:01:39.029" v="3"/>
          <ac:spMkLst>
            <pc:docMk/>
            <pc:sldMk cId="3779577934" sldId="269"/>
            <ac:spMk id="108" creationId="{34165AB3-7006-4430-BCE3-25476BE13322}"/>
          </ac:spMkLst>
        </pc:spChg>
        <pc:spChg chg="add del">
          <ac:chgData name="Mariely Manoel Bragil" userId="267b25610558bcd5" providerId="Windows Live" clId="Web-{6010D840-DC6C-4E62-BAC0-7A3D30BB698C}" dt="2023-02-06T23:01:39.029" v="3"/>
          <ac:spMkLst>
            <pc:docMk/>
            <pc:sldMk cId="3779577934" sldId="269"/>
            <ac:spMk id="109" creationId="{E3E51905-F374-4E1A-97CF-B741584B74D5}"/>
          </ac:spMkLst>
        </pc:spChg>
        <pc:spChg chg="add del">
          <ac:chgData name="Mariely Manoel Bragil" userId="267b25610558bcd5" providerId="Windows Live" clId="Web-{6010D840-DC6C-4E62-BAC0-7A3D30BB698C}" dt="2023-02-06T23:01:56.404" v="7"/>
          <ac:spMkLst>
            <pc:docMk/>
            <pc:sldMk cId="3779577934" sldId="269"/>
            <ac:spMk id="111" creationId="{D9F5512A-48E1-4C07-B75E-3CCC517B6804}"/>
          </ac:spMkLst>
        </pc:spChg>
        <pc:spChg chg="add del">
          <ac:chgData name="Mariely Manoel Bragil" userId="267b25610558bcd5" providerId="Windows Live" clId="Web-{6010D840-DC6C-4E62-BAC0-7A3D30BB698C}" dt="2023-02-06T23:01:49.842" v="5"/>
          <ac:spMkLst>
            <pc:docMk/>
            <pc:sldMk cId="3779577934" sldId="269"/>
            <ac:spMk id="112" creationId="{C0A1ED06-4733-4020-9C60-81D4D801408D}"/>
          </ac:spMkLst>
        </pc:spChg>
        <pc:spChg chg="add del">
          <ac:chgData name="Mariely Manoel Bragil" userId="267b25610558bcd5" providerId="Windows Live" clId="Web-{6010D840-DC6C-4E62-BAC0-7A3D30BB698C}" dt="2023-02-06T23:01:49.842" v="5"/>
          <ac:spMkLst>
            <pc:docMk/>
            <pc:sldMk cId="3779577934" sldId="269"/>
            <ac:spMk id="113" creationId="{B0CA3509-3AF9-45FE-93ED-57BB5D5E8E07}"/>
          </ac:spMkLst>
        </pc:spChg>
        <pc:spChg chg="add del">
          <ac:chgData name="Mariely Manoel Bragil" userId="267b25610558bcd5" providerId="Windows Live" clId="Web-{6010D840-DC6C-4E62-BAC0-7A3D30BB698C}" dt="2023-02-06T23:01:49.842" v="5"/>
          <ac:spMkLst>
            <pc:docMk/>
            <pc:sldMk cId="3779577934" sldId="269"/>
            <ac:spMk id="114" creationId="{C671984B-0E00-225F-3529-05CA10864BEB}"/>
          </ac:spMkLst>
        </pc:spChg>
        <pc:spChg chg="add del">
          <ac:chgData name="Mariely Manoel Bragil" userId="267b25610558bcd5" providerId="Windows Live" clId="Web-{6010D840-DC6C-4E62-BAC0-7A3D30BB698C}" dt="2023-02-06T23:01:56.404" v="7"/>
          <ac:spMkLst>
            <pc:docMk/>
            <pc:sldMk cId="3779577934" sldId="269"/>
            <ac:spMk id="116" creationId="{DE4C27B6-DB04-4891-AF97-BA1671B17EE8}"/>
          </ac:spMkLst>
        </pc:spChg>
        <pc:spChg chg="add del">
          <ac:chgData name="Mariely Manoel Bragil" userId="267b25610558bcd5" providerId="Windows Live" clId="Web-{6010D840-DC6C-4E62-BAC0-7A3D30BB698C}" dt="2023-02-06T23:01:56.404" v="7"/>
          <ac:spMkLst>
            <pc:docMk/>
            <pc:sldMk cId="3779577934" sldId="269"/>
            <ac:spMk id="117" creationId="{7316481C-0A49-4796-812B-0D64F063B720}"/>
          </ac:spMkLst>
        </pc:spChg>
        <pc:spChg chg="add del">
          <ac:chgData name="Mariely Manoel Bragil" userId="267b25610558bcd5" providerId="Windows Live" clId="Web-{6010D840-DC6C-4E62-BAC0-7A3D30BB698C}" dt="2023-02-06T23:01:56.404" v="7"/>
          <ac:spMkLst>
            <pc:docMk/>
            <pc:sldMk cId="3779577934" sldId="269"/>
            <ac:spMk id="118" creationId="{A5271697-90F1-4A23-8EF2-0179F2EAFACB}"/>
          </ac:spMkLst>
        </pc:spChg>
        <pc:spChg chg="add del">
          <ac:chgData name="Mariely Manoel Bragil" userId="267b25610558bcd5" providerId="Windows Live" clId="Web-{6010D840-DC6C-4E62-BAC0-7A3D30BB698C}" dt="2023-02-06T23:02:07.123" v="9"/>
          <ac:spMkLst>
            <pc:docMk/>
            <pc:sldMk cId="3779577934" sldId="269"/>
            <ac:spMk id="122" creationId="{50E4C519-FBE9-4ABE-A8F9-C2CBE326932F}"/>
          </ac:spMkLst>
        </pc:spChg>
        <pc:spChg chg="add del">
          <ac:chgData name="Mariely Manoel Bragil" userId="267b25610558bcd5" providerId="Windows Live" clId="Web-{6010D840-DC6C-4E62-BAC0-7A3D30BB698C}" dt="2023-02-06T23:02:07.123" v="9"/>
          <ac:spMkLst>
            <pc:docMk/>
            <pc:sldMk cId="3779577934" sldId="269"/>
            <ac:spMk id="123" creationId="{80EC29FB-299E-49F3-8C7B-01199632A30F}"/>
          </ac:spMkLst>
        </pc:spChg>
        <pc:spChg chg="add del">
          <ac:chgData name="Mariely Manoel Bragil" userId="267b25610558bcd5" providerId="Windows Live" clId="Web-{6010D840-DC6C-4E62-BAC0-7A3D30BB698C}" dt="2023-02-06T23:02:07.123" v="9"/>
          <ac:spMkLst>
            <pc:docMk/>
            <pc:sldMk cId="3779577934" sldId="269"/>
            <ac:spMk id="124" creationId="{C29A2522-B27A-45C5-897B-79A1407D159A}"/>
          </ac:spMkLst>
        </pc:spChg>
        <pc:spChg chg="add del">
          <ac:chgData name="Mariely Manoel Bragil" userId="267b25610558bcd5" providerId="Windows Live" clId="Web-{6010D840-DC6C-4E62-BAC0-7A3D30BB698C}" dt="2023-02-06T23:02:07.123" v="9"/>
          <ac:spMkLst>
            <pc:docMk/>
            <pc:sldMk cId="3779577934" sldId="269"/>
            <ac:spMk id="125" creationId="{26717C64-E482-D531-A283-72E87A3D5BEB}"/>
          </ac:spMkLst>
        </pc:spChg>
        <pc:spChg chg="add del">
          <ac:chgData name="Mariely Manoel Bragil" userId="267b25610558bcd5" providerId="Windows Live" clId="Web-{6010D840-DC6C-4E62-BAC0-7A3D30BB698C}" dt="2023-02-06T23:02:09.717" v="11"/>
          <ac:spMkLst>
            <pc:docMk/>
            <pc:sldMk cId="3779577934" sldId="269"/>
            <ac:spMk id="127" creationId="{3AFE8227-C443-417B-BA91-520EB1EF4559}"/>
          </ac:spMkLst>
        </pc:spChg>
        <pc:spChg chg="add del">
          <ac:chgData name="Mariely Manoel Bragil" userId="267b25610558bcd5" providerId="Windows Live" clId="Web-{6010D840-DC6C-4E62-BAC0-7A3D30BB698C}" dt="2023-02-06T23:02:09.717" v="11"/>
          <ac:spMkLst>
            <pc:docMk/>
            <pc:sldMk cId="3779577934" sldId="269"/>
            <ac:spMk id="128" creationId="{80246D91-3A53-0BF7-9D11-0D8E832C3D1B}"/>
          </ac:spMkLst>
        </pc:spChg>
        <pc:spChg chg="add del">
          <ac:chgData name="Mariely Manoel Bragil" userId="267b25610558bcd5" providerId="Windows Live" clId="Web-{6010D840-DC6C-4E62-BAC0-7A3D30BB698C}" dt="2023-02-06T23:02:09.717" v="11"/>
          <ac:spMkLst>
            <pc:docMk/>
            <pc:sldMk cId="3779577934" sldId="269"/>
            <ac:spMk id="129" creationId="{907741FC-B544-4A6E-B831-6789D042333D}"/>
          </ac:spMkLst>
        </pc:spChg>
        <pc:spChg chg="add del">
          <ac:chgData name="Mariely Manoel Bragil" userId="267b25610558bcd5" providerId="Windows Live" clId="Web-{6010D840-DC6C-4E62-BAC0-7A3D30BB698C}" dt="2023-02-06T23:02:09.717" v="11"/>
          <ac:spMkLst>
            <pc:docMk/>
            <pc:sldMk cId="3779577934" sldId="269"/>
            <ac:spMk id="130" creationId="{3F0BE7ED-7814-4273-B18A-F26CC0380380}"/>
          </ac:spMkLst>
        </pc:spChg>
        <pc:spChg chg="add">
          <ac:chgData name="Mariely Manoel Bragil" userId="267b25610558bcd5" providerId="Windows Live" clId="Web-{6010D840-DC6C-4E62-BAC0-7A3D30BB698C}" dt="2023-02-06T23:02:09.717" v="12"/>
          <ac:spMkLst>
            <pc:docMk/>
            <pc:sldMk cId="3779577934" sldId="269"/>
            <ac:spMk id="132" creationId="{96CF2A2B-0745-440C-9224-C5C6A0A4286F}"/>
          </ac:spMkLst>
        </pc:spChg>
        <pc:spChg chg="add">
          <ac:chgData name="Mariely Manoel Bragil" userId="267b25610558bcd5" providerId="Windows Live" clId="Web-{6010D840-DC6C-4E62-BAC0-7A3D30BB698C}" dt="2023-02-06T23:02:09.717" v="12"/>
          <ac:spMkLst>
            <pc:docMk/>
            <pc:sldMk cId="3779577934" sldId="269"/>
            <ac:spMk id="133" creationId="{75BE6D6B-84C9-4D2B-97EB-773B7369EF82}"/>
          </ac:spMkLst>
        </pc:spChg>
        <pc:spChg chg="add">
          <ac:chgData name="Mariely Manoel Bragil" userId="267b25610558bcd5" providerId="Windows Live" clId="Web-{6010D840-DC6C-4E62-BAC0-7A3D30BB698C}" dt="2023-02-06T23:02:09.717" v="12"/>
          <ac:spMkLst>
            <pc:docMk/>
            <pc:sldMk cId="3779577934" sldId="269"/>
            <ac:spMk id="134" creationId="{71FEDB50-5084-6815-AE72-23F4DAF99583}"/>
          </ac:spMkLst>
        </pc:spChg>
        <pc:grpChg chg="add del">
          <ac:chgData name="Mariely Manoel Bragil" userId="267b25610558bcd5" providerId="Windows Live" clId="Web-{6010D840-DC6C-4E62-BAC0-7A3D30BB698C}" dt="2023-02-06T23:01:56.404" v="7"/>
          <ac:grpSpMkLst>
            <pc:docMk/>
            <pc:sldMk cId="3779577934" sldId="269"/>
            <ac:grpSpMk id="89" creationId="{5E0EAE70-C355-42D1-BF00-CA8A17A742A8}"/>
          </ac:grpSpMkLst>
        </pc:grpChg>
        <pc:grpChg chg="add del">
          <ac:chgData name="Mariely Manoel Bragil" userId="267b25610558bcd5" providerId="Windows Live" clId="Web-{6010D840-DC6C-4E62-BAC0-7A3D30BB698C}" dt="2023-02-06T23:01:39.029" v="3"/>
          <ac:grpSpMkLst>
            <pc:docMk/>
            <pc:sldMk cId="3779577934" sldId="269"/>
            <ac:grpSpMk id="110" creationId="{38B7DEA7-7376-4BA5-B4BE-016E3CA19AAF}"/>
          </ac:grpSpMkLst>
        </pc:grpChg>
        <pc:picChg chg="mod ord">
          <ac:chgData name="Mariely Manoel Bragil" userId="267b25610558bcd5" providerId="Windows Live" clId="Web-{6010D840-DC6C-4E62-BAC0-7A3D30BB698C}" dt="2023-02-06T23:02:09.717" v="12"/>
          <ac:picMkLst>
            <pc:docMk/>
            <pc:sldMk cId="3779577934" sldId="269"/>
            <ac:picMk id="5" creationId="{64EAD8F0-D177-E9C2-D6DC-7FAA745420EC}"/>
          </ac:picMkLst>
        </pc:picChg>
        <pc:cxnChg chg="add del">
          <ac:chgData name="Mariely Manoel Bragil" userId="267b25610558bcd5" providerId="Windows Live" clId="Web-{6010D840-DC6C-4E62-BAC0-7A3D30BB698C}" dt="2023-02-06T23:02:09.717" v="12"/>
          <ac:cxnSpMkLst>
            <pc:docMk/>
            <pc:sldMk cId="3779577934" sldId="269"/>
            <ac:cxnSpMk id="77" creationId="{B63CF8AD-BB19-4F90-BDE5-B3B3F56F4E4A}"/>
          </ac:cxnSpMkLst>
        </pc:cxnChg>
        <pc:cxnChg chg="add del">
          <ac:chgData name="Mariely Manoel Bragil" userId="267b25610558bcd5" providerId="Windows Live" clId="Web-{6010D840-DC6C-4E62-BAC0-7A3D30BB698C}" dt="2023-02-06T23:02:09.717" v="12"/>
          <ac:cxnSpMkLst>
            <pc:docMk/>
            <pc:sldMk cId="3779577934" sldId="269"/>
            <ac:cxnSpMk id="78" creationId="{224E62CA-FAA3-4628-AEF3-5033C771498B}"/>
          </ac:cxnSpMkLst>
        </pc:cxnChg>
        <pc:cxnChg chg="add del">
          <ac:chgData name="Mariely Manoel Bragil" userId="267b25610558bcd5" providerId="Windows Live" clId="Web-{6010D840-DC6C-4E62-BAC0-7A3D30BB698C}" dt="2023-02-06T23:01:32.232" v="1"/>
          <ac:cxnSpMkLst>
            <pc:docMk/>
            <pc:sldMk cId="3779577934" sldId="269"/>
            <ac:cxnSpMk id="87" creationId="{67182200-4859-4C8D-BCBB-55B245C28BA3}"/>
          </ac:cxnSpMkLst>
        </pc:cxnChg>
      </pc:sldChg>
    </pc:docChg>
  </pc:docChgLst>
  <pc:docChgLst>
    <pc:chgData name="Mariely Manoel Bragil" userId="267b25610558bcd5" providerId="Windows Live" clId="Web-{CA703A7D-A0E2-4655-846E-04503A563D03}"/>
    <pc:docChg chg="addSld delSld modSld sldOrd">
      <pc:chgData name="Mariely Manoel Bragil" userId="267b25610558bcd5" providerId="Windows Live" clId="Web-{CA703A7D-A0E2-4655-846E-04503A563D03}" dt="2023-02-06T23:35:18.417" v="136" actId="20577"/>
      <pc:docMkLst>
        <pc:docMk/>
      </pc:docMkLst>
      <pc:sldChg chg="ord">
        <pc:chgData name="Mariely Manoel Bragil" userId="267b25610558bcd5" providerId="Windows Live" clId="Web-{CA703A7D-A0E2-4655-846E-04503A563D03}" dt="2023-02-06T23:25:03.585" v="10"/>
        <pc:sldMkLst>
          <pc:docMk/>
          <pc:sldMk cId="654232925" sldId="257"/>
        </pc:sldMkLst>
      </pc:sldChg>
      <pc:sldChg chg="addSp delSp modSp mod ord setBg setClrOvrMap">
        <pc:chgData name="Mariely Manoel Bragil" userId="267b25610558bcd5" providerId="Windows Live" clId="Web-{CA703A7D-A0E2-4655-846E-04503A563D03}" dt="2023-02-06T23:34:44.338" v="130"/>
        <pc:sldMkLst>
          <pc:docMk/>
          <pc:sldMk cId="4085311066" sldId="264"/>
        </pc:sldMkLst>
        <pc:spChg chg="del">
          <ac:chgData name="Mariely Manoel Bragil" userId="267b25610558bcd5" providerId="Windows Live" clId="Web-{CA703A7D-A0E2-4655-846E-04503A563D03}" dt="2023-02-06T23:28:41.748" v="42"/>
          <ac:spMkLst>
            <pc:docMk/>
            <pc:sldMk cId="4085311066" sldId="264"/>
            <ac:spMk id="2" creationId="{CF90AE2C-DA11-6AEE-80D1-76677DCCF34C}"/>
          </ac:spMkLst>
        </pc:spChg>
        <pc:spChg chg="del">
          <ac:chgData name="Mariely Manoel Bragil" userId="267b25610558bcd5" providerId="Windows Live" clId="Web-{CA703A7D-A0E2-4655-846E-04503A563D03}" dt="2023-02-06T23:28:37.388" v="41"/>
          <ac:spMkLst>
            <pc:docMk/>
            <pc:sldMk cId="4085311066" sldId="264"/>
            <ac:spMk id="3" creationId="{EEE1C2E4-6A73-36B8-B617-00559A9D89D9}"/>
          </ac:spMkLst>
        </pc:spChg>
        <pc:spChg chg="add del mod">
          <ac:chgData name="Mariely Manoel Bragil" userId="267b25610558bcd5" providerId="Windows Live" clId="Web-{CA703A7D-A0E2-4655-846E-04503A563D03}" dt="2023-02-06T23:29:03.155" v="46"/>
          <ac:spMkLst>
            <pc:docMk/>
            <pc:sldMk cId="4085311066" sldId="264"/>
            <ac:spMk id="6" creationId="{D60CE93F-AA14-F63E-2151-9E537AADFBF0}"/>
          </ac:spMkLst>
        </pc:spChg>
        <pc:spChg chg="del">
          <ac:chgData name="Mariely Manoel Bragil" userId="267b25610558bcd5" providerId="Windows Live" clId="Web-{CA703A7D-A0E2-4655-846E-04503A563D03}" dt="2023-02-06T23:28:41.748" v="42"/>
          <ac:spMkLst>
            <pc:docMk/>
            <pc:sldMk cId="4085311066" sldId="264"/>
            <ac:spMk id="8" creationId="{2B566528-1B12-4246-9431-5C2D7D081168}"/>
          </ac:spMkLst>
        </pc:spChg>
        <pc:spChg chg="add del mod">
          <ac:chgData name="Mariely Manoel Bragil" userId="267b25610558bcd5" providerId="Windows Live" clId="Web-{CA703A7D-A0E2-4655-846E-04503A563D03}" dt="2023-02-06T23:34:44.338" v="130"/>
          <ac:spMkLst>
            <pc:docMk/>
            <pc:sldMk cId="4085311066" sldId="264"/>
            <ac:spMk id="9" creationId="{F9BED0B8-162F-C31A-FCF3-42E585C8C864}"/>
          </ac:spMkLst>
        </pc:spChg>
        <pc:spChg chg="del">
          <ac:chgData name="Mariely Manoel Bragil" userId="267b25610558bcd5" providerId="Windows Live" clId="Web-{CA703A7D-A0E2-4655-846E-04503A563D03}" dt="2023-02-06T23:28:41.748" v="42"/>
          <ac:spMkLst>
            <pc:docMk/>
            <pc:sldMk cId="4085311066" sldId="264"/>
            <ac:spMk id="10" creationId="{2E80C965-DB6D-4F81-9E9E-B027384D0BD6}"/>
          </ac:spMkLst>
        </pc:spChg>
        <pc:spChg chg="del">
          <ac:chgData name="Mariely Manoel Bragil" userId="267b25610558bcd5" providerId="Windows Live" clId="Web-{CA703A7D-A0E2-4655-846E-04503A563D03}" dt="2023-02-06T23:28:41.748" v="42"/>
          <ac:spMkLst>
            <pc:docMk/>
            <pc:sldMk cId="4085311066" sldId="264"/>
            <ac:spMk id="12" creationId="{A580F890-B085-4E95-96AA-55AEBEC5CE6E}"/>
          </ac:spMkLst>
        </pc:spChg>
        <pc:spChg chg="del">
          <ac:chgData name="Mariely Manoel Bragil" userId="267b25610558bcd5" providerId="Windows Live" clId="Web-{CA703A7D-A0E2-4655-846E-04503A563D03}" dt="2023-02-06T23:28:41.748" v="42"/>
          <ac:spMkLst>
            <pc:docMk/>
            <pc:sldMk cId="4085311066" sldId="264"/>
            <ac:spMk id="14" creationId="{D3F51FEB-38FB-4F6C-9F7B-2F2AFAB65463}"/>
          </ac:spMkLst>
        </pc:spChg>
        <pc:spChg chg="del">
          <ac:chgData name="Mariely Manoel Bragil" userId="267b25610558bcd5" providerId="Windows Live" clId="Web-{CA703A7D-A0E2-4655-846E-04503A563D03}" dt="2023-02-06T23:28:41.748" v="42"/>
          <ac:spMkLst>
            <pc:docMk/>
            <pc:sldMk cId="4085311066" sldId="264"/>
            <ac:spMk id="16" creationId="{1E547BA6-BAE0-43BB-A7CA-60F69CE252F0}"/>
          </ac:spMkLst>
        </pc:spChg>
        <pc:spChg chg="add del">
          <ac:chgData name="Mariely Manoel Bragil" userId="267b25610558bcd5" providerId="Windows Live" clId="Web-{CA703A7D-A0E2-4655-846E-04503A563D03}" dt="2023-02-06T23:29:17.015" v="52"/>
          <ac:spMkLst>
            <pc:docMk/>
            <pc:sldMk cId="4085311066" sldId="264"/>
            <ac:spMk id="21" creationId="{96CCB34B-F23E-409E-BCF2-F7597AFEC7A8}"/>
          </ac:spMkLst>
        </pc:spChg>
        <pc:spChg chg="add del">
          <ac:chgData name="Mariely Manoel Bragil" userId="267b25610558bcd5" providerId="Windows Live" clId="Web-{CA703A7D-A0E2-4655-846E-04503A563D03}" dt="2023-02-06T23:29:17.015" v="52"/>
          <ac:spMkLst>
            <pc:docMk/>
            <pc:sldMk cId="4085311066" sldId="264"/>
            <ac:spMk id="23" creationId="{2B09CB55-601F-455B-92EA-46DED0B42D0E}"/>
          </ac:spMkLst>
        </pc:spChg>
        <pc:spChg chg="add del">
          <ac:chgData name="Mariely Manoel Bragil" userId="267b25610558bcd5" providerId="Windows Live" clId="Web-{CA703A7D-A0E2-4655-846E-04503A563D03}" dt="2023-02-06T23:29:17.015" v="52"/>
          <ac:spMkLst>
            <pc:docMk/>
            <pc:sldMk cId="4085311066" sldId="264"/>
            <ac:spMk id="47" creationId="{978D011F-6E1D-4D08-9C1C-FCA4F90219DC}"/>
          </ac:spMkLst>
        </pc:spChg>
        <pc:spChg chg="add del">
          <ac:chgData name="Mariely Manoel Bragil" userId="267b25610558bcd5" providerId="Windows Live" clId="Web-{CA703A7D-A0E2-4655-846E-04503A563D03}" dt="2023-02-06T23:29:17.015" v="51"/>
          <ac:spMkLst>
            <pc:docMk/>
            <pc:sldMk cId="4085311066" sldId="264"/>
            <ac:spMk id="52" creationId="{AB8C311F-7253-4AED-9701-7FC0708C41C7}"/>
          </ac:spMkLst>
        </pc:spChg>
        <pc:spChg chg="add del">
          <ac:chgData name="Mariely Manoel Bragil" userId="267b25610558bcd5" providerId="Windows Live" clId="Web-{CA703A7D-A0E2-4655-846E-04503A563D03}" dt="2023-02-06T23:29:17.015" v="51"/>
          <ac:spMkLst>
            <pc:docMk/>
            <pc:sldMk cId="4085311066" sldId="264"/>
            <ac:spMk id="54" creationId="{E2384209-CB15-4CDF-9D31-C44FD9A3F20D}"/>
          </ac:spMkLst>
        </pc:spChg>
        <pc:spChg chg="add del">
          <ac:chgData name="Mariely Manoel Bragil" userId="267b25610558bcd5" providerId="Windows Live" clId="Web-{CA703A7D-A0E2-4655-846E-04503A563D03}" dt="2023-02-06T23:29:17.015" v="51"/>
          <ac:spMkLst>
            <pc:docMk/>
            <pc:sldMk cId="4085311066" sldId="264"/>
            <ac:spMk id="56" creationId="{2633B3B5-CC90-43F0-8714-D31D1F3F0209}"/>
          </ac:spMkLst>
        </pc:spChg>
        <pc:spChg chg="add del">
          <ac:chgData name="Mariely Manoel Bragil" userId="267b25610558bcd5" providerId="Windows Live" clId="Web-{CA703A7D-A0E2-4655-846E-04503A563D03}" dt="2023-02-06T23:29:17.015" v="51"/>
          <ac:spMkLst>
            <pc:docMk/>
            <pc:sldMk cId="4085311066" sldId="264"/>
            <ac:spMk id="58" creationId="{A8D57A06-A426-446D-B02C-A2DC6B62E45E}"/>
          </ac:spMkLst>
        </pc:spChg>
        <pc:grpChg chg="add del">
          <ac:chgData name="Mariely Manoel Bragil" userId="267b25610558bcd5" providerId="Windows Live" clId="Web-{CA703A7D-A0E2-4655-846E-04503A563D03}" dt="2023-02-06T23:29:17.015" v="52"/>
          <ac:grpSpMkLst>
            <pc:docMk/>
            <pc:sldMk cId="4085311066" sldId="264"/>
            <ac:grpSpMk id="25" creationId="{CC5BA15F-EF2E-4737-B739-20BF809C2D90}"/>
          </ac:grpSpMkLst>
        </pc:grpChg>
        <pc:picChg chg="add del mod ord">
          <ac:chgData name="Mariely Manoel Bragil" userId="267b25610558bcd5" providerId="Windows Live" clId="Web-{CA703A7D-A0E2-4655-846E-04503A563D03}" dt="2023-02-06T23:28:58.624" v="44"/>
          <ac:picMkLst>
            <pc:docMk/>
            <pc:sldMk cId="4085311066" sldId="264"/>
            <ac:picMk id="4" creationId="{2671E5AA-0096-0393-E504-B916B1AEE0AF}"/>
          </ac:picMkLst>
        </pc:picChg>
        <pc:picChg chg="add mod">
          <ac:chgData name="Mariely Manoel Bragil" userId="267b25610558bcd5" providerId="Windows Live" clId="Web-{CA703A7D-A0E2-4655-846E-04503A563D03}" dt="2023-02-06T23:29:17.015" v="52"/>
          <ac:picMkLst>
            <pc:docMk/>
            <pc:sldMk cId="4085311066" sldId="264"/>
            <ac:picMk id="7" creationId="{DA26C160-025E-5667-317B-29005AE45015}"/>
          </ac:picMkLst>
        </pc:picChg>
      </pc:sldChg>
      <pc:sldChg chg="delSp">
        <pc:chgData name="Mariely Manoel Bragil" userId="267b25610558bcd5" providerId="Windows Live" clId="Web-{CA703A7D-A0E2-4655-846E-04503A563D03}" dt="2023-02-06T23:22:45.908" v="0"/>
        <pc:sldMkLst>
          <pc:docMk/>
          <pc:sldMk cId="3779577934" sldId="269"/>
        </pc:sldMkLst>
        <pc:spChg chg="del">
          <ac:chgData name="Mariely Manoel Bragil" userId="267b25610558bcd5" providerId="Windows Live" clId="Web-{CA703A7D-A0E2-4655-846E-04503A563D03}" dt="2023-02-06T23:22:45.908" v="0"/>
          <ac:spMkLst>
            <pc:docMk/>
            <pc:sldMk cId="3779577934" sldId="269"/>
            <ac:spMk id="134" creationId="{71FEDB50-5084-6815-AE72-23F4DAF99583}"/>
          </ac:spMkLst>
        </pc:spChg>
      </pc:sldChg>
      <pc:sldChg chg="addSp delSp modSp mod ord setBg">
        <pc:chgData name="Mariely Manoel Bragil" userId="267b25610558bcd5" providerId="Windows Live" clId="Web-{CA703A7D-A0E2-4655-846E-04503A563D03}" dt="2023-02-06T23:30:50.299" v="61"/>
        <pc:sldMkLst>
          <pc:docMk/>
          <pc:sldMk cId="3369413731" sldId="270"/>
        </pc:sldMkLst>
        <pc:spChg chg="add del">
          <ac:chgData name="Mariely Manoel Bragil" userId="267b25610558bcd5" providerId="Windows Live" clId="Web-{CA703A7D-A0E2-4655-846E-04503A563D03}" dt="2023-02-06T23:24:50.834" v="8"/>
          <ac:spMkLst>
            <pc:docMk/>
            <pc:sldMk cId="3369413731" sldId="270"/>
            <ac:spMk id="2" creationId="{4A09200D-37EB-B706-1E69-4FFF3D2B2B83}"/>
          </ac:spMkLst>
        </pc:spChg>
        <pc:spChg chg="del">
          <ac:chgData name="Mariely Manoel Bragil" userId="267b25610558bcd5" providerId="Windows Live" clId="Web-{CA703A7D-A0E2-4655-846E-04503A563D03}" dt="2023-02-06T23:24:33.459" v="1"/>
          <ac:spMkLst>
            <pc:docMk/>
            <pc:sldMk cId="3369413731" sldId="270"/>
            <ac:spMk id="3" creationId="{3A6312BB-C822-2B78-5AFD-477A570FA5D4}"/>
          </ac:spMkLst>
        </pc:spChg>
        <pc:spChg chg="add del mod">
          <ac:chgData name="Mariely Manoel Bragil" userId="267b25610558bcd5" providerId="Windows Live" clId="Web-{CA703A7D-A0E2-4655-846E-04503A563D03}" dt="2023-02-06T23:25:24.851" v="14"/>
          <ac:spMkLst>
            <pc:docMk/>
            <pc:sldMk cId="3369413731" sldId="270"/>
            <ac:spMk id="6" creationId="{EBF011FF-C937-F5D9-E8A1-71F7C8E5B44B}"/>
          </ac:spMkLst>
        </pc:spChg>
        <pc:spChg chg="add del">
          <ac:chgData name="Mariely Manoel Bragil" userId="267b25610558bcd5" providerId="Windows Live" clId="Web-{CA703A7D-A0E2-4655-846E-04503A563D03}" dt="2023-02-06T23:24:50.819" v="7"/>
          <ac:spMkLst>
            <pc:docMk/>
            <pc:sldMk cId="3369413731" sldId="270"/>
            <ac:spMk id="8" creationId="{05D882F7-D827-0792-68C7-E059B1D59C95}"/>
          </ac:spMkLst>
        </pc:spChg>
        <pc:spChg chg="add del">
          <ac:chgData name="Mariely Manoel Bragil" userId="267b25610558bcd5" providerId="Windows Live" clId="Web-{CA703A7D-A0E2-4655-846E-04503A563D03}" dt="2023-02-06T23:24:40.287" v="3"/>
          <ac:spMkLst>
            <pc:docMk/>
            <pc:sldMk cId="3369413731" sldId="270"/>
            <ac:spMk id="9" creationId="{216BB327-7AA9-4EC5-815F-9D8E6BC53E34}"/>
          </ac:spMkLst>
        </pc:spChg>
        <pc:spChg chg="add del">
          <ac:chgData name="Mariely Manoel Bragil" userId="267b25610558bcd5" providerId="Windows Live" clId="Web-{CA703A7D-A0E2-4655-846E-04503A563D03}" dt="2023-02-06T23:24:46.709" v="5"/>
          <ac:spMkLst>
            <pc:docMk/>
            <pc:sldMk cId="3369413731" sldId="270"/>
            <ac:spMk id="11" creationId="{99643316-AB20-4DD1-8578-B5D7F033C0A3}"/>
          </ac:spMkLst>
        </pc:spChg>
        <pc:spChg chg="add del">
          <ac:chgData name="Mariely Manoel Bragil" userId="267b25610558bcd5" providerId="Windows Live" clId="Web-{CA703A7D-A0E2-4655-846E-04503A563D03}" dt="2023-02-06T23:24:46.709" v="5"/>
          <ac:spMkLst>
            <pc:docMk/>
            <pc:sldMk cId="3369413731" sldId="270"/>
            <ac:spMk id="12" creationId="{206E56BB-C8E6-4F70-B8BF-921C4912D6DE}"/>
          </ac:spMkLst>
        </pc:spChg>
        <pc:spChg chg="add del mod">
          <ac:chgData name="Mariely Manoel Bragil" userId="267b25610558bcd5" providerId="Windows Live" clId="Web-{CA703A7D-A0E2-4655-846E-04503A563D03}" dt="2023-02-06T23:30:44.236" v="60"/>
          <ac:spMkLst>
            <pc:docMk/>
            <pc:sldMk cId="3369413731" sldId="270"/>
            <ac:spMk id="13" creationId="{3B1E4E5A-206B-E5F5-2AB9-D982738079D9}"/>
          </ac:spMkLst>
        </pc:spChg>
        <pc:spChg chg="add del">
          <ac:chgData name="Mariely Manoel Bragil" userId="267b25610558bcd5" providerId="Windows Live" clId="Web-{CA703A7D-A0E2-4655-846E-04503A563D03}" dt="2023-02-06T23:24:50.819" v="7"/>
          <ac:spMkLst>
            <pc:docMk/>
            <pc:sldMk cId="3369413731" sldId="270"/>
            <ac:spMk id="14" creationId="{1A95671B-3CC6-4792-9114-B74FAEA224E6}"/>
          </ac:spMkLst>
        </pc:spChg>
        <pc:spChg chg="add del">
          <ac:chgData name="Mariely Manoel Bragil" userId="267b25610558bcd5" providerId="Windows Live" clId="Web-{CA703A7D-A0E2-4655-846E-04503A563D03}" dt="2023-02-06T23:24:50.819" v="7"/>
          <ac:spMkLst>
            <pc:docMk/>
            <pc:sldMk cId="3369413731" sldId="270"/>
            <ac:spMk id="15" creationId="{4A09200D-37EB-B706-1E69-4FFF3D2B2B83}"/>
          </ac:spMkLst>
        </pc:spChg>
        <pc:spChg chg="add del">
          <ac:chgData name="Mariely Manoel Bragil" userId="267b25610558bcd5" providerId="Windows Live" clId="Web-{CA703A7D-A0E2-4655-846E-04503A563D03}" dt="2023-02-06T23:25:53.977" v="26"/>
          <ac:spMkLst>
            <pc:docMk/>
            <pc:sldMk cId="3369413731" sldId="270"/>
            <ac:spMk id="17" creationId="{216BB327-7AA9-4EC5-815F-9D8E6BC53E34}"/>
          </ac:spMkLst>
        </pc:spChg>
        <pc:spChg chg="add del">
          <ac:chgData name="Mariely Manoel Bragil" userId="267b25610558bcd5" providerId="Windows Live" clId="Web-{CA703A7D-A0E2-4655-846E-04503A563D03}" dt="2023-02-06T23:25:33.476" v="17"/>
          <ac:spMkLst>
            <pc:docMk/>
            <pc:sldMk cId="3369413731" sldId="270"/>
            <ac:spMk id="21" creationId="{26C7E309-0630-EA32-81DA-24F6EEA0E5CD}"/>
          </ac:spMkLst>
        </pc:spChg>
        <pc:spChg chg="add del">
          <ac:chgData name="Mariely Manoel Bragil" userId="267b25610558bcd5" providerId="Windows Live" clId="Web-{CA703A7D-A0E2-4655-846E-04503A563D03}" dt="2023-02-06T23:25:37.492" v="19"/>
          <ac:spMkLst>
            <pc:docMk/>
            <pc:sldMk cId="3369413731" sldId="270"/>
            <ac:spMk id="22" creationId="{22F15A2D-2324-487D-A02A-BF46C5C580EB}"/>
          </ac:spMkLst>
        </pc:spChg>
        <pc:spChg chg="add del">
          <ac:chgData name="Mariely Manoel Bragil" userId="267b25610558bcd5" providerId="Windows Live" clId="Web-{CA703A7D-A0E2-4655-846E-04503A563D03}" dt="2023-02-06T23:25:33.476" v="17"/>
          <ac:spMkLst>
            <pc:docMk/>
            <pc:sldMk cId="3369413731" sldId="270"/>
            <ac:spMk id="24" creationId="{1ECAB1E8-8195-4748-BE71-FF806D86892E}"/>
          </ac:spMkLst>
        </pc:spChg>
        <pc:spChg chg="add del">
          <ac:chgData name="Mariely Manoel Bragil" userId="267b25610558bcd5" providerId="Windows Live" clId="Web-{CA703A7D-A0E2-4655-846E-04503A563D03}" dt="2023-02-06T23:25:33.476" v="17"/>
          <ac:spMkLst>
            <pc:docMk/>
            <pc:sldMk cId="3369413731" sldId="270"/>
            <ac:spMk id="26" creationId="{57F6BDD4-E066-4008-8011-6CC31AEB4556}"/>
          </ac:spMkLst>
        </pc:spChg>
        <pc:spChg chg="add del">
          <ac:chgData name="Mariely Manoel Bragil" userId="267b25610558bcd5" providerId="Windows Live" clId="Web-{CA703A7D-A0E2-4655-846E-04503A563D03}" dt="2023-02-06T23:25:33.476" v="17"/>
          <ac:spMkLst>
            <pc:docMk/>
            <pc:sldMk cId="3369413731" sldId="270"/>
            <ac:spMk id="28" creationId="{2711A8FB-68FC-45FC-B01E-38F809E2D439}"/>
          </ac:spMkLst>
        </pc:spChg>
        <pc:spChg chg="add del">
          <ac:chgData name="Mariely Manoel Bragil" userId="267b25610558bcd5" providerId="Windows Live" clId="Web-{CA703A7D-A0E2-4655-846E-04503A563D03}" dt="2023-02-06T23:25:33.476" v="17"/>
          <ac:spMkLst>
            <pc:docMk/>
            <pc:sldMk cId="3369413731" sldId="270"/>
            <ac:spMk id="30" creationId="{2A865FE3-5FC9-4049-87CF-30019C46C0F5}"/>
          </ac:spMkLst>
        </pc:spChg>
        <pc:spChg chg="add del">
          <ac:chgData name="Mariely Manoel Bragil" userId="267b25610558bcd5" providerId="Windows Live" clId="Web-{CA703A7D-A0E2-4655-846E-04503A563D03}" dt="2023-02-06T23:25:37.492" v="19"/>
          <ac:spMkLst>
            <pc:docMk/>
            <pc:sldMk cId="3369413731" sldId="270"/>
            <ac:spMk id="32" creationId="{2AEAFA59-923A-4F54-8B49-44C970BCC323}"/>
          </ac:spMkLst>
        </pc:spChg>
        <pc:spChg chg="add del">
          <ac:chgData name="Mariely Manoel Bragil" userId="267b25610558bcd5" providerId="Windows Live" clId="Web-{CA703A7D-A0E2-4655-846E-04503A563D03}" dt="2023-02-06T23:25:37.492" v="19"/>
          <ac:spMkLst>
            <pc:docMk/>
            <pc:sldMk cId="3369413731" sldId="270"/>
            <ac:spMk id="33" creationId="{C37E9D4B-7BFA-4D10-B666-547BAC499469}"/>
          </ac:spMkLst>
        </pc:spChg>
        <pc:spChg chg="add del">
          <ac:chgData name="Mariely Manoel Bragil" userId="267b25610558bcd5" providerId="Windows Live" clId="Web-{CA703A7D-A0E2-4655-846E-04503A563D03}" dt="2023-02-06T23:25:43.398" v="21"/>
          <ac:spMkLst>
            <pc:docMk/>
            <pc:sldMk cId="3369413731" sldId="270"/>
            <ac:spMk id="35" creationId="{1ECAB1E8-8195-4748-BE71-FF806D86892E}"/>
          </ac:spMkLst>
        </pc:spChg>
        <pc:spChg chg="add del">
          <ac:chgData name="Mariely Manoel Bragil" userId="267b25610558bcd5" providerId="Windows Live" clId="Web-{CA703A7D-A0E2-4655-846E-04503A563D03}" dt="2023-02-06T23:25:43.398" v="21"/>
          <ac:spMkLst>
            <pc:docMk/>
            <pc:sldMk cId="3369413731" sldId="270"/>
            <ac:spMk id="36" creationId="{57F6BDD4-E066-4008-8011-6CC31AEB4556}"/>
          </ac:spMkLst>
        </pc:spChg>
        <pc:spChg chg="add del">
          <ac:chgData name="Mariely Manoel Bragil" userId="267b25610558bcd5" providerId="Windows Live" clId="Web-{CA703A7D-A0E2-4655-846E-04503A563D03}" dt="2023-02-06T23:25:43.398" v="21"/>
          <ac:spMkLst>
            <pc:docMk/>
            <pc:sldMk cId="3369413731" sldId="270"/>
            <ac:spMk id="37" creationId="{2711A8FB-68FC-45FC-B01E-38F809E2D439}"/>
          </ac:spMkLst>
        </pc:spChg>
        <pc:spChg chg="add del">
          <ac:chgData name="Mariely Manoel Bragil" userId="267b25610558bcd5" providerId="Windows Live" clId="Web-{CA703A7D-A0E2-4655-846E-04503A563D03}" dt="2023-02-06T23:25:43.398" v="21"/>
          <ac:spMkLst>
            <pc:docMk/>
            <pc:sldMk cId="3369413731" sldId="270"/>
            <ac:spMk id="38" creationId="{2A865FE3-5FC9-4049-87CF-30019C46C0F5}"/>
          </ac:spMkLst>
        </pc:spChg>
        <pc:spChg chg="add del">
          <ac:chgData name="Mariely Manoel Bragil" userId="267b25610558bcd5" providerId="Windows Live" clId="Web-{CA703A7D-A0E2-4655-846E-04503A563D03}" dt="2023-02-06T23:25:43.398" v="21"/>
          <ac:spMkLst>
            <pc:docMk/>
            <pc:sldMk cId="3369413731" sldId="270"/>
            <ac:spMk id="39" creationId="{26C7E309-0630-EA32-81DA-24F6EEA0E5CD}"/>
          </ac:spMkLst>
        </pc:spChg>
        <pc:spChg chg="add del">
          <ac:chgData name="Mariely Manoel Bragil" userId="267b25610558bcd5" providerId="Windows Live" clId="Web-{CA703A7D-A0E2-4655-846E-04503A563D03}" dt="2023-02-06T23:25:46.008" v="23"/>
          <ac:spMkLst>
            <pc:docMk/>
            <pc:sldMk cId="3369413731" sldId="270"/>
            <ac:spMk id="41" creationId="{3EEB8ED6-9142-4A11-B029-18DDE98C4952}"/>
          </ac:spMkLst>
        </pc:spChg>
        <pc:spChg chg="add del">
          <ac:chgData name="Mariely Manoel Bragil" userId="267b25610558bcd5" providerId="Windows Live" clId="Web-{CA703A7D-A0E2-4655-846E-04503A563D03}" dt="2023-02-06T23:25:46.008" v="23"/>
          <ac:spMkLst>
            <pc:docMk/>
            <pc:sldMk cId="3369413731" sldId="270"/>
            <ac:spMk id="42" creationId="{F648997C-95E0-26F6-3BDA-AEA1A72C80F3}"/>
          </ac:spMkLst>
        </pc:spChg>
        <pc:spChg chg="add del">
          <ac:chgData name="Mariely Manoel Bragil" userId="267b25610558bcd5" providerId="Windows Live" clId="Web-{CA703A7D-A0E2-4655-846E-04503A563D03}" dt="2023-02-06T23:25:53.961" v="25"/>
          <ac:spMkLst>
            <pc:docMk/>
            <pc:sldMk cId="3369413731" sldId="270"/>
            <ac:spMk id="49" creationId="{9D3A9E89-033E-4C4A-8C41-416DABFFD307}"/>
          </ac:spMkLst>
        </pc:spChg>
        <pc:spChg chg="add del">
          <ac:chgData name="Mariely Manoel Bragil" userId="267b25610558bcd5" providerId="Windows Live" clId="Web-{CA703A7D-A0E2-4655-846E-04503A563D03}" dt="2023-02-06T23:25:53.961" v="25"/>
          <ac:spMkLst>
            <pc:docMk/>
            <pc:sldMk cId="3369413731" sldId="270"/>
            <ac:spMk id="50" creationId="{78907291-9D6D-4740-81DB-441477BCA279}"/>
          </ac:spMkLst>
        </pc:spChg>
        <pc:spChg chg="add del">
          <ac:chgData name="Mariely Manoel Bragil" userId="267b25610558bcd5" providerId="Windows Live" clId="Web-{CA703A7D-A0E2-4655-846E-04503A563D03}" dt="2023-02-06T23:25:53.961" v="25"/>
          <ac:spMkLst>
            <pc:docMk/>
            <pc:sldMk cId="3369413731" sldId="270"/>
            <ac:spMk id="51" creationId="{86293361-111E-427D-8E5B-256944AC8395}"/>
          </ac:spMkLst>
        </pc:spChg>
        <pc:spChg chg="add del">
          <ac:chgData name="Mariely Manoel Bragil" userId="267b25610558bcd5" providerId="Windows Live" clId="Web-{CA703A7D-A0E2-4655-846E-04503A563D03}" dt="2023-02-06T23:25:53.961" v="25"/>
          <ac:spMkLst>
            <pc:docMk/>
            <pc:sldMk cId="3369413731" sldId="270"/>
            <ac:spMk id="63" creationId="{4FA8CFE0-EB63-3035-ACD8-89863448D4A5}"/>
          </ac:spMkLst>
        </pc:spChg>
        <pc:spChg chg="add del">
          <ac:chgData name="Mariely Manoel Bragil" userId="267b25610558bcd5" providerId="Windows Live" clId="Web-{CA703A7D-A0E2-4655-846E-04503A563D03}" dt="2023-02-06T23:30:50.299" v="61"/>
          <ac:spMkLst>
            <pc:docMk/>
            <pc:sldMk cId="3369413731" sldId="270"/>
            <ac:spMk id="65" creationId="{0288C6B4-AFC3-407F-A595-EFFD38D4CCAF}"/>
          </ac:spMkLst>
        </pc:spChg>
        <pc:spChg chg="add del">
          <ac:chgData name="Mariely Manoel Bragil" userId="267b25610558bcd5" providerId="Windows Live" clId="Web-{CA703A7D-A0E2-4655-846E-04503A563D03}" dt="2023-02-06T23:30:50.299" v="61"/>
          <ac:spMkLst>
            <pc:docMk/>
            <pc:sldMk cId="3369413731" sldId="270"/>
            <ac:spMk id="66" creationId="{CF236821-17FE-429B-8D2C-08E13A64EA40}"/>
          </ac:spMkLst>
        </pc:spChg>
        <pc:spChg chg="add del">
          <ac:chgData name="Mariely Manoel Bragil" userId="267b25610558bcd5" providerId="Windows Live" clId="Web-{CA703A7D-A0E2-4655-846E-04503A563D03}" dt="2023-02-06T23:30:50.299" v="61"/>
          <ac:spMkLst>
            <pc:docMk/>
            <pc:sldMk cId="3369413731" sldId="270"/>
            <ac:spMk id="67" creationId="{C0BDBCD2-E081-43AB-9119-C55465E59757}"/>
          </ac:spMkLst>
        </pc:spChg>
        <pc:spChg chg="add del">
          <ac:chgData name="Mariely Manoel Bragil" userId="267b25610558bcd5" providerId="Windows Live" clId="Web-{CA703A7D-A0E2-4655-846E-04503A563D03}" dt="2023-02-06T23:30:50.299" v="61"/>
          <ac:spMkLst>
            <pc:docMk/>
            <pc:sldMk cId="3369413731" sldId="270"/>
            <ac:spMk id="68" creationId="{98E79BE4-34FE-485A-98A5-92CE8F7C4743}"/>
          </ac:spMkLst>
        </pc:spChg>
        <pc:spChg chg="add del">
          <ac:chgData name="Mariely Manoel Bragil" userId="267b25610558bcd5" providerId="Windows Live" clId="Web-{CA703A7D-A0E2-4655-846E-04503A563D03}" dt="2023-02-06T23:30:50.299" v="61"/>
          <ac:spMkLst>
            <pc:docMk/>
            <pc:sldMk cId="3369413731" sldId="270"/>
            <ac:spMk id="69" creationId="{7A5F0580-5EE9-419F-96EE-B6529EF6E7D0}"/>
          </ac:spMkLst>
        </pc:spChg>
        <pc:spChg chg="add del mod">
          <ac:chgData name="Mariely Manoel Bragil" userId="267b25610558bcd5" providerId="Windows Live" clId="Web-{CA703A7D-A0E2-4655-846E-04503A563D03}" dt="2023-02-06T23:30:40.783" v="59"/>
          <ac:spMkLst>
            <pc:docMk/>
            <pc:sldMk cId="3369413731" sldId="270"/>
            <ac:spMk id="70" creationId="{98C265E2-B456-7A5F-CEA3-3AB8F36BFF7F}"/>
          </ac:spMkLst>
        </pc:spChg>
        <pc:spChg chg="add">
          <ac:chgData name="Mariely Manoel Bragil" userId="267b25610558bcd5" providerId="Windows Live" clId="Web-{CA703A7D-A0E2-4655-846E-04503A563D03}" dt="2023-02-06T23:30:50.299" v="61"/>
          <ac:spMkLst>
            <pc:docMk/>
            <pc:sldMk cId="3369413731" sldId="270"/>
            <ac:spMk id="74" creationId="{22F15A2D-2324-487D-A02A-BF46C5C580EB}"/>
          </ac:spMkLst>
        </pc:spChg>
        <pc:spChg chg="add">
          <ac:chgData name="Mariely Manoel Bragil" userId="267b25610558bcd5" providerId="Windows Live" clId="Web-{CA703A7D-A0E2-4655-846E-04503A563D03}" dt="2023-02-06T23:30:50.299" v="61"/>
          <ac:spMkLst>
            <pc:docMk/>
            <pc:sldMk cId="3369413731" sldId="270"/>
            <ac:spMk id="76" creationId="{2AEAFA59-923A-4F54-8B49-44C970BCC323}"/>
          </ac:spMkLst>
        </pc:spChg>
        <pc:spChg chg="add">
          <ac:chgData name="Mariely Manoel Bragil" userId="267b25610558bcd5" providerId="Windows Live" clId="Web-{CA703A7D-A0E2-4655-846E-04503A563D03}" dt="2023-02-06T23:30:50.299" v="61"/>
          <ac:spMkLst>
            <pc:docMk/>
            <pc:sldMk cId="3369413731" sldId="270"/>
            <ac:spMk id="78" creationId="{C37E9D4B-7BFA-4D10-B666-547BAC499469}"/>
          </ac:spMkLst>
        </pc:spChg>
        <pc:grpChg chg="add del">
          <ac:chgData name="Mariely Manoel Bragil" userId="267b25610558bcd5" providerId="Windows Live" clId="Web-{CA703A7D-A0E2-4655-846E-04503A563D03}" dt="2023-02-06T23:25:53.961" v="25"/>
          <ac:grpSpMkLst>
            <pc:docMk/>
            <pc:sldMk cId="3369413731" sldId="270"/>
            <ac:grpSpMk id="52" creationId="{63DC97D1-AD47-4789-83ED-3F3C05ED7BA9}"/>
          </ac:grpSpMkLst>
        </pc:grpChg>
        <pc:picChg chg="add del mod ord">
          <ac:chgData name="Mariely Manoel Bragil" userId="267b25610558bcd5" providerId="Windows Live" clId="Web-{CA703A7D-A0E2-4655-846E-04503A563D03}" dt="2023-02-06T23:24:58.600" v="9"/>
          <ac:picMkLst>
            <pc:docMk/>
            <pc:sldMk cId="3369413731" sldId="270"/>
            <ac:picMk id="4" creationId="{FACE80AA-2B98-BBFB-16B1-A93861ED3C5E}"/>
          </ac:picMkLst>
        </pc:picChg>
        <pc:picChg chg="add mod ord">
          <ac:chgData name="Mariely Manoel Bragil" userId="267b25610558bcd5" providerId="Windows Live" clId="Web-{CA703A7D-A0E2-4655-846E-04503A563D03}" dt="2023-02-06T23:30:50.299" v="61"/>
          <ac:picMkLst>
            <pc:docMk/>
            <pc:sldMk cId="3369413731" sldId="270"/>
            <ac:picMk id="7" creationId="{5D5EEF5B-A0D9-F028-397C-E881127F75EA}"/>
          </ac:picMkLst>
        </pc:picChg>
      </pc:sldChg>
      <pc:sldChg chg="addSp delSp modSp new mod setBg">
        <pc:chgData name="Mariely Manoel Bragil" userId="267b25610558bcd5" providerId="Windows Live" clId="Web-{CA703A7D-A0E2-4655-846E-04503A563D03}" dt="2023-02-06T23:35:18.417" v="136" actId="20577"/>
        <pc:sldMkLst>
          <pc:docMk/>
          <pc:sldMk cId="993373780" sldId="271"/>
        </pc:sldMkLst>
        <pc:spChg chg="mod ord">
          <ac:chgData name="Mariely Manoel Bragil" userId="267b25610558bcd5" providerId="Windows Live" clId="Web-{CA703A7D-A0E2-4655-846E-04503A563D03}" dt="2023-02-06T23:35:18.417" v="136" actId="20577"/>
          <ac:spMkLst>
            <pc:docMk/>
            <pc:sldMk cId="993373780" sldId="271"/>
            <ac:spMk id="2" creationId="{8F56D7AA-FDF9-91CB-364B-83DD3E7B5A1D}"/>
          </ac:spMkLst>
        </pc:spChg>
        <pc:spChg chg="add del">
          <ac:chgData name="Mariely Manoel Bragil" userId="267b25610558bcd5" providerId="Windows Live" clId="Web-{CA703A7D-A0E2-4655-846E-04503A563D03}" dt="2023-02-06T23:34:09.102" v="125"/>
          <ac:spMkLst>
            <pc:docMk/>
            <pc:sldMk cId="993373780" sldId="271"/>
            <ac:spMk id="3" creationId="{4D1FF5EA-4F57-1B95-EEC7-398E75D2435D}"/>
          </ac:spMkLst>
        </pc:spChg>
        <pc:spChg chg="add del">
          <ac:chgData name="Mariely Manoel Bragil" userId="267b25610558bcd5" providerId="Windows Live" clId="Web-{CA703A7D-A0E2-4655-846E-04503A563D03}" dt="2023-02-06T23:34:09.087" v="124"/>
          <ac:spMkLst>
            <pc:docMk/>
            <pc:sldMk cId="993373780" sldId="271"/>
            <ac:spMk id="8" creationId="{934F1179-B481-4F9E-BCA3-AFB972070F83}"/>
          </ac:spMkLst>
        </pc:spChg>
        <pc:spChg chg="add del">
          <ac:chgData name="Mariely Manoel Bragil" userId="267b25610558bcd5" providerId="Windows Live" clId="Web-{CA703A7D-A0E2-4655-846E-04503A563D03}" dt="2023-02-06T23:34:09.087" v="124"/>
          <ac:spMkLst>
            <pc:docMk/>
            <pc:sldMk cId="993373780" sldId="271"/>
            <ac:spMk id="10" creationId="{827DC2C4-B485-428A-BF4A-472D2967F47F}"/>
          </ac:spMkLst>
        </pc:spChg>
        <pc:spChg chg="add del">
          <ac:chgData name="Mariely Manoel Bragil" userId="267b25610558bcd5" providerId="Windows Live" clId="Web-{CA703A7D-A0E2-4655-846E-04503A563D03}" dt="2023-02-06T23:34:09.087" v="124"/>
          <ac:spMkLst>
            <pc:docMk/>
            <pc:sldMk cId="993373780" sldId="271"/>
            <ac:spMk id="12" creationId="{EE04B5EB-F158-4507-90DD-BD23620C7CC9}"/>
          </ac:spMkLst>
        </pc:spChg>
        <pc:spChg chg="add del">
          <ac:chgData name="Mariely Manoel Bragil" userId="267b25610558bcd5" providerId="Windows Live" clId="Web-{CA703A7D-A0E2-4655-846E-04503A563D03}" dt="2023-02-06T23:34:24.681" v="127"/>
          <ac:spMkLst>
            <pc:docMk/>
            <pc:sldMk cId="993373780" sldId="271"/>
            <ac:spMk id="14" creationId="{3EDD119B-6BFA-4C3F-90CE-97DAFD604ECC}"/>
          </ac:spMkLst>
        </pc:spChg>
        <pc:spChg chg="add del">
          <ac:chgData name="Mariely Manoel Bragil" userId="267b25610558bcd5" providerId="Windows Live" clId="Web-{CA703A7D-A0E2-4655-846E-04503A563D03}" dt="2023-02-06T23:35:00.010" v="133"/>
          <ac:spMkLst>
            <pc:docMk/>
            <pc:sldMk cId="993373780" sldId="271"/>
            <ac:spMk id="20" creationId="{37C89E4B-3C9F-44B9-8B86-D9E3D112D8EC}"/>
          </ac:spMkLst>
        </pc:spChg>
        <pc:spChg chg="add del">
          <ac:chgData name="Mariely Manoel Bragil" userId="267b25610558bcd5" providerId="Windows Live" clId="Web-{CA703A7D-A0E2-4655-846E-04503A563D03}" dt="2023-02-06T23:35:00.010" v="132"/>
          <ac:spMkLst>
            <pc:docMk/>
            <pc:sldMk cId="993373780" sldId="271"/>
            <ac:spMk id="29" creationId="{B4916930-E76E-4100-9DCF-4981566A372A}"/>
          </ac:spMkLst>
        </pc:spChg>
        <pc:spChg chg="add">
          <ac:chgData name="Mariely Manoel Bragil" userId="267b25610558bcd5" providerId="Windows Live" clId="Web-{CA703A7D-A0E2-4655-846E-04503A563D03}" dt="2023-02-06T23:35:00.010" v="133"/>
          <ac:spMkLst>
            <pc:docMk/>
            <pc:sldMk cId="993373780" sldId="271"/>
            <ac:spMk id="32" creationId="{37C89E4B-3C9F-44B9-8B86-D9E3D112D8EC}"/>
          </ac:spMkLst>
        </pc:spChg>
        <pc:picChg chg="add mod">
          <ac:chgData name="Mariely Manoel Bragil" userId="267b25610558bcd5" providerId="Windows Live" clId="Web-{CA703A7D-A0E2-4655-846E-04503A563D03}" dt="2023-02-06T23:34:24.681" v="127"/>
          <ac:picMkLst>
            <pc:docMk/>
            <pc:sldMk cId="993373780" sldId="271"/>
            <ac:picMk id="4" creationId="{53EC1B07-6CFC-2775-13D8-A4B01E3A4959}"/>
          </ac:picMkLst>
        </pc:picChg>
        <pc:cxnChg chg="add del">
          <ac:chgData name="Mariely Manoel Bragil" userId="267b25610558bcd5" providerId="Windows Live" clId="Web-{CA703A7D-A0E2-4655-846E-04503A563D03}" dt="2023-02-06T23:34:24.681" v="127"/>
          <ac:cxnSpMkLst>
            <pc:docMk/>
            <pc:sldMk cId="993373780" sldId="271"/>
            <ac:cxnSpMk id="15" creationId="{DC1572D0-F0FD-4D84-8F82-DC59140EB9BB}"/>
          </ac:cxnSpMkLst>
        </pc:cxnChg>
        <pc:cxnChg chg="add del">
          <ac:chgData name="Mariely Manoel Bragil" userId="267b25610558bcd5" providerId="Windows Live" clId="Web-{CA703A7D-A0E2-4655-846E-04503A563D03}" dt="2023-02-06T23:35:00.010" v="133"/>
          <ac:cxnSpMkLst>
            <pc:docMk/>
            <pc:sldMk cId="993373780" sldId="271"/>
            <ac:cxnSpMk id="22" creationId="{AA2EAA10-076F-46BD-8F0F-B9A2FB77A85C}"/>
          </ac:cxnSpMkLst>
        </pc:cxnChg>
        <pc:cxnChg chg="add del">
          <ac:chgData name="Mariely Manoel Bragil" userId="267b25610558bcd5" providerId="Windows Live" clId="Web-{CA703A7D-A0E2-4655-846E-04503A563D03}" dt="2023-02-06T23:35:00.010" v="133"/>
          <ac:cxnSpMkLst>
            <pc:docMk/>
            <pc:sldMk cId="993373780" sldId="271"/>
            <ac:cxnSpMk id="24" creationId="{D891E407-403B-4764-86C9-33A56D3BCAA3}"/>
          </ac:cxnSpMkLst>
        </pc:cxnChg>
        <pc:cxnChg chg="add">
          <ac:chgData name="Mariely Manoel Bragil" userId="267b25610558bcd5" providerId="Windows Live" clId="Web-{CA703A7D-A0E2-4655-846E-04503A563D03}" dt="2023-02-06T23:35:00.010" v="133"/>
          <ac:cxnSpMkLst>
            <pc:docMk/>
            <pc:sldMk cId="993373780" sldId="271"/>
            <ac:cxnSpMk id="31" creationId="{AA2EAA10-076F-46BD-8F0F-B9A2FB77A85C}"/>
          </ac:cxnSpMkLst>
        </pc:cxnChg>
        <pc:cxnChg chg="add">
          <ac:chgData name="Mariely Manoel Bragil" userId="267b25610558bcd5" providerId="Windows Live" clId="Web-{CA703A7D-A0E2-4655-846E-04503A563D03}" dt="2023-02-06T23:35:00.010" v="133"/>
          <ac:cxnSpMkLst>
            <pc:docMk/>
            <pc:sldMk cId="993373780" sldId="271"/>
            <ac:cxnSpMk id="33" creationId="{D891E407-403B-4764-86C9-33A56D3BCAA3}"/>
          </ac:cxnSpMkLst>
        </pc:cxnChg>
      </pc:sldChg>
      <pc:sldChg chg="addSp delSp modSp new del mod setBg">
        <pc:chgData name="Mariely Manoel Bragil" userId="267b25610558bcd5" providerId="Windows Live" clId="Web-{CA703A7D-A0E2-4655-846E-04503A563D03}" dt="2023-02-06T23:33:59.836" v="121"/>
        <pc:sldMkLst>
          <pc:docMk/>
          <pc:sldMk cId="1129497661" sldId="271"/>
        </pc:sldMkLst>
        <pc:spChg chg="del mod">
          <ac:chgData name="Mariely Manoel Bragil" userId="267b25610558bcd5" providerId="Windows Live" clId="Web-{CA703A7D-A0E2-4655-846E-04503A563D03}" dt="2023-02-06T23:33:21.663" v="112"/>
          <ac:spMkLst>
            <pc:docMk/>
            <pc:sldMk cId="1129497661" sldId="271"/>
            <ac:spMk id="2" creationId="{6FB6A69B-67C8-14A5-BB70-3A463AE5A9B8}"/>
          </ac:spMkLst>
        </pc:spChg>
        <pc:spChg chg="del">
          <ac:chgData name="Mariely Manoel Bragil" userId="267b25610558bcd5" providerId="Windows Live" clId="Web-{CA703A7D-A0E2-4655-846E-04503A563D03}" dt="2023-02-06T23:33:09.585" v="109"/>
          <ac:spMkLst>
            <pc:docMk/>
            <pc:sldMk cId="1129497661" sldId="271"/>
            <ac:spMk id="3" creationId="{CC6F2612-7245-9F72-FEAD-D6D086060591}"/>
          </ac:spMkLst>
        </pc:spChg>
        <pc:spChg chg="add">
          <ac:chgData name="Mariely Manoel Bragil" userId="267b25610558bcd5" providerId="Windows Live" clId="Web-{CA703A7D-A0E2-4655-846E-04503A563D03}" dt="2023-02-06T23:33:47.273" v="120"/>
          <ac:spMkLst>
            <pc:docMk/>
            <pc:sldMk cId="1129497661" sldId="271"/>
            <ac:spMk id="5" creationId="{2D3D9D22-215C-4DEA-AB5D-9FF56A4490B1}"/>
          </ac:spMkLst>
        </pc:spChg>
        <pc:spChg chg="add del">
          <ac:chgData name="Mariely Manoel Bragil" userId="267b25610558bcd5" providerId="Windows Live" clId="Web-{CA703A7D-A0E2-4655-846E-04503A563D03}" dt="2023-02-06T23:33:37.695" v="119"/>
          <ac:spMkLst>
            <pc:docMk/>
            <pc:sldMk cId="1129497661" sldId="271"/>
            <ac:spMk id="8" creationId="{85C5E5D4-CFAD-9A51-0915-8DB52BCAA26F}"/>
          </ac:spMkLst>
        </pc:spChg>
        <pc:spChg chg="add del">
          <ac:chgData name="Mariely Manoel Bragil" userId="267b25610558bcd5" providerId="Windows Live" clId="Web-{CA703A7D-A0E2-4655-846E-04503A563D03}" dt="2023-02-06T23:33:37.695" v="119"/>
          <ac:spMkLst>
            <pc:docMk/>
            <pc:sldMk cId="1129497661" sldId="271"/>
            <ac:spMk id="11" creationId="{911BE883-46B4-412C-B6C3-88A2FF74BECF}"/>
          </ac:spMkLst>
        </pc:spChg>
        <pc:spChg chg="add del">
          <ac:chgData name="Mariely Manoel Bragil" userId="267b25610558bcd5" providerId="Windows Live" clId="Web-{CA703A7D-A0E2-4655-846E-04503A563D03}" dt="2023-02-06T23:33:37.695" v="119"/>
          <ac:spMkLst>
            <pc:docMk/>
            <pc:sldMk cId="1129497661" sldId="271"/>
            <ac:spMk id="13" creationId="{577D1452-F0B7-431E-9A24-D3F7103D8510}"/>
          </ac:spMkLst>
        </pc:spChg>
        <pc:spChg chg="add del">
          <ac:chgData name="Mariely Manoel Bragil" userId="267b25610558bcd5" providerId="Windows Live" clId="Web-{CA703A7D-A0E2-4655-846E-04503A563D03}" dt="2023-02-06T23:33:37.695" v="119"/>
          <ac:spMkLst>
            <pc:docMk/>
            <pc:sldMk cId="1129497661" sldId="271"/>
            <ac:spMk id="15" creationId="{A660F4F9-5DF5-4F15-BE6A-CD8648BB1148}"/>
          </ac:spMkLst>
        </pc:spChg>
        <pc:spChg chg="add del">
          <ac:chgData name="Mariely Manoel Bragil" userId="267b25610558bcd5" providerId="Windows Live" clId="Web-{CA703A7D-A0E2-4655-846E-04503A563D03}" dt="2023-02-06T23:33:31.242" v="114"/>
          <ac:spMkLst>
            <pc:docMk/>
            <pc:sldMk cId="1129497661" sldId="271"/>
            <ac:spMk id="20" creationId="{22F15A2D-2324-487D-A02A-BF46C5C580EB}"/>
          </ac:spMkLst>
        </pc:spChg>
        <pc:spChg chg="add del">
          <ac:chgData name="Mariely Manoel Bragil" userId="267b25610558bcd5" providerId="Windows Live" clId="Web-{CA703A7D-A0E2-4655-846E-04503A563D03}" dt="2023-02-06T23:33:31.242" v="114"/>
          <ac:spMkLst>
            <pc:docMk/>
            <pc:sldMk cId="1129497661" sldId="271"/>
            <ac:spMk id="22" creationId="{2AEAFA59-923A-4F54-8B49-44C970BCC323}"/>
          </ac:spMkLst>
        </pc:spChg>
        <pc:spChg chg="add del">
          <ac:chgData name="Mariely Manoel Bragil" userId="267b25610558bcd5" providerId="Windows Live" clId="Web-{CA703A7D-A0E2-4655-846E-04503A563D03}" dt="2023-02-06T23:33:31.242" v="114"/>
          <ac:spMkLst>
            <pc:docMk/>
            <pc:sldMk cId="1129497661" sldId="271"/>
            <ac:spMk id="24" creationId="{C37E9D4B-7BFA-4D10-B666-547BAC499469}"/>
          </ac:spMkLst>
        </pc:spChg>
        <pc:spChg chg="add del">
          <ac:chgData name="Mariely Manoel Bragil" userId="267b25610558bcd5" providerId="Windows Live" clId="Web-{CA703A7D-A0E2-4655-846E-04503A563D03}" dt="2023-02-06T23:33:34.882" v="116"/>
          <ac:spMkLst>
            <pc:docMk/>
            <pc:sldMk cId="1129497661" sldId="271"/>
            <ac:spMk id="47" creationId="{A81E7530-396C-45F0-92F4-A885648D1631}"/>
          </ac:spMkLst>
        </pc:spChg>
        <pc:spChg chg="add del">
          <ac:chgData name="Mariely Manoel Bragil" userId="267b25610558bcd5" providerId="Windows Live" clId="Web-{CA703A7D-A0E2-4655-846E-04503A563D03}" dt="2023-02-06T23:33:34.882" v="116"/>
          <ac:spMkLst>
            <pc:docMk/>
            <pc:sldMk cId="1129497661" sldId="271"/>
            <ac:spMk id="48" creationId="{D9F5512A-48E1-4C07-B75E-3CCC517B6804}"/>
          </ac:spMkLst>
        </pc:spChg>
        <pc:spChg chg="add del">
          <ac:chgData name="Mariely Manoel Bragil" userId="267b25610558bcd5" providerId="Windows Live" clId="Web-{CA703A7D-A0E2-4655-846E-04503A563D03}" dt="2023-02-06T23:33:34.882" v="116"/>
          <ac:spMkLst>
            <pc:docMk/>
            <pc:sldMk cId="1129497661" sldId="271"/>
            <ac:spMk id="49" creationId="{7316481C-0A49-4796-812B-0D64F063B720}"/>
          </ac:spMkLst>
        </pc:spChg>
        <pc:spChg chg="add del">
          <ac:chgData name="Mariely Manoel Bragil" userId="267b25610558bcd5" providerId="Windows Live" clId="Web-{CA703A7D-A0E2-4655-846E-04503A563D03}" dt="2023-02-06T23:33:34.882" v="116"/>
          <ac:spMkLst>
            <pc:docMk/>
            <pc:sldMk cId="1129497661" sldId="271"/>
            <ac:spMk id="50" creationId="{A5271697-90F1-4A23-8EF2-0179F2EAFACB}"/>
          </ac:spMkLst>
        </pc:spChg>
        <pc:spChg chg="add del">
          <ac:chgData name="Mariely Manoel Bragil" userId="267b25610558bcd5" providerId="Windows Live" clId="Web-{CA703A7D-A0E2-4655-846E-04503A563D03}" dt="2023-02-06T23:33:34.882" v="116"/>
          <ac:spMkLst>
            <pc:docMk/>
            <pc:sldMk cId="1129497661" sldId="271"/>
            <ac:spMk id="51" creationId="{85C5E5D4-CFAD-9A51-0915-8DB52BCAA26F}"/>
          </ac:spMkLst>
        </pc:spChg>
        <pc:spChg chg="add del">
          <ac:chgData name="Mariely Manoel Bragil" userId="267b25610558bcd5" providerId="Windows Live" clId="Web-{CA703A7D-A0E2-4655-846E-04503A563D03}" dt="2023-02-06T23:33:37.695" v="118"/>
          <ac:spMkLst>
            <pc:docMk/>
            <pc:sldMk cId="1129497661" sldId="271"/>
            <ac:spMk id="53" creationId="{32BC26D8-82FB-445E-AA49-62A77D7C1EE0}"/>
          </ac:spMkLst>
        </pc:spChg>
        <pc:spChg chg="add del">
          <ac:chgData name="Mariely Manoel Bragil" userId="267b25610558bcd5" providerId="Windows Live" clId="Web-{CA703A7D-A0E2-4655-846E-04503A563D03}" dt="2023-02-06T23:33:37.695" v="118"/>
          <ac:spMkLst>
            <pc:docMk/>
            <pc:sldMk cId="1129497661" sldId="271"/>
            <ac:spMk id="54" creationId="{CB44330D-EA18-4254-AA95-EB49948539B8}"/>
          </ac:spMkLst>
        </pc:spChg>
        <pc:spChg chg="add">
          <ac:chgData name="Mariely Manoel Bragil" userId="267b25610558bcd5" providerId="Windows Live" clId="Web-{CA703A7D-A0E2-4655-846E-04503A563D03}" dt="2023-02-06T23:33:37.695" v="119"/>
          <ac:spMkLst>
            <pc:docMk/>
            <pc:sldMk cId="1129497661" sldId="271"/>
            <ac:spMk id="56" creationId="{16C5FA50-8D52-4617-AF91-5C7B1C8352F1}"/>
          </ac:spMkLst>
        </pc:spChg>
        <pc:spChg chg="add">
          <ac:chgData name="Mariely Manoel Bragil" userId="267b25610558bcd5" providerId="Windows Live" clId="Web-{CA703A7D-A0E2-4655-846E-04503A563D03}" dt="2023-02-06T23:33:37.695" v="119"/>
          <ac:spMkLst>
            <pc:docMk/>
            <pc:sldMk cId="1129497661" sldId="271"/>
            <ac:spMk id="57" creationId="{E223798C-12AD-4B0C-A50C-D676347D67CF}"/>
          </ac:spMkLst>
        </pc:spChg>
        <pc:grpChg chg="add del">
          <ac:chgData name="Mariely Manoel Bragil" userId="267b25610558bcd5" providerId="Windows Live" clId="Web-{CA703A7D-A0E2-4655-846E-04503A563D03}" dt="2023-02-06T23:33:34.882" v="116"/>
          <ac:grpSpMkLst>
            <pc:docMk/>
            <pc:sldMk cId="1129497661" sldId="271"/>
            <ac:grpSpMk id="26" creationId="{81DE8B58-F373-409E-A253-4380A66091D4}"/>
          </ac:grpSpMkLst>
        </pc:grpChg>
        <pc:picChg chg="add mod ord">
          <ac:chgData name="Mariely Manoel Bragil" userId="267b25610558bcd5" providerId="Windows Live" clId="Web-{CA703A7D-A0E2-4655-846E-04503A563D03}" dt="2023-02-06T23:33:37.695" v="119"/>
          <ac:picMkLst>
            <pc:docMk/>
            <pc:sldMk cId="1129497661" sldId="271"/>
            <ac:picMk id="4" creationId="{7CED125E-A527-AFB6-1B58-2BABCDD943E7}"/>
          </ac:picMkLst>
        </pc:picChg>
      </pc:sldChg>
      <pc:sldChg chg="addSp delSp modSp new del mod ord setBg addAnim">
        <pc:chgData name="Mariely Manoel Bragil" userId="267b25610558bcd5" providerId="Windows Live" clId="Web-{CA703A7D-A0E2-4655-846E-04503A563D03}" dt="2023-02-06T23:32:59.600" v="107"/>
        <pc:sldMkLst>
          <pc:docMk/>
          <pc:sldMk cId="3853668194" sldId="271"/>
        </pc:sldMkLst>
        <pc:spChg chg="mod ord">
          <ac:chgData name="Mariely Manoel Bragil" userId="267b25610558bcd5" providerId="Windows Live" clId="Web-{CA703A7D-A0E2-4655-846E-04503A563D03}" dt="2023-02-06T23:32:47.068" v="105"/>
          <ac:spMkLst>
            <pc:docMk/>
            <pc:sldMk cId="3853668194" sldId="271"/>
            <ac:spMk id="2" creationId="{CE0F37F2-0C7B-BEE5-A0D3-92D302EE8A65}"/>
          </ac:spMkLst>
        </pc:spChg>
        <pc:spChg chg="del">
          <ac:chgData name="Mariely Manoel Bragil" userId="267b25610558bcd5" providerId="Windows Live" clId="Web-{CA703A7D-A0E2-4655-846E-04503A563D03}" dt="2023-02-06T23:31:05.112" v="63"/>
          <ac:spMkLst>
            <pc:docMk/>
            <pc:sldMk cId="3853668194" sldId="271"/>
            <ac:spMk id="3" creationId="{F0F136BD-8CCC-D12E-86A8-189727ABA294}"/>
          </ac:spMkLst>
        </pc:spChg>
        <pc:spChg chg="add del">
          <ac:chgData name="Mariely Manoel Bragil" userId="267b25610558bcd5" providerId="Windows Live" clId="Web-{CA703A7D-A0E2-4655-846E-04503A563D03}" dt="2023-02-06T23:31:56.207" v="83"/>
          <ac:spMkLst>
            <pc:docMk/>
            <pc:sldMk cId="3853668194" sldId="271"/>
            <ac:spMk id="8" creationId="{E871BA84-BB98-968C-1DC9-DA2CC3FB1C5C}"/>
          </ac:spMkLst>
        </pc:spChg>
        <pc:spChg chg="add del">
          <ac:chgData name="Mariely Manoel Bragil" userId="267b25610558bcd5" providerId="Windows Live" clId="Web-{CA703A7D-A0E2-4655-846E-04503A563D03}" dt="2023-02-06T23:32:28.943" v="101"/>
          <ac:spMkLst>
            <pc:docMk/>
            <pc:sldMk cId="3853668194" sldId="271"/>
            <ac:spMk id="11" creationId="{3CD9DF72-87A3-404E-A828-84CBF11A8303}"/>
          </ac:spMkLst>
        </pc:spChg>
        <pc:spChg chg="add del">
          <ac:chgData name="Mariely Manoel Bragil" userId="267b25610558bcd5" providerId="Windows Live" clId="Web-{CA703A7D-A0E2-4655-846E-04503A563D03}" dt="2023-02-06T23:32:25.521" v="98"/>
          <ac:spMkLst>
            <pc:docMk/>
            <pc:sldMk cId="3853668194" sldId="271"/>
            <ac:spMk id="18" creationId="{73BCEA90-F7D5-4EC1-9BE2-5A49A20F4B1D}"/>
          </ac:spMkLst>
        </pc:spChg>
        <pc:spChg chg="add del">
          <ac:chgData name="Mariely Manoel Bragil" userId="267b25610558bcd5" providerId="Windows Live" clId="Web-{CA703A7D-A0E2-4655-846E-04503A563D03}" dt="2023-02-06T23:32:25.521" v="98"/>
          <ac:spMkLst>
            <pc:docMk/>
            <pc:sldMk cId="3853668194" sldId="271"/>
            <ac:spMk id="20" creationId="{9848F91B-FA65-4A06-A177-8CCF7EBC8631}"/>
          </ac:spMkLst>
        </pc:spChg>
        <pc:spChg chg="add del">
          <ac:chgData name="Mariely Manoel Bragil" userId="267b25610558bcd5" providerId="Windows Live" clId="Web-{CA703A7D-A0E2-4655-846E-04503A563D03}" dt="2023-02-06T23:32:25.521" v="98"/>
          <ac:spMkLst>
            <pc:docMk/>
            <pc:sldMk cId="3853668194" sldId="271"/>
            <ac:spMk id="22" creationId="{2CF7CF5F-D747-47B3-80B1-8392750446C6}"/>
          </ac:spMkLst>
        </pc:spChg>
        <pc:spChg chg="add del">
          <ac:chgData name="Mariely Manoel Bragil" userId="267b25610558bcd5" providerId="Windows Live" clId="Web-{CA703A7D-A0E2-4655-846E-04503A563D03}" dt="2023-02-06T23:32:25.521" v="98"/>
          <ac:spMkLst>
            <pc:docMk/>
            <pc:sldMk cId="3853668194" sldId="271"/>
            <ac:spMk id="24" creationId="{820B6604-1FF9-43F5-AC47-3D41CB2F563B}"/>
          </ac:spMkLst>
        </pc:spChg>
        <pc:spChg chg="add del">
          <ac:chgData name="Mariely Manoel Bragil" userId="267b25610558bcd5" providerId="Windows Live" clId="Web-{CA703A7D-A0E2-4655-846E-04503A563D03}" dt="2023-02-06T23:32:25.521" v="98"/>
          <ac:spMkLst>
            <pc:docMk/>
            <pc:sldMk cId="3853668194" sldId="271"/>
            <ac:spMk id="26" creationId="{D98779F6-5395-4B82-BDCB-4ADF6A5BB9E5}"/>
          </ac:spMkLst>
        </pc:spChg>
        <pc:spChg chg="add del">
          <ac:chgData name="Mariely Manoel Bragil" userId="267b25610558bcd5" providerId="Windows Live" clId="Web-{CA703A7D-A0E2-4655-846E-04503A563D03}" dt="2023-02-06T23:32:25.521" v="98"/>
          <ac:spMkLst>
            <pc:docMk/>
            <pc:sldMk cId="3853668194" sldId="271"/>
            <ac:spMk id="28" creationId="{CE1108CD-786E-4304-9504-9C5AD64829D2}"/>
          </ac:spMkLst>
        </pc:spChg>
        <pc:spChg chg="add del">
          <ac:chgData name="Mariely Manoel Bragil" userId="267b25610558bcd5" providerId="Windows Live" clId="Web-{CA703A7D-A0E2-4655-846E-04503A563D03}" dt="2023-02-06T23:32:25.521" v="98"/>
          <ac:spMkLst>
            <pc:docMk/>
            <pc:sldMk cId="3853668194" sldId="271"/>
            <ac:spMk id="30" creationId="{C70191CD-D48F-4F7A-8077-0380603A29E2}"/>
          </ac:spMkLst>
        </pc:spChg>
        <pc:spChg chg="add del">
          <ac:chgData name="Mariely Manoel Bragil" userId="267b25610558bcd5" providerId="Windows Live" clId="Web-{CA703A7D-A0E2-4655-846E-04503A563D03}" dt="2023-02-06T23:32:28.927" v="100"/>
          <ac:spMkLst>
            <pc:docMk/>
            <pc:sldMk cId="3853668194" sldId="271"/>
            <ac:spMk id="45" creationId="{DE4C27B6-DB04-4891-AF97-BA1671B17EE8}"/>
          </ac:spMkLst>
        </pc:spChg>
        <pc:spChg chg="add del">
          <ac:chgData name="Mariely Manoel Bragil" userId="267b25610558bcd5" providerId="Windows Live" clId="Web-{CA703A7D-A0E2-4655-846E-04503A563D03}" dt="2023-02-06T23:32:28.927" v="100"/>
          <ac:spMkLst>
            <pc:docMk/>
            <pc:sldMk cId="3853668194" sldId="271"/>
            <ac:spMk id="46" creationId="{D9F5512A-48E1-4C07-B75E-3CCC517B6804}"/>
          </ac:spMkLst>
        </pc:spChg>
        <pc:spChg chg="add del">
          <ac:chgData name="Mariely Manoel Bragil" userId="267b25610558bcd5" providerId="Windows Live" clId="Web-{CA703A7D-A0E2-4655-846E-04503A563D03}" dt="2023-02-06T23:32:28.927" v="100"/>
          <ac:spMkLst>
            <pc:docMk/>
            <pc:sldMk cId="3853668194" sldId="271"/>
            <ac:spMk id="47" creationId="{7316481C-0A49-4796-812B-0D64F063B720}"/>
          </ac:spMkLst>
        </pc:spChg>
        <pc:spChg chg="add del">
          <ac:chgData name="Mariely Manoel Bragil" userId="267b25610558bcd5" providerId="Windows Live" clId="Web-{CA703A7D-A0E2-4655-846E-04503A563D03}" dt="2023-02-06T23:32:28.927" v="100"/>
          <ac:spMkLst>
            <pc:docMk/>
            <pc:sldMk cId="3853668194" sldId="271"/>
            <ac:spMk id="48" creationId="{A5271697-90F1-4A23-8EF2-0179F2EAFACB}"/>
          </ac:spMkLst>
        </pc:spChg>
        <pc:spChg chg="add del">
          <ac:chgData name="Mariely Manoel Bragil" userId="267b25610558bcd5" providerId="Windows Live" clId="Web-{CA703A7D-A0E2-4655-846E-04503A563D03}" dt="2023-02-06T23:32:47.068" v="105"/>
          <ac:spMkLst>
            <pc:docMk/>
            <pc:sldMk cId="3853668194" sldId="271"/>
            <ac:spMk id="54" creationId="{19D32F93-50AC-4C46-A5DB-291C60DDB7BD}"/>
          </ac:spMkLst>
        </pc:spChg>
        <pc:spChg chg="add del">
          <ac:chgData name="Mariely Manoel Bragil" userId="267b25610558bcd5" providerId="Windows Live" clId="Web-{CA703A7D-A0E2-4655-846E-04503A563D03}" dt="2023-02-06T23:32:47.068" v="105"/>
          <ac:spMkLst>
            <pc:docMk/>
            <pc:sldMk cId="3853668194" sldId="271"/>
            <ac:spMk id="55" creationId="{86FD7672-78BE-4D6F-A711-2CDB79B52DFF}"/>
          </ac:spMkLst>
        </pc:spChg>
        <pc:spChg chg="add del">
          <ac:chgData name="Mariely Manoel Bragil" userId="267b25610558bcd5" providerId="Windows Live" clId="Web-{CA703A7D-A0E2-4655-846E-04503A563D03}" dt="2023-02-06T23:32:47.068" v="105"/>
          <ac:spMkLst>
            <pc:docMk/>
            <pc:sldMk cId="3853668194" sldId="271"/>
            <ac:spMk id="56" creationId="{827DC2C4-B485-428A-BF4A-472D2967F47F}"/>
          </ac:spMkLst>
        </pc:spChg>
        <pc:spChg chg="add del">
          <ac:chgData name="Mariely Manoel Bragil" userId="267b25610558bcd5" providerId="Windows Live" clId="Web-{CA703A7D-A0E2-4655-846E-04503A563D03}" dt="2023-02-06T23:32:47.068" v="105"/>
          <ac:spMkLst>
            <pc:docMk/>
            <pc:sldMk cId="3853668194" sldId="271"/>
            <ac:spMk id="57" creationId="{4A62647B-1222-407C-8740-5A497612B1F5}"/>
          </ac:spMkLst>
        </pc:spChg>
        <pc:spChg chg="add">
          <ac:chgData name="Mariely Manoel Bragil" userId="267b25610558bcd5" providerId="Windows Live" clId="Web-{CA703A7D-A0E2-4655-846E-04503A563D03}" dt="2023-02-06T23:32:47.068" v="105"/>
          <ac:spMkLst>
            <pc:docMk/>
            <pc:sldMk cId="3853668194" sldId="271"/>
            <ac:spMk id="62" creationId="{16C5FA50-8D52-4617-AF91-5C7B1C8352F1}"/>
          </ac:spMkLst>
        </pc:spChg>
        <pc:spChg chg="add">
          <ac:chgData name="Mariely Manoel Bragil" userId="267b25610558bcd5" providerId="Windows Live" clId="Web-{CA703A7D-A0E2-4655-846E-04503A563D03}" dt="2023-02-06T23:32:47.068" v="105"/>
          <ac:spMkLst>
            <pc:docMk/>
            <pc:sldMk cId="3853668194" sldId="271"/>
            <ac:spMk id="64" creationId="{E223798C-12AD-4B0C-A50C-D676347D67CF}"/>
          </ac:spMkLst>
        </pc:spChg>
        <pc:grpChg chg="add del">
          <ac:chgData name="Mariely Manoel Bragil" userId="267b25610558bcd5" providerId="Windows Live" clId="Web-{CA703A7D-A0E2-4655-846E-04503A563D03}" dt="2023-02-06T23:32:28.927" v="100"/>
          <ac:grpSpMkLst>
            <pc:docMk/>
            <pc:sldMk cId="3853668194" sldId="271"/>
            <ac:grpSpMk id="49" creationId="{5E0EAE70-C355-42D1-BF00-CA8A17A742A8}"/>
          </ac:grpSpMkLst>
        </pc:grpChg>
        <pc:picChg chg="add mod ord">
          <ac:chgData name="Mariely Manoel Bragil" userId="267b25610558bcd5" providerId="Windows Live" clId="Web-{CA703A7D-A0E2-4655-846E-04503A563D03}" dt="2023-02-06T23:32:47.068" v="105"/>
          <ac:picMkLst>
            <pc:docMk/>
            <pc:sldMk cId="3853668194" sldId="271"/>
            <ac:picMk id="4" creationId="{6E9F811C-80EE-7A01-F223-3330E64A9DA4}"/>
          </ac:picMkLst>
        </pc:picChg>
        <pc:cxnChg chg="add del">
          <ac:chgData name="Mariely Manoel Bragil" userId="267b25610558bcd5" providerId="Windows Live" clId="Web-{CA703A7D-A0E2-4655-846E-04503A563D03}" dt="2023-02-06T23:32:28.943" v="101"/>
          <ac:cxnSpMkLst>
            <pc:docMk/>
            <pc:sldMk cId="3853668194" sldId="271"/>
            <ac:cxnSpMk id="13" creationId="{20E3A342-4D61-4E3F-AF90-1AB42AEB96CC}"/>
          </ac:cxnSpMkLst>
        </pc:cxnChg>
      </pc:sldChg>
      <pc:sldChg chg="new del">
        <pc:chgData name="Mariely Manoel Bragil" userId="267b25610558bcd5" providerId="Windows Live" clId="Web-{CA703A7D-A0E2-4655-846E-04503A563D03}" dt="2023-02-06T23:25:17.601" v="13"/>
        <pc:sldMkLst>
          <pc:docMk/>
          <pc:sldMk cId="4083025958" sldId="271"/>
        </pc:sldMkLst>
      </pc:sldChg>
      <pc:sldChg chg="new del">
        <pc:chgData name="Mariely Manoel Bragil" userId="267b25610558bcd5" providerId="Windows Live" clId="Web-{CA703A7D-A0E2-4655-846E-04503A563D03}" dt="2023-02-06T23:29:48.406" v="56"/>
        <pc:sldMkLst>
          <pc:docMk/>
          <pc:sldMk cId="2943588608" sldId="272"/>
        </pc:sldMkLst>
      </pc:sldChg>
    </pc:docChg>
  </pc:docChgLst>
  <pc:docChgLst>
    <pc:chgData name="Mariely Manoel Bragil" userId="267b25610558bcd5" providerId="Windows Live" clId="Web-{2DB73642-B39B-4796-8830-B5BD2E0FDAF4}"/>
    <pc:docChg chg="addSld delSld modSld sldOrd">
      <pc:chgData name="Mariely Manoel Bragil" userId="267b25610558bcd5" providerId="Windows Live" clId="Web-{2DB73642-B39B-4796-8830-B5BD2E0FDAF4}" dt="2023-02-05T22:15:02.978" v="99"/>
      <pc:docMkLst>
        <pc:docMk/>
      </pc:docMkLst>
      <pc:sldChg chg="modSp modAnim">
        <pc:chgData name="Mariely Manoel Bragil" userId="267b25610558bcd5" providerId="Windows Live" clId="Web-{2DB73642-B39B-4796-8830-B5BD2E0FDAF4}" dt="2023-02-05T22:15:02.978" v="99"/>
        <pc:sldMkLst>
          <pc:docMk/>
          <pc:sldMk cId="1186653393" sldId="260"/>
        </pc:sldMkLst>
        <pc:spChg chg="mod">
          <ac:chgData name="Mariely Manoel Bragil" userId="267b25610558bcd5" providerId="Windows Live" clId="Web-{2DB73642-B39B-4796-8830-B5BD2E0FDAF4}" dt="2023-02-05T22:10:59.580" v="80" actId="20577"/>
          <ac:spMkLst>
            <pc:docMk/>
            <pc:sldMk cId="1186653393" sldId="260"/>
            <ac:spMk id="2" creationId="{1C76B55A-46DF-896B-E64D-33138B98E7EB}"/>
          </ac:spMkLst>
        </pc:spChg>
      </pc:sldChg>
      <pc:sldChg chg="modAnim">
        <pc:chgData name="Mariely Manoel Bragil" userId="267b25610558bcd5" providerId="Windows Live" clId="Web-{2DB73642-B39B-4796-8830-B5BD2E0FDAF4}" dt="2023-02-05T22:13:00.380" v="90"/>
        <pc:sldMkLst>
          <pc:docMk/>
          <pc:sldMk cId="4026474002" sldId="261"/>
        </pc:sldMkLst>
      </pc:sldChg>
      <pc:sldChg chg="addSp delSp modSp del mod setBg setClrOvrMap">
        <pc:chgData name="Mariely Manoel Bragil" userId="267b25610558bcd5" providerId="Windows Live" clId="Web-{2DB73642-B39B-4796-8830-B5BD2E0FDAF4}" dt="2023-02-05T22:00:21.624" v="10"/>
        <pc:sldMkLst>
          <pc:docMk/>
          <pc:sldMk cId="1842130701" sldId="266"/>
        </pc:sldMkLst>
        <pc:spChg chg="mod">
          <ac:chgData name="Mariely Manoel Bragil" userId="267b25610558bcd5" providerId="Windows Live" clId="Web-{2DB73642-B39B-4796-8830-B5BD2E0FDAF4}" dt="2023-02-05T21:58:53.528" v="9"/>
          <ac:spMkLst>
            <pc:docMk/>
            <pc:sldMk cId="1842130701" sldId="266"/>
            <ac:spMk id="2" creationId="{5A724BA5-E897-03BF-9340-01504E425295}"/>
          </ac:spMkLst>
        </pc:spChg>
        <pc:spChg chg="add del">
          <ac:chgData name="Mariely Manoel Bragil" userId="267b25610558bcd5" providerId="Windows Live" clId="Web-{2DB73642-B39B-4796-8830-B5BD2E0FDAF4}" dt="2023-02-05T21:57:24.041" v="1"/>
          <ac:spMkLst>
            <pc:docMk/>
            <pc:sldMk cId="1842130701" sldId="266"/>
            <ac:spMk id="8" creationId="{B4916930-E76E-4100-9DCF-4981566A372A}"/>
          </ac:spMkLst>
        </pc:spChg>
        <pc:spChg chg="add del">
          <ac:chgData name="Mariely Manoel Bragil" userId="267b25610558bcd5" providerId="Windows Live" clId="Web-{2DB73642-B39B-4796-8830-B5BD2E0FDAF4}" dt="2023-02-05T21:58:53.528" v="9"/>
          <ac:spMkLst>
            <pc:docMk/>
            <pc:sldMk cId="1842130701" sldId="266"/>
            <ac:spMk id="10" creationId="{71B2258F-86CA-4D4D-8270-BC05FCDEBFB3}"/>
          </ac:spMkLst>
        </pc:spChg>
        <pc:picChg chg="add del">
          <ac:chgData name="Mariely Manoel Bragil" userId="267b25610558bcd5" providerId="Windows Live" clId="Web-{2DB73642-B39B-4796-8830-B5BD2E0FDAF4}" dt="2023-02-05T21:57:24.041" v="1"/>
          <ac:picMkLst>
            <pc:docMk/>
            <pc:sldMk cId="1842130701" sldId="266"/>
            <ac:picMk id="4" creationId="{94031815-CB21-E19C-1B8C-A35DC3CAF16F}"/>
          </ac:picMkLst>
        </pc:picChg>
        <pc:picChg chg="add del">
          <ac:chgData name="Mariely Manoel Bragil" userId="267b25610558bcd5" providerId="Windows Live" clId="Web-{2DB73642-B39B-4796-8830-B5BD2E0FDAF4}" dt="2023-02-05T21:58:53.528" v="9"/>
          <ac:picMkLst>
            <pc:docMk/>
            <pc:sldMk cId="1842130701" sldId="266"/>
            <ac:picMk id="11" creationId="{704A3796-94B1-5783-5507-974B915BBE3F}"/>
          </ac:picMkLst>
        </pc:picChg>
      </pc:sldChg>
      <pc:sldChg chg="new del">
        <pc:chgData name="Mariely Manoel Bragil" userId="267b25610558bcd5" providerId="Windows Live" clId="Web-{2DB73642-B39B-4796-8830-B5BD2E0FDAF4}" dt="2023-02-05T22:00:28.140" v="12"/>
        <pc:sldMkLst>
          <pc:docMk/>
          <pc:sldMk cId="2415907725" sldId="266"/>
        </pc:sldMkLst>
      </pc:sldChg>
      <pc:sldChg chg="addSp delSp modSp new mod ord setBg addAnim modAnim">
        <pc:chgData name="Mariely Manoel Bragil" userId="267b25610558bcd5" providerId="Windows Live" clId="Web-{2DB73642-B39B-4796-8830-B5BD2E0FDAF4}" dt="2023-02-05T22:13:04.115" v="91"/>
        <pc:sldMkLst>
          <pc:docMk/>
          <pc:sldMk cId="3896179773" sldId="266"/>
        </pc:sldMkLst>
        <pc:spChg chg="mod ord">
          <ac:chgData name="Mariely Manoel Bragil" userId="267b25610558bcd5" providerId="Windows Live" clId="Web-{2DB73642-B39B-4796-8830-B5BD2E0FDAF4}" dt="2023-02-05T22:11:20.424" v="84" actId="1076"/>
          <ac:spMkLst>
            <pc:docMk/>
            <pc:sldMk cId="3896179773" sldId="266"/>
            <ac:spMk id="2" creationId="{57868EBA-0B60-418B-DB30-D746FBB9B2C8}"/>
          </ac:spMkLst>
        </pc:spChg>
        <pc:spChg chg="add del ord">
          <ac:chgData name="Mariely Manoel Bragil" userId="267b25610558bcd5" providerId="Windows Live" clId="Web-{2DB73642-B39B-4796-8830-B5BD2E0FDAF4}" dt="2023-02-05T22:04:09.865" v="52"/>
          <ac:spMkLst>
            <pc:docMk/>
            <pc:sldMk cId="3896179773" sldId="266"/>
            <ac:spMk id="7" creationId="{FFD48BC7-DC40-47DE-87EE-9F4B6ECB9ABB}"/>
          </ac:spMkLst>
        </pc:spChg>
        <pc:spChg chg="add del">
          <ac:chgData name="Mariely Manoel Bragil" userId="267b25610558bcd5" providerId="Windows Live" clId="Web-{2DB73642-B39B-4796-8830-B5BD2E0FDAF4}" dt="2023-02-05T22:00:52.359" v="15"/>
          <ac:spMkLst>
            <pc:docMk/>
            <pc:sldMk cId="3896179773" sldId="266"/>
            <ac:spMk id="8" creationId="{87CC2527-562A-4F69-B487-4371E5B243E7}"/>
          </ac:spMkLst>
        </pc:spChg>
        <pc:spChg chg="add del ord">
          <ac:chgData name="Mariely Manoel Bragil" userId="267b25610558bcd5" providerId="Windows Live" clId="Web-{2DB73642-B39B-4796-8830-B5BD2E0FDAF4}" dt="2023-02-05T22:04:09.865" v="52"/>
          <ac:spMkLst>
            <pc:docMk/>
            <pc:sldMk cId="3896179773" sldId="266"/>
            <ac:spMk id="9" creationId="{E502BBC7-2C76-46F3-BC24-5985BC13DB88}"/>
          </ac:spMkLst>
        </pc:spChg>
        <pc:spChg chg="add del ord">
          <ac:chgData name="Mariely Manoel Bragil" userId="267b25610558bcd5" providerId="Windows Live" clId="Web-{2DB73642-B39B-4796-8830-B5BD2E0FDAF4}" dt="2023-02-05T22:04:09.865" v="52"/>
          <ac:spMkLst>
            <pc:docMk/>
            <pc:sldMk cId="3896179773" sldId="266"/>
            <ac:spMk id="11" creationId="{C7F28D52-2A5F-4D23-81AE-7CB8B591C7AF}"/>
          </ac:spMkLst>
        </pc:spChg>
        <pc:spChg chg="add del ord">
          <ac:chgData name="Mariely Manoel Bragil" userId="267b25610558bcd5" providerId="Windows Live" clId="Web-{2DB73642-B39B-4796-8830-B5BD2E0FDAF4}" dt="2023-02-05T22:04:09.865" v="52"/>
          <ac:spMkLst>
            <pc:docMk/>
            <pc:sldMk cId="3896179773" sldId="266"/>
            <ac:spMk id="13" creationId="{3629484E-3792-4B3D-89AD-7C8A1ED0E0D4}"/>
          </ac:spMkLst>
        </pc:spChg>
        <pc:spChg chg="add">
          <ac:chgData name="Mariely Manoel Bragil" userId="267b25610558bcd5" providerId="Windows Live" clId="Web-{2DB73642-B39B-4796-8830-B5BD2E0FDAF4}" dt="2023-02-05T22:04:09.865" v="52"/>
          <ac:spMkLst>
            <pc:docMk/>
            <pc:sldMk cId="3896179773" sldId="266"/>
            <ac:spMk id="18" creationId="{87CC2527-562A-4F69-B487-4371E5B243E7}"/>
          </ac:spMkLst>
        </pc:spChg>
        <pc:picChg chg="add del mod ord">
          <ac:chgData name="Mariely Manoel Bragil" userId="267b25610558bcd5" providerId="Windows Live" clId="Web-{2DB73642-B39B-4796-8830-B5BD2E0FDAF4}" dt="2023-02-05T22:03:34.598" v="47"/>
          <ac:picMkLst>
            <pc:docMk/>
            <pc:sldMk cId="3896179773" sldId="266"/>
            <ac:picMk id="3" creationId="{468629EA-23E8-7B3B-E65B-C41DF46E2C9E}"/>
          </ac:picMkLst>
        </pc:picChg>
        <pc:picChg chg="add del">
          <ac:chgData name="Mariely Manoel Bragil" userId="267b25610558bcd5" providerId="Windows Live" clId="Web-{2DB73642-B39B-4796-8830-B5BD2E0FDAF4}" dt="2023-02-05T22:00:52.359" v="15"/>
          <ac:picMkLst>
            <pc:docMk/>
            <pc:sldMk cId="3896179773" sldId="266"/>
            <ac:picMk id="4" creationId="{53662111-12E3-7E32-10D7-6ADBD77A1312}"/>
          </ac:picMkLst>
        </pc:picChg>
        <pc:picChg chg="add mod">
          <ac:chgData name="Mariely Manoel Bragil" userId="267b25610558bcd5" providerId="Windows Live" clId="Web-{2DB73642-B39B-4796-8830-B5BD2E0FDAF4}" dt="2023-02-05T22:06:49.932" v="67" actId="1076"/>
          <ac:picMkLst>
            <pc:docMk/>
            <pc:sldMk cId="3896179773" sldId="266"/>
            <ac:picMk id="5" creationId="{29919CAE-DD13-813A-0866-12DC357DD8CD}"/>
          </ac:picMkLst>
        </pc:picChg>
        <pc:cxnChg chg="add del">
          <ac:chgData name="Mariely Manoel Bragil" userId="267b25610558bcd5" providerId="Windows Live" clId="Web-{2DB73642-B39B-4796-8830-B5BD2E0FDAF4}" dt="2023-02-05T22:00:52.359" v="15"/>
          <ac:cxnSpMkLst>
            <pc:docMk/>
            <pc:sldMk cId="3896179773" sldId="266"/>
            <ac:cxnSpMk id="10" creationId="{BCDAEC91-5BCE-4B55-9CC0-43EF94CB734B}"/>
          </ac:cxnSpMkLst>
        </pc:cxnChg>
        <pc:cxnChg chg="add">
          <ac:chgData name="Mariely Manoel Bragil" userId="267b25610558bcd5" providerId="Windows Live" clId="Web-{2DB73642-B39B-4796-8830-B5BD2E0FDAF4}" dt="2023-02-05T22:04:09.865" v="52"/>
          <ac:cxnSpMkLst>
            <pc:docMk/>
            <pc:sldMk cId="3896179773" sldId="266"/>
            <ac:cxnSpMk id="20" creationId="{BCDAEC91-5BCE-4B55-9CC0-43EF94CB734B}"/>
          </ac:cxnSpMkLst>
        </pc:cxnChg>
      </pc:sldChg>
      <pc:sldChg chg="new del">
        <pc:chgData name="Mariely Manoel Bragil" userId="267b25610558bcd5" providerId="Windows Live" clId="Web-{2DB73642-B39B-4796-8830-B5BD2E0FDAF4}" dt="2023-02-05T22:03:43.817" v="49"/>
        <pc:sldMkLst>
          <pc:docMk/>
          <pc:sldMk cId="174436639" sldId="267"/>
        </pc:sldMkLst>
      </pc:sldChg>
    </pc:docChg>
  </pc:docChgLst>
  <pc:docChgLst>
    <pc:chgData clId="Web-{166AF1A6-E317-4AC6-9D82-DD03068EF3ED}"/>
    <pc:docChg chg="addSld modSld">
      <pc:chgData name="" userId="" providerId="" clId="Web-{166AF1A6-E317-4AC6-9D82-DD03068EF3ED}" dt="2023-02-05T21:46:39.962" v="11"/>
      <pc:docMkLst>
        <pc:docMk/>
      </pc:docMkLst>
      <pc:sldChg chg="modSp">
        <pc:chgData name="" userId="" providerId="" clId="Web-{166AF1A6-E317-4AC6-9D82-DD03068EF3ED}" dt="2023-02-05T21:45:12.803" v="10" actId="20577"/>
        <pc:sldMkLst>
          <pc:docMk/>
          <pc:sldMk cId="1483688707" sldId="265"/>
        </pc:sldMkLst>
        <pc:spChg chg="mod">
          <ac:chgData name="" userId="" providerId="" clId="Web-{166AF1A6-E317-4AC6-9D82-DD03068EF3ED}" dt="2023-02-05T21:45:12.803" v="10" actId="20577"/>
          <ac:spMkLst>
            <pc:docMk/>
            <pc:sldMk cId="1483688707" sldId="265"/>
            <ac:spMk id="2" creationId="{292C1D2E-5BCE-E286-99E1-7B594F82B5FD}"/>
          </ac:spMkLst>
        </pc:spChg>
      </pc:sldChg>
      <pc:sldChg chg="new">
        <pc:chgData name="" userId="" providerId="" clId="Web-{166AF1A6-E317-4AC6-9D82-DD03068EF3ED}" dt="2023-02-05T21:46:39.962" v="11"/>
        <pc:sldMkLst>
          <pc:docMk/>
          <pc:sldMk cId="1842130701" sldId="266"/>
        </pc:sldMkLst>
      </pc:sldChg>
    </pc:docChg>
  </pc:docChgLst>
  <pc:docChgLst>
    <pc:chgData name="gabriela bragil" userId="267b25610558bcd5" providerId="Windows Live" clId="Web-{CAB26169-ACE8-4BC4-B27F-24668D7F428C}"/>
    <pc:docChg chg="addSld delSld modSld sldOrd modMainMaster">
      <pc:chgData name="gabriela bragil" userId="267b25610558bcd5" providerId="Windows Live" clId="Web-{CAB26169-ACE8-4BC4-B27F-24668D7F428C}" dt="2023-02-04T22:39:11.347" v="431"/>
      <pc:docMkLst>
        <pc:docMk/>
      </pc:docMkLst>
      <pc:sldChg chg="modSp ord modTransition">
        <pc:chgData name="gabriela bragil" userId="267b25610558bcd5" providerId="Windows Live" clId="Web-{CAB26169-ACE8-4BC4-B27F-24668D7F428C}" dt="2023-02-04T22:37:16.278" v="429" actId="1076"/>
        <pc:sldMkLst>
          <pc:docMk/>
          <pc:sldMk cId="654232925" sldId="257"/>
        </pc:sldMkLst>
        <pc:spChg chg="mod">
          <ac:chgData name="gabriela bragil" userId="267b25610558bcd5" providerId="Windows Live" clId="Web-{CAB26169-ACE8-4BC4-B27F-24668D7F428C}" dt="2023-02-04T22:37:16.278" v="429" actId="1076"/>
          <ac:spMkLst>
            <pc:docMk/>
            <pc:sldMk cId="654232925" sldId="257"/>
            <ac:spMk id="2" creationId="{408B1F55-3256-8E2E-B41A-4FB7ECB8416D}"/>
          </ac:spMkLst>
        </pc:spChg>
      </pc:sldChg>
      <pc:sldChg chg="modTransition">
        <pc:chgData name="gabriela bragil" userId="267b25610558bcd5" providerId="Windows Live" clId="Web-{CAB26169-ACE8-4BC4-B27F-24668D7F428C}" dt="2023-02-04T22:25:47.705" v="352"/>
        <pc:sldMkLst>
          <pc:docMk/>
          <pc:sldMk cId="2862572311" sldId="258"/>
        </pc:sldMkLst>
      </pc:sldChg>
      <pc:sldChg chg="delSp modSp new del mod ord modClrScheme modShow chgLayout">
        <pc:chgData name="gabriela bragil" userId="267b25610558bcd5" providerId="Windows Live" clId="Web-{CAB26169-ACE8-4BC4-B27F-24668D7F428C}" dt="2023-02-04T21:35:21.580" v="11"/>
        <pc:sldMkLst>
          <pc:docMk/>
          <pc:sldMk cId="3763138155" sldId="259"/>
        </pc:sldMkLst>
        <pc:spChg chg="mod ord">
          <ac:chgData name="gabriela bragil" userId="267b25610558bcd5" providerId="Windows Live" clId="Web-{CAB26169-ACE8-4BC4-B27F-24668D7F428C}" dt="2023-02-04T21:34:36.327" v="6"/>
          <ac:spMkLst>
            <pc:docMk/>
            <pc:sldMk cId="3763138155" sldId="259"/>
            <ac:spMk id="2" creationId="{7B381FE1-3E8A-E1CA-6ECB-95981D192B79}"/>
          </ac:spMkLst>
        </pc:spChg>
        <pc:spChg chg="del">
          <ac:chgData name="gabriela bragil" userId="267b25610558bcd5" providerId="Windows Live" clId="Web-{CAB26169-ACE8-4BC4-B27F-24668D7F428C}" dt="2023-02-04T21:34:36.327" v="6"/>
          <ac:spMkLst>
            <pc:docMk/>
            <pc:sldMk cId="3763138155" sldId="259"/>
            <ac:spMk id="3" creationId="{1FBE6A82-B635-81A4-5220-340E51EE14F4}"/>
          </ac:spMkLst>
        </pc:spChg>
      </pc:sldChg>
      <pc:sldChg chg="addSp delSp modSp new mod modTransition setBg modClrScheme addAnim delAnim delDesignElem chgLayout">
        <pc:chgData name="gabriela bragil" userId="267b25610558bcd5" providerId="Windows Live" clId="Web-{CAB26169-ACE8-4BC4-B27F-24668D7F428C}" dt="2023-02-04T22:35:12.491" v="421"/>
        <pc:sldMkLst>
          <pc:docMk/>
          <pc:sldMk cId="1186653393" sldId="260"/>
        </pc:sldMkLst>
        <pc:spChg chg="mod ord">
          <ac:chgData name="gabriela bragil" userId="267b25610558bcd5" providerId="Windows Live" clId="Web-{CAB26169-ACE8-4BC4-B27F-24668D7F428C}" dt="2023-02-04T22:35:12.491" v="420"/>
          <ac:spMkLst>
            <pc:docMk/>
            <pc:sldMk cId="1186653393" sldId="260"/>
            <ac:spMk id="2" creationId="{1C76B55A-46DF-896B-E64D-33138B98E7EB}"/>
          </ac:spMkLst>
        </pc:spChg>
        <pc:spChg chg="del mod ord">
          <ac:chgData name="gabriela bragil" userId="267b25610558bcd5" providerId="Windows Live" clId="Web-{CAB26169-ACE8-4BC4-B27F-24668D7F428C}" dt="2023-02-04T21:40:56.070" v="49"/>
          <ac:spMkLst>
            <pc:docMk/>
            <pc:sldMk cId="1186653393" sldId="260"/>
            <ac:spMk id="3" creationId="{214A54AC-0848-B203-6A47-2EB683F78353}"/>
          </ac:spMkLst>
        </pc:spChg>
        <pc:spChg chg="add del">
          <ac:chgData name="gabriela bragil" userId="267b25610558bcd5" providerId="Windows Live" clId="Web-{CAB26169-ACE8-4BC4-B27F-24668D7F428C}" dt="2023-02-04T22:35:12.491" v="420"/>
          <ac:spMkLst>
            <pc:docMk/>
            <pc:sldMk cId="1186653393" sldId="260"/>
            <ac:spMk id="5" creationId="{7CB4857B-ED7C-444D-9F04-2F885114A1C2}"/>
          </ac:spMkLst>
        </pc:spChg>
        <pc:spChg chg="add del">
          <ac:chgData name="gabriela bragil" userId="267b25610558bcd5" providerId="Windows Live" clId="Web-{CAB26169-ACE8-4BC4-B27F-24668D7F428C}" dt="2023-02-04T22:35:12.491" v="420"/>
          <ac:spMkLst>
            <pc:docMk/>
            <pc:sldMk cId="1186653393" sldId="260"/>
            <ac:spMk id="6" creationId="{D18046FB-44EA-4FD8-A585-EA09A319B2D0}"/>
          </ac:spMkLst>
        </pc:spChg>
        <pc:spChg chg="add del">
          <ac:chgData name="gabriela bragil" userId="267b25610558bcd5" providerId="Windows Live" clId="Web-{CAB26169-ACE8-4BC4-B27F-24668D7F428C}" dt="2023-02-04T22:35:12.491" v="420"/>
          <ac:spMkLst>
            <pc:docMk/>
            <pc:sldMk cId="1186653393" sldId="260"/>
            <ac:spMk id="7" creationId="{479F5F2B-8B58-4140-AE6A-51F6C67B18D9}"/>
          </ac:spMkLst>
        </pc:spChg>
        <pc:spChg chg="add del">
          <ac:chgData name="gabriela bragil" userId="267b25610558bcd5" providerId="Windows Live" clId="Web-{CAB26169-ACE8-4BC4-B27F-24668D7F428C}" dt="2023-02-04T21:40:39.038" v="47"/>
          <ac:spMkLst>
            <pc:docMk/>
            <pc:sldMk cId="1186653393" sldId="260"/>
            <ac:spMk id="8" creationId="{7CB4857B-ED7C-444D-9F04-2F885114A1C2}"/>
          </ac:spMkLst>
        </pc:spChg>
        <pc:spChg chg="add del">
          <ac:chgData name="gabriela bragil" userId="267b25610558bcd5" providerId="Windows Live" clId="Web-{CAB26169-ACE8-4BC4-B27F-24668D7F428C}" dt="2023-02-04T21:40:39.038" v="47"/>
          <ac:spMkLst>
            <pc:docMk/>
            <pc:sldMk cId="1186653393" sldId="260"/>
            <ac:spMk id="10" creationId="{D18046FB-44EA-4FD8-A585-EA09A319B2D0}"/>
          </ac:spMkLst>
        </pc:spChg>
        <pc:spChg chg="add del">
          <ac:chgData name="gabriela bragil" userId="267b25610558bcd5" providerId="Windows Live" clId="Web-{CAB26169-ACE8-4BC4-B27F-24668D7F428C}" dt="2023-02-04T22:30:15.593" v="357"/>
          <ac:spMkLst>
            <pc:docMk/>
            <pc:sldMk cId="1186653393" sldId="260"/>
            <ac:spMk id="11" creationId="{49FC0429-1777-4051-AFA1-A3E8593C0C76}"/>
          </ac:spMkLst>
        </pc:spChg>
        <pc:spChg chg="add del">
          <ac:chgData name="gabriela bragil" userId="267b25610558bcd5" providerId="Windows Live" clId="Web-{CAB26169-ACE8-4BC4-B27F-24668D7F428C}" dt="2023-02-04T21:40:39.038" v="47"/>
          <ac:spMkLst>
            <pc:docMk/>
            <pc:sldMk cId="1186653393" sldId="260"/>
            <ac:spMk id="12" creationId="{479F5F2B-8B58-4140-AE6A-51F6C67B18D9}"/>
          </ac:spMkLst>
        </pc:spChg>
        <pc:spChg chg="add del">
          <ac:chgData name="gabriela bragil" userId="267b25610558bcd5" providerId="Windows Live" clId="Web-{CAB26169-ACE8-4BC4-B27F-24668D7F428C}" dt="2023-02-04T22:30:15.593" v="357"/>
          <ac:spMkLst>
            <pc:docMk/>
            <pc:sldMk cId="1186653393" sldId="260"/>
            <ac:spMk id="13" creationId="{38D3B1B8-B04F-487E-87AF-E6DDAAFBF3C2}"/>
          </ac:spMkLst>
        </pc:spChg>
        <pc:spChg chg="add del">
          <ac:chgData name="gabriela bragil" userId="267b25610558bcd5" providerId="Windows Live" clId="Web-{CAB26169-ACE8-4BC4-B27F-24668D7F428C}" dt="2023-02-04T21:55:20.697" v="115"/>
          <ac:spMkLst>
            <pc:docMk/>
            <pc:sldMk cId="1186653393" sldId="260"/>
            <ac:spMk id="14" creationId="{0C0CCF94-9536-4A63-8FF2-E37827C92756}"/>
          </ac:spMkLst>
        </pc:spChg>
        <pc:spChg chg="add del">
          <ac:chgData name="gabriela bragil" userId="267b25610558bcd5" providerId="Windows Live" clId="Web-{CAB26169-ACE8-4BC4-B27F-24668D7F428C}" dt="2023-02-04T22:30:34.016" v="361"/>
          <ac:spMkLst>
            <pc:docMk/>
            <pc:sldMk cId="1186653393" sldId="260"/>
            <ac:spMk id="15" creationId="{A8384FB5-9ADC-4DDC-881B-597D56F5B15D}"/>
          </ac:spMkLst>
        </pc:spChg>
        <pc:spChg chg="add del">
          <ac:chgData name="gabriela bragil" userId="267b25610558bcd5" providerId="Windows Live" clId="Web-{CAB26169-ACE8-4BC4-B27F-24668D7F428C}" dt="2023-02-04T21:55:20.697" v="115"/>
          <ac:spMkLst>
            <pc:docMk/>
            <pc:sldMk cId="1186653393" sldId="260"/>
            <ac:spMk id="16" creationId="{C970655A-F4C2-4D7E-BAB6-D3BFC5CAE148}"/>
          </ac:spMkLst>
        </pc:spChg>
        <pc:spChg chg="add del">
          <ac:chgData name="gabriela bragil" userId="267b25610558bcd5" providerId="Windows Live" clId="Web-{CAB26169-ACE8-4BC4-B27F-24668D7F428C}" dt="2023-02-04T22:30:34.016" v="361"/>
          <ac:spMkLst>
            <pc:docMk/>
            <pc:sldMk cId="1186653393" sldId="260"/>
            <ac:spMk id="17" creationId="{1199E1B1-A8C0-4FE8-A5A8-1CB41D69F857}"/>
          </ac:spMkLst>
        </pc:spChg>
        <pc:spChg chg="add del">
          <ac:chgData name="gabriela bragil" userId="267b25610558bcd5" providerId="Windows Live" clId="Web-{CAB26169-ACE8-4BC4-B27F-24668D7F428C}" dt="2023-02-04T21:55:20.697" v="115"/>
          <ac:spMkLst>
            <pc:docMk/>
            <pc:sldMk cId="1186653393" sldId="260"/>
            <ac:spMk id="18" creationId="{3389D0BC-BA1D-4360-88F9-D9ECCBDAB50E}"/>
          </ac:spMkLst>
        </pc:spChg>
        <pc:spChg chg="add del">
          <ac:chgData name="gabriela bragil" userId="267b25610558bcd5" providerId="Windows Live" clId="Web-{CAB26169-ACE8-4BC4-B27F-24668D7F428C}" dt="2023-02-04T22:30:34.016" v="361"/>
          <ac:spMkLst>
            <pc:docMk/>
            <pc:sldMk cId="1186653393" sldId="260"/>
            <ac:spMk id="19" creationId="{84A8DE83-DE75-4B41-9DB4-A7EC0B0DEC0B}"/>
          </ac:spMkLst>
        </pc:spChg>
        <pc:spChg chg="add del">
          <ac:chgData name="gabriela bragil" userId="267b25610558bcd5" providerId="Windows Live" clId="Web-{CAB26169-ACE8-4BC4-B27F-24668D7F428C}" dt="2023-02-04T21:55:26.307" v="117"/>
          <ac:spMkLst>
            <pc:docMk/>
            <pc:sldMk cId="1186653393" sldId="260"/>
            <ac:spMk id="20" creationId="{AF1E5E62-9EB9-408E-AE53-A04A4C8110DE}"/>
          </ac:spMkLst>
        </pc:spChg>
        <pc:spChg chg="add del">
          <ac:chgData name="gabriela bragil" userId="267b25610558bcd5" providerId="Windows Live" clId="Web-{CAB26169-ACE8-4BC4-B27F-24668D7F428C}" dt="2023-02-04T21:55:26.307" v="117"/>
          <ac:spMkLst>
            <pc:docMk/>
            <pc:sldMk cId="1186653393" sldId="260"/>
            <ac:spMk id="21" creationId="{9C5704B2-7C5B-4738-AF0D-4A2756A69FA1}"/>
          </ac:spMkLst>
        </pc:spChg>
        <pc:spChg chg="add del">
          <ac:chgData name="gabriela bragil" userId="267b25610558bcd5" providerId="Windows Live" clId="Web-{CAB26169-ACE8-4BC4-B27F-24668D7F428C}" dt="2023-02-04T21:55:26.307" v="117"/>
          <ac:spMkLst>
            <pc:docMk/>
            <pc:sldMk cId="1186653393" sldId="260"/>
            <ac:spMk id="22" creationId="{DFB36DC4-A410-4DF1-8453-1D85743F5E07}"/>
          </ac:spMkLst>
        </pc:spChg>
        <pc:spChg chg="add del">
          <ac:chgData name="gabriela bragil" userId="267b25610558bcd5" providerId="Windows Live" clId="Web-{CAB26169-ACE8-4BC4-B27F-24668D7F428C}" dt="2023-02-04T22:30:34.016" v="361"/>
          <ac:spMkLst>
            <pc:docMk/>
            <pc:sldMk cId="1186653393" sldId="260"/>
            <ac:spMk id="23" creationId="{A7009A0A-BEF5-4EAC-AF15-E4F9F002E239}"/>
          </ac:spMkLst>
        </pc:spChg>
        <pc:spChg chg="add del">
          <ac:chgData name="gabriela bragil" userId="267b25610558bcd5" providerId="Windows Live" clId="Web-{CAB26169-ACE8-4BC4-B27F-24668D7F428C}" dt="2023-02-04T21:55:36.041" v="119"/>
          <ac:spMkLst>
            <pc:docMk/>
            <pc:sldMk cId="1186653393" sldId="260"/>
            <ac:spMk id="24" creationId="{F6EF57EF-D042-41D3-83E8-41A1FE6C11EB}"/>
          </ac:spMkLst>
        </pc:spChg>
        <pc:spChg chg="add del">
          <ac:chgData name="gabriela bragil" userId="267b25610558bcd5" providerId="Windows Live" clId="Web-{CAB26169-ACE8-4BC4-B27F-24668D7F428C}" dt="2023-02-04T21:55:36.041" v="119"/>
          <ac:spMkLst>
            <pc:docMk/>
            <pc:sldMk cId="1186653393" sldId="260"/>
            <ac:spMk id="25" creationId="{D00A59BB-A268-4F3E-9D41-CA265AF16870}"/>
          </ac:spMkLst>
        </pc:spChg>
        <pc:spChg chg="add del">
          <ac:chgData name="gabriela bragil" userId="267b25610558bcd5" providerId="Windows Live" clId="Web-{CAB26169-ACE8-4BC4-B27F-24668D7F428C}" dt="2023-02-04T21:55:36.041" v="119"/>
          <ac:spMkLst>
            <pc:docMk/>
            <pc:sldMk cId="1186653393" sldId="260"/>
            <ac:spMk id="26" creationId="{63794DCE-9D34-40DF-AB3F-06DA8ACCDA97}"/>
          </ac:spMkLst>
        </pc:spChg>
        <pc:spChg chg="add del">
          <ac:chgData name="gabriela bragil" userId="267b25610558bcd5" providerId="Windows Live" clId="Web-{CAB26169-ACE8-4BC4-B27F-24668D7F428C}" dt="2023-02-04T21:55:36.041" v="119"/>
          <ac:spMkLst>
            <pc:docMk/>
            <pc:sldMk cId="1186653393" sldId="260"/>
            <ac:spMk id="27" creationId="{45006452-918C-4282-A72C-C9692B669104}"/>
          </ac:spMkLst>
        </pc:spChg>
        <pc:spChg chg="add del">
          <ac:chgData name="gabriela bragil" userId="267b25610558bcd5" providerId="Windows Live" clId="Web-{CAB26169-ACE8-4BC4-B27F-24668D7F428C}" dt="2023-02-04T22:30:36.860" v="363"/>
          <ac:spMkLst>
            <pc:docMk/>
            <pc:sldMk cId="1186653393" sldId="260"/>
            <ac:spMk id="28" creationId="{665DBBEF-238B-476B-96AB-8AAC3224ECEA}"/>
          </ac:spMkLst>
        </pc:spChg>
        <pc:spChg chg="add del">
          <ac:chgData name="gabriela bragil" userId="267b25610558bcd5" providerId="Windows Live" clId="Web-{CAB26169-ACE8-4BC4-B27F-24668D7F428C}" dt="2023-02-04T22:30:36.860" v="363"/>
          <ac:spMkLst>
            <pc:docMk/>
            <pc:sldMk cId="1186653393" sldId="260"/>
            <ac:spMk id="29" creationId="{3FCFB1DE-0B7E-48CC-BA90-B2AB0889F9D6}"/>
          </ac:spMkLst>
        </pc:spChg>
        <pc:spChg chg="add del">
          <ac:chgData name="gabriela bragil" userId="267b25610558bcd5" providerId="Windows Live" clId="Web-{CAB26169-ACE8-4BC4-B27F-24668D7F428C}" dt="2023-02-04T22:35:06.350" v="415"/>
          <ac:spMkLst>
            <pc:docMk/>
            <pc:sldMk cId="1186653393" sldId="260"/>
            <ac:spMk id="30" creationId="{37C89E4B-3C9F-44B9-8B86-D9E3D112D8EC}"/>
          </ac:spMkLst>
        </pc:spChg>
        <pc:spChg chg="add del">
          <ac:chgData name="gabriela bragil" userId="267b25610558bcd5" providerId="Windows Live" clId="Web-{CAB26169-ACE8-4BC4-B27F-24668D7F428C}" dt="2023-02-04T22:30:39.891" v="365"/>
          <ac:spMkLst>
            <pc:docMk/>
            <pc:sldMk cId="1186653393" sldId="260"/>
            <ac:spMk id="31" creationId="{53F29798-D584-4792-9B62-3F5F5C36D619}"/>
          </ac:spMkLst>
        </pc:spChg>
        <pc:spChg chg="add del">
          <ac:chgData name="gabriela bragil" userId="267b25610558bcd5" providerId="Windows Live" clId="Web-{CAB26169-ACE8-4BC4-B27F-24668D7F428C}" dt="2023-02-04T22:30:51.830" v="367"/>
          <ac:spMkLst>
            <pc:docMk/>
            <pc:sldMk cId="1186653393" sldId="260"/>
            <ac:spMk id="33" creationId="{AF1E5E62-9EB9-408E-AE53-A04A4C8110DE}"/>
          </ac:spMkLst>
        </pc:spChg>
        <pc:spChg chg="add del">
          <ac:chgData name="gabriela bragil" userId="267b25610558bcd5" providerId="Windows Live" clId="Web-{CAB26169-ACE8-4BC4-B27F-24668D7F428C}" dt="2023-02-04T22:30:51.830" v="367"/>
          <ac:spMkLst>
            <pc:docMk/>
            <pc:sldMk cId="1186653393" sldId="260"/>
            <ac:spMk id="34" creationId="{9C5704B2-7C5B-4738-AF0D-4A2756A69FA1}"/>
          </ac:spMkLst>
        </pc:spChg>
        <pc:spChg chg="add del">
          <ac:chgData name="gabriela bragil" userId="267b25610558bcd5" providerId="Windows Live" clId="Web-{CAB26169-ACE8-4BC4-B27F-24668D7F428C}" dt="2023-02-04T22:30:51.830" v="367"/>
          <ac:spMkLst>
            <pc:docMk/>
            <pc:sldMk cId="1186653393" sldId="260"/>
            <ac:spMk id="35" creationId="{DFB36DC4-A410-4DF1-8453-1D85743F5E07}"/>
          </ac:spMkLst>
        </pc:spChg>
        <pc:spChg chg="add del">
          <ac:chgData name="gabriela bragil" userId="267b25610558bcd5" providerId="Windows Live" clId="Web-{CAB26169-ACE8-4BC4-B27F-24668D7F428C}" dt="2023-02-04T21:55:53.370" v="125"/>
          <ac:spMkLst>
            <pc:docMk/>
            <pc:sldMk cId="1186653393" sldId="260"/>
            <ac:spMk id="36" creationId="{FD8F1113-2E3C-46E3-B54F-B7F421EEFD11}"/>
          </ac:spMkLst>
        </pc:spChg>
        <pc:spChg chg="add del">
          <ac:chgData name="gabriela bragil" userId="267b25610558bcd5" providerId="Windows Live" clId="Web-{CAB26169-ACE8-4BC4-B27F-24668D7F428C}" dt="2023-02-04T21:55:53.370" v="125"/>
          <ac:spMkLst>
            <pc:docMk/>
            <pc:sldMk cId="1186653393" sldId="260"/>
            <ac:spMk id="37" creationId="{4F37E7FB-7372-47E3-914E-7CF7E94B1C49}"/>
          </ac:spMkLst>
        </pc:spChg>
        <pc:spChg chg="add del">
          <ac:chgData name="gabriela bragil" userId="267b25610558bcd5" providerId="Windows Live" clId="Web-{CAB26169-ACE8-4BC4-B27F-24668D7F428C}" dt="2023-02-04T21:55:53.370" v="125"/>
          <ac:spMkLst>
            <pc:docMk/>
            <pc:sldMk cId="1186653393" sldId="260"/>
            <ac:spMk id="39" creationId="{16E168E2-3256-43A5-9298-9E5A6AE8F736}"/>
          </ac:spMkLst>
        </pc:spChg>
        <pc:spChg chg="add del">
          <ac:chgData name="gabriela bragil" userId="267b25610558bcd5" providerId="Windows Live" clId="Web-{CAB26169-ACE8-4BC4-B27F-24668D7F428C}" dt="2023-02-04T22:35:08.850" v="417"/>
          <ac:spMkLst>
            <pc:docMk/>
            <pc:sldMk cId="1186653393" sldId="260"/>
            <ac:spMk id="42" creationId="{026A84AF-6F58-471A-BF1F-10D8C03511C4}"/>
          </ac:spMkLst>
        </pc:spChg>
        <pc:spChg chg="add del">
          <ac:chgData name="gabriela bragil" userId="267b25610558bcd5" providerId="Windows Live" clId="Web-{CAB26169-ACE8-4BC4-B27F-24668D7F428C}" dt="2023-02-04T22:35:12.475" v="419"/>
          <ac:spMkLst>
            <pc:docMk/>
            <pc:sldMk cId="1186653393" sldId="260"/>
            <ac:spMk id="44" creationId="{73C994B4-9721-4148-9EEC-6793CECDE8DD}"/>
          </ac:spMkLst>
        </pc:spChg>
        <pc:spChg chg="add del">
          <ac:chgData name="gabriela bragil" userId="267b25610558bcd5" providerId="Windows Live" clId="Web-{CAB26169-ACE8-4BC4-B27F-24668D7F428C}" dt="2023-02-04T22:35:12.475" v="419"/>
          <ac:spMkLst>
            <pc:docMk/>
            <pc:sldMk cId="1186653393" sldId="260"/>
            <ac:spMk id="45" creationId="{F9D95E49-763A-4886-B038-82F734740554}"/>
          </ac:spMkLst>
        </pc:spChg>
        <pc:spChg chg="add del">
          <ac:chgData name="gabriela bragil" userId="267b25610558bcd5" providerId="Windows Live" clId="Web-{CAB26169-ACE8-4BC4-B27F-24668D7F428C}" dt="2023-02-04T22:35:12.475" v="419"/>
          <ac:spMkLst>
            <pc:docMk/>
            <pc:sldMk cId="1186653393" sldId="260"/>
            <ac:spMk id="46" creationId="{E80D0C11-3F33-44C1-94F3-C351CF9CAD45}"/>
          </ac:spMkLst>
        </pc:spChg>
        <pc:spChg chg="add del">
          <ac:chgData name="gabriela bragil" userId="267b25610558bcd5" providerId="Windows Live" clId="Web-{CAB26169-ACE8-4BC4-B27F-24668D7F428C}" dt="2023-02-04T22:35:12.475" v="419"/>
          <ac:spMkLst>
            <pc:docMk/>
            <pc:sldMk cId="1186653393" sldId="260"/>
            <ac:spMk id="47" creationId="{816D2053-BB10-4615-A38D-86EEC0D863E8}"/>
          </ac:spMkLst>
        </pc:spChg>
        <pc:spChg chg="add">
          <ac:chgData name="gabriela bragil" userId="267b25610558bcd5" providerId="Windows Live" clId="Web-{CAB26169-ACE8-4BC4-B27F-24668D7F428C}" dt="2023-02-04T22:35:12.491" v="420"/>
          <ac:spMkLst>
            <pc:docMk/>
            <pc:sldMk cId="1186653393" sldId="260"/>
            <ac:spMk id="51" creationId="{37C89E4B-3C9F-44B9-8B86-D9E3D112D8EC}"/>
          </ac:spMkLst>
        </pc:spChg>
        <pc:grpChg chg="add del">
          <ac:chgData name="gabriela bragil" userId="267b25610558bcd5" providerId="Windows Live" clId="Web-{CAB26169-ACE8-4BC4-B27F-24668D7F428C}" dt="2023-02-04T21:55:53.370" v="125"/>
          <ac:grpSpMkLst>
            <pc:docMk/>
            <pc:sldMk cId="1186653393" sldId="260"/>
            <ac:grpSpMk id="38" creationId="{465DDECC-A11E-434E-87B2-8997CD3832FD}"/>
          </ac:grpSpMkLst>
        </pc:grpChg>
        <pc:picChg chg="add del mod">
          <ac:chgData name="gabriela bragil" userId="267b25610558bcd5" providerId="Windows Live" clId="Web-{CAB26169-ACE8-4BC4-B27F-24668D7F428C}" dt="2023-02-04T21:51:03.574" v="89"/>
          <ac:picMkLst>
            <pc:docMk/>
            <pc:sldMk cId="1186653393" sldId="260"/>
            <ac:picMk id="4" creationId="{625747EA-4F90-D584-3A4C-E55731FEF406}"/>
          </ac:picMkLst>
        </pc:picChg>
        <pc:picChg chg="add mod">
          <ac:chgData name="gabriela bragil" userId="267b25610558bcd5" providerId="Windows Live" clId="Web-{CAB26169-ACE8-4BC4-B27F-24668D7F428C}" dt="2023-02-04T22:35:12.491" v="420"/>
          <ac:picMkLst>
            <pc:docMk/>
            <pc:sldMk cId="1186653393" sldId="260"/>
            <ac:picMk id="9" creationId="{AC08CC58-4521-127D-3DF2-23B140B680DD}"/>
          </ac:picMkLst>
        </pc:picChg>
        <pc:cxnChg chg="add del">
          <ac:chgData name="gabriela bragil" userId="267b25610558bcd5" providerId="Windows Live" clId="Web-{CAB26169-ACE8-4BC4-B27F-24668D7F428C}" dt="2023-02-04T22:35:06.350" v="415"/>
          <ac:cxnSpMkLst>
            <pc:docMk/>
            <pc:sldMk cId="1186653393" sldId="260"/>
            <ac:cxnSpMk id="32" creationId="{AA2EAA10-076F-46BD-8F0F-B9A2FB77A85C}"/>
          </ac:cxnSpMkLst>
        </pc:cxnChg>
        <pc:cxnChg chg="add del">
          <ac:chgData name="gabriela bragil" userId="267b25610558bcd5" providerId="Windows Live" clId="Web-{CAB26169-ACE8-4BC4-B27F-24668D7F428C}" dt="2023-02-04T22:35:06.350" v="415"/>
          <ac:cxnSpMkLst>
            <pc:docMk/>
            <pc:sldMk cId="1186653393" sldId="260"/>
            <ac:cxnSpMk id="40" creationId="{D891E407-403B-4764-86C9-33A56D3BCAA3}"/>
          </ac:cxnSpMkLst>
        </pc:cxnChg>
        <pc:cxnChg chg="add del">
          <ac:chgData name="gabriela bragil" userId="267b25610558bcd5" providerId="Windows Live" clId="Web-{CAB26169-ACE8-4BC4-B27F-24668D7F428C}" dt="2023-02-04T22:35:12.475" v="419"/>
          <ac:cxnSpMkLst>
            <pc:docMk/>
            <pc:sldMk cId="1186653393" sldId="260"/>
            <ac:cxnSpMk id="48" creationId="{3EFADC67-92A1-44FB-8691-D8CD71A21EFA}"/>
          </ac:cxnSpMkLst>
        </pc:cxnChg>
        <pc:cxnChg chg="add del">
          <ac:chgData name="gabriela bragil" userId="267b25610558bcd5" providerId="Windows Live" clId="Web-{CAB26169-ACE8-4BC4-B27F-24668D7F428C}" dt="2023-02-04T22:35:12.475" v="419"/>
          <ac:cxnSpMkLst>
            <pc:docMk/>
            <pc:sldMk cId="1186653393" sldId="260"/>
            <ac:cxnSpMk id="49" creationId="{EE9C6408-AA0E-411D-A5D2-E5F13306F898}"/>
          </ac:cxnSpMkLst>
        </pc:cxnChg>
        <pc:cxnChg chg="add">
          <ac:chgData name="gabriela bragil" userId="267b25610558bcd5" providerId="Windows Live" clId="Web-{CAB26169-ACE8-4BC4-B27F-24668D7F428C}" dt="2023-02-04T22:35:12.491" v="420"/>
          <ac:cxnSpMkLst>
            <pc:docMk/>
            <pc:sldMk cId="1186653393" sldId="260"/>
            <ac:cxnSpMk id="52" creationId="{AA2EAA10-076F-46BD-8F0F-B9A2FB77A85C}"/>
          </ac:cxnSpMkLst>
        </pc:cxnChg>
        <pc:cxnChg chg="add">
          <ac:chgData name="gabriela bragil" userId="267b25610558bcd5" providerId="Windows Live" clId="Web-{CAB26169-ACE8-4BC4-B27F-24668D7F428C}" dt="2023-02-04T22:35:12.491" v="420"/>
          <ac:cxnSpMkLst>
            <pc:docMk/>
            <pc:sldMk cId="1186653393" sldId="260"/>
            <ac:cxnSpMk id="53" creationId="{D891E407-403B-4764-86C9-33A56D3BCAA3}"/>
          </ac:cxnSpMkLst>
        </pc:cxnChg>
      </pc:sldChg>
      <pc:sldChg chg="addSp delSp modSp new mod ord modTransition setBg addAnim setClrOvrMap delDesignElem chgLayout">
        <pc:chgData name="gabriela bragil" userId="267b25610558bcd5" providerId="Windows Live" clId="Web-{CAB26169-ACE8-4BC4-B27F-24668D7F428C}" dt="2023-02-04T22:34:44.943" v="411" actId="1076"/>
        <pc:sldMkLst>
          <pc:docMk/>
          <pc:sldMk cId="4026474002" sldId="261"/>
        </pc:sldMkLst>
        <pc:spChg chg="add del mod ord">
          <ac:chgData name="gabriela bragil" userId="267b25610558bcd5" providerId="Windows Live" clId="Web-{CAB26169-ACE8-4BC4-B27F-24668D7F428C}" dt="2023-02-04T22:07:01.408" v="196"/>
          <ac:spMkLst>
            <pc:docMk/>
            <pc:sldMk cId="4026474002" sldId="261"/>
            <ac:spMk id="2" creationId="{518092DB-61EF-D9CB-8529-D2B350A5EB90}"/>
          </ac:spMkLst>
        </pc:spChg>
        <pc:spChg chg="del">
          <ac:chgData name="gabriela bragil" userId="267b25610558bcd5" providerId="Windows Live" clId="Web-{CAB26169-ACE8-4BC4-B27F-24668D7F428C}" dt="2023-02-04T21:52:16.453" v="98"/>
          <ac:spMkLst>
            <pc:docMk/>
            <pc:sldMk cId="4026474002" sldId="261"/>
            <ac:spMk id="3" creationId="{3B156733-34A8-9EF9-A661-B4D4CE16A96A}"/>
          </ac:spMkLst>
        </pc:spChg>
        <pc:spChg chg="add del mod">
          <ac:chgData name="gabriela bragil" userId="267b25610558bcd5" providerId="Windows Live" clId="Web-{CAB26169-ACE8-4BC4-B27F-24668D7F428C}" dt="2023-02-04T22:06:47.126" v="189"/>
          <ac:spMkLst>
            <pc:docMk/>
            <pc:sldMk cId="4026474002" sldId="261"/>
            <ac:spMk id="12" creationId="{F4908831-2B9A-EAC6-AEDF-70CBD5C81E42}"/>
          </ac:spMkLst>
        </pc:spChg>
        <pc:spChg chg="add del">
          <ac:chgData name="gabriela bragil" userId="267b25610558bcd5" providerId="Windows Live" clId="Web-{CAB26169-ACE8-4BC4-B27F-24668D7F428C}" dt="2023-02-04T22:07:01.408" v="196"/>
          <ac:spMkLst>
            <pc:docMk/>
            <pc:sldMk cId="4026474002" sldId="261"/>
            <ac:spMk id="17" creationId="{2B566528-1B12-4246-9431-5C2D7D081168}"/>
          </ac:spMkLst>
        </pc:spChg>
        <pc:spChg chg="add del">
          <ac:chgData name="gabriela bragil" userId="267b25610558bcd5" providerId="Windows Live" clId="Web-{CAB26169-ACE8-4BC4-B27F-24668D7F428C}" dt="2023-02-04T22:07:01.408" v="196"/>
          <ac:spMkLst>
            <pc:docMk/>
            <pc:sldMk cId="4026474002" sldId="261"/>
            <ac:spMk id="19" creationId="{2E80C965-DB6D-4F81-9E9E-B027384D0BD6}"/>
          </ac:spMkLst>
        </pc:spChg>
        <pc:spChg chg="add del">
          <ac:chgData name="gabriela bragil" userId="267b25610558bcd5" providerId="Windows Live" clId="Web-{CAB26169-ACE8-4BC4-B27F-24668D7F428C}" dt="2023-02-04T22:07:01.408" v="196"/>
          <ac:spMkLst>
            <pc:docMk/>
            <pc:sldMk cId="4026474002" sldId="261"/>
            <ac:spMk id="21" creationId="{A580F890-B085-4E95-96AA-55AEBEC5CE6E}"/>
          </ac:spMkLst>
        </pc:spChg>
        <pc:spChg chg="add del">
          <ac:chgData name="gabriela bragil" userId="267b25610558bcd5" providerId="Windows Live" clId="Web-{CAB26169-ACE8-4BC4-B27F-24668D7F428C}" dt="2023-02-04T22:07:01.408" v="196"/>
          <ac:spMkLst>
            <pc:docMk/>
            <pc:sldMk cId="4026474002" sldId="261"/>
            <ac:spMk id="23" creationId="{D3F51FEB-38FB-4F6C-9F7B-2F2AFAB65463}"/>
          </ac:spMkLst>
        </pc:spChg>
        <pc:spChg chg="add del">
          <ac:chgData name="gabriela bragil" userId="267b25610558bcd5" providerId="Windows Live" clId="Web-{CAB26169-ACE8-4BC4-B27F-24668D7F428C}" dt="2023-02-04T22:07:01.408" v="196"/>
          <ac:spMkLst>
            <pc:docMk/>
            <pc:sldMk cId="4026474002" sldId="261"/>
            <ac:spMk id="25" creationId="{1E547BA6-BAE0-43BB-A7CA-60F69CE252F0}"/>
          </ac:spMkLst>
        </pc:spChg>
        <pc:spChg chg="add del">
          <ac:chgData name="gabriela bragil" userId="267b25610558bcd5" providerId="Windows Live" clId="Web-{CAB26169-ACE8-4BC4-B27F-24668D7F428C}" dt="2023-02-04T22:06:56.314" v="191"/>
          <ac:spMkLst>
            <pc:docMk/>
            <pc:sldMk cId="4026474002" sldId="261"/>
            <ac:spMk id="29" creationId="{842B617E-CFF8-5925-05E0-6FF82082F35C}"/>
          </ac:spMkLst>
        </pc:spChg>
        <pc:spChg chg="add del">
          <ac:chgData name="gabriela bragil" userId="267b25610558bcd5" providerId="Windows Live" clId="Web-{CAB26169-ACE8-4BC4-B27F-24668D7F428C}" dt="2023-02-04T22:06:58.955" v="193"/>
          <ac:spMkLst>
            <pc:docMk/>
            <pc:sldMk cId="4026474002" sldId="261"/>
            <ac:spMk id="30" creationId="{B1193618-4E25-4CA2-A90E-01462093F1C5}"/>
          </ac:spMkLst>
        </pc:spChg>
        <pc:spChg chg="add del">
          <ac:chgData name="gabriela bragil" userId="267b25610558bcd5" providerId="Windows Live" clId="Web-{CAB26169-ACE8-4BC4-B27F-24668D7F428C}" dt="2023-02-04T22:06:56.314" v="191"/>
          <ac:spMkLst>
            <pc:docMk/>
            <pc:sldMk cId="4026474002" sldId="261"/>
            <ac:spMk id="32" creationId="{3CD9DF72-87A3-404E-A828-84CBF11A8303}"/>
          </ac:spMkLst>
        </pc:spChg>
        <pc:spChg chg="add del">
          <ac:chgData name="gabriela bragil" userId="267b25610558bcd5" providerId="Windows Live" clId="Web-{CAB26169-ACE8-4BC4-B27F-24668D7F428C}" dt="2023-02-04T22:07:01.408" v="195"/>
          <ac:spMkLst>
            <pc:docMk/>
            <pc:sldMk cId="4026474002" sldId="261"/>
            <ac:spMk id="33" creationId="{42A4FC2C-047E-45A5-965D-8E1E3BF09BC6}"/>
          </ac:spMkLst>
        </pc:spChg>
        <pc:spChg chg="add del">
          <ac:chgData name="gabriela bragil" userId="267b25610558bcd5" providerId="Windows Live" clId="Web-{CAB26169-ACE8-4BC4-B27F-24668D7F428C}" dt="2023-02-04T22:07:19.737" v="199"/>
          <ac:spMkLst>
            <pc:docMk/>
            <pc:sldMk cId="4026474002" sldId="261"/>
            <ac:spMk id="35" creationId="{F60FCA6E-0894-46CD-BD49-5955A51E0084}"/>
          </ac:spMkLst>
        </pc:spChg>
        <pc:spChg chg="add del">
          <ac:chgData name="gabriela bragil" userId="267b25610558bcd5" providerId="Windows Live" clId="Web-{CAB26169-ACE8-4BC4-B27F-24668D7F428C}" dt="2023-02-04T22:07:19.737" v="199"/>
          <ac:spMkLst>
            <pc:docMk/>
            <pc:sldMk cId="4026474002" sldId="261"/>
            <ac:spMk id="36" creationId="{E78C6E4B-A1F1-4B6C-97EC-BE997495D6AC}"/>
          </ac:spMkLst>
        </pc:spChg>
        <pc:spChg chg="add mod ord">
          <ac:chgData name="gabriela bragil" userId="267b25610558bcd5" providerId="Windows Live" clId="Web-{CAB26169-ACE8-4BC4-B27F-24668D7F428C}" dt="2023-02-04T22:34:27.864" v="409" actId="1076"/>
          <ac:spMkLst>
            <pc:docMk/>
            <pc:sldMk cId="4026474002" sldId="261"/>
            <ac:spMk id="37" creationId="{518092DB-61EF-D9CB-8529-D2B350A5EB90}"/>
          </ac:spMkLst>
        </pc:spChg>
        <pc:spChg chg="add del mod ord">
          <ac:chgData name="gabriela bragil" userId="267b25610558bcd5" providerId="Windows Live" clId="Web-{CAB26169-ACE8-4BC4-B27F-24668D7F428C}" dt="2023-02-04T22:31:45.836" v="373"/>
          <ac:spMkLst>
            <pc:docMk/>
            <pc:sldMk cId="4026474002" sldId="261"/>
            <ac:spMk id="38" creationId="{CB597C0A-5F4A-4B07-60A9-E20583018B9D}"/>
          </ac:spMkLst>
        </pc:spChg>
        <pc:spChg chg="add del">
          <ac:chgData name="gabriela bragil" userId="267b25610558bcd5" providerId="Windows Live" clId="Web-{CAB26169-ACE8-4BC4-B27F-24668D7F428C}" dt="2023-02-04T22:33:15.407" v="387"/>
          <ac:spMkLst>
            <pc:docMk/>
            <pc:sldMk cId="4026474002" sldId="261"/>
            <ac:spMk id="40" creationId="{5E8D2E83-FB3A-40E7-A9E5-7AB389D612B4}"/>
          </ac:spMkLst>
        </pc:spChg>
        <pc:spChg chg="add del">
          <ac:chgData name="gabriela bragil" userId="267b25610558bcd5" providerId="Windows Live" clId="Web-{CAB26169-ACE8-4BC4-B27F-24668D7F428C}" dt="2023-02-04T22:33:29.173" v="391"/>
          <ac:spMkLst>
            <pc:docMk/>
            <pc:sldMk cId="4026474002" sldId="261"/>
            <ac:spMk id="42" creationId="{D4771268-CB57-404A-9271-370EB28F6090}"/>
          </ac:spMkLst>
        </pc:spChg>
        <pc:spChg chg="add del">
          <ac:chgData name="gabriela bragil" userId="267b25610558bcd5" providerId="Windows Live" clId="Web-{CAB26169-ACE8-4BC4-B27F-24668D7F428C}" dt="2023-02-04T22:31:22.257" v="368"/>
          <ac:spMkLst>
            <pc:docMk/>
            <pc:sldMk cId="4026474002" sldId="261"/>
            <ac:spMk id="43" creationId="{04812C46-200A-4DEB-A05E-3ED6C68C2387}"/>
          </ac:spMkLst>
        </pc:spChg>
        <pc:spChg chg="add del">
          <ac:chgData name="gabriela bragil" userId="267b25610558bcd5" providerId="Windows Live" clId="Web-{CAB26169-ACE8-4BC4-B27F-24668D7F428C}" dt="2023-02-04T22:31:22.257" v="368"/>
          <ac:spMkLst>
            <pc:docMk/>
            <pc:sldMk cId="4026474002" sldId="261"/>
            <ac:spMk id="45" creationId="{D1EA859B-E555-4109-94F3-6700E046E008}"/>
          </ac:spMkLst>
        </pc:spChg>
        <pc:spChg chg="add">
          <ac:chgData name="gabriela bragil" userId="267b25610558bcd5" providerId="Windows Live" clId="Web-{CAB26169-ACE8-4BC4-B27F-24668D7F428C}" dt="2023-02-04T22:33:29.173" v="391"/>
          <ac:spMkLst>
            <pc:docMk/>
            <pc:sldMk cId="4026474002" sldId="261"/>
            <ac:spMk id="47" creationId="{07322A9E-F1EC-405E-8971-BA906EFFCCB8}"/>
          </ac:spMkLst>
        </pc:spChg>
        <pc:spChg chg="add">
          <ac:chgData name="gabriela bragil" userId="267b25610558bcd5" providerId="Windows Live" clId="Web-{CAB26169-ACE8-4BC4-B27F-24668D7F428C}" dt="2023-02-04T22:33:29.173" v="391"/>
          <ac:spMkLst>
            <pc:docMk/>
            <pc:sldMk cId="4026474002" sldId="261"/>
            <ac:spMk id="49" creationId="{A5704422-1118-4FD1-95AD-29A064EB80D9}"/>
          </ac:spMkLst>
        </pc:spChg>
        <pc:spChg chg="add del">
          <ac:chgData name="gabriela bragil" userId="267b25610558bcd5" providerId="Windows Live" clId="Web-{CAB26169-ACE8-4BC4-B27F-24668D7F428C}" dt="2023-02-04T22:31:36.992" v="370"/>
          <ac:spMkLst>
            <pc:docMk/>
            <pc:sldMk cId="4026474002" sldId="261"/>
            <ac:spMk id="50" creationId="{5E8D2E83-FB3A-40E7-A9E5-7AB389D612B4}"/>
          </ac:spMkLst>
        </pc:spChg>
        <pc:spChg chg="add">
          <ac:chgData name="gabriela bragil" userId="267b25610558bcd5" providerId="Windows Live" clId="Web-{CAB26169-ACE8-4BC4-B27F-24668D7F428C}" dt="2023-02-04T22:33:29.173" v="391"/>
          <ac:spMkLst>
            <pc:docMk/>
            <pc:sldMk cId="4026474002" sldId="261"/>
            <ac:spMk id="51" creationId="{A88B2AAA-B805-498E-A9E6-98B885855498}"/>
          </ac:spMkLst>
        </pc:spChg>
        <pc:spChg chg="add">
          <ac:chgData name="gabriela bragil" userId="267b25610558bcd5" providerId="Windows Live" clId="Web-{CAB26169-ACE8-4BC4-B27F-24668D7F428C}" dt="2023-02-04T22:33:29.173" v="391"/>
          <ac:spMkLst>
            <pc:docMk/>
            <pc:sldMk cId="4026474002" sldId="261"/>
            <ac:spMk id="53" creationId="{9B8051E0-19D7-43E1-BFD9-E6DBFEB3A3F1}"/>
          </ac:spMkLst>
        </pc:spChg>
        <pc:spChg chg="add">
          <ac:chgData name="gabriela bragil" userId="267b25610558bcd5" providerId="Windows Live" clId="Web-{CAB26169-ACE8-4BC4-B27F-24668D7F428C}" dt="2023-02-04T22:33:29.173" v="391"/>
          <ac:spMkLst>
            <pc:docMk/>
            <pc:sldMk cId="4026474002" sldId="261"/>
            <ac:spMk id="55" creationId="{4EDB2B02-86A2-46F5-A4BE-B7D9B10411D6}"/>
          </ac:spMkLst>
        </pc:spChg>
        <pc:spChg chg="add">
          <ac:chgData name="gabriela bragil" userId="267b25610558bcd5" providerId="Windows Live" clId="Web-{CAB26169-ACE8-4BC4-B27F-24668D7F428C}" dt="2023-02-04T22:33:29.173" v="391"/>
          <ac:spMkLst>
            <pc:docMk/>
            <pc:sldMk cId="4026474002" sldId="261"/>
            <ac:spMk id="57" creationId="{43954639-FB5D-41F4-9560-6F6DFE778425}"/>
          </ac:spMkLst>
        </pc:spChg>
        <pc:spChg chg="add">
          <ac:chgData name="gabriela bragil" userId="267b25610558bcd5" providerId="Windows Live" clId="Web-{CAB26169-ACE8-4BC4-B27F-24668D7F428C}" dt="2023-02-04T22:33:29.173" v="391"/>
          <ac:spMkLst>
            <pc:docMk/>
            <pc:sldMk cId="4026474002" sldId="261"/>
            <ac:spMk id="59" creationId="{E898931C-0323-41FA-A036-20F818B1FF81}"/>
          </ac:spMkLst>
        </pc:spChg>
        <pc:spChg chg="add">
          <ac:chgData name="gabriela bragil" userId="267b25610558bcd5" providerId="Windows Live" clId="Web-{CAB26169-ACE8-4BC4-B27F-24668D7F428C}" dt="2023-02-04T22:33:29.173" v="391"/>
          <ac:spMkLst>
            <pc:docMk/>
            <pc:sldMk cId="4026474002" sldId="261"/>
            <ac:spMk id="61" creationId="{89AFE9DD-0792-4B98-B4EB-97ACA17E6AA8}"/>
          </ac:spMkLst>
        </pc:spChg>
        <pc:spChg chg="add">
          <ac:chgData name="gabriela bragil" userId="267b25610558bcd5" providerId="Windows Live" clId="Web-{CAB26169-ACE8-4BC4-B27F-24668D7F428C}" dt="2023-02-04T22:33:29.173" v="391"/>
          <ac:spMkLst>
            <pc:docMk/>
            <pc:sldMk cId="4026474002" sldId="261"/>
            <ac:spMk id="63" creationId="{3981F5C4-9AE1-404E-AF44-A4E6DB374F9D}"/>
          </ac:spMkLst>
        </pc:spChg>
        <pc:spChg chg="add">
          <ac:chgData name="gabriela bragil" userId="267b25610558bcd5" providerId="Windows Live" clId="Web-{CAB26169-ACE8-4BC4-B27F-24668D7F428C}" dt="2023-02-04T22:33:29.173" v="391"/>
          <ac:spMkLst>
            <pc:docMk/>
            <pc:sldMk cId="4026474002" sldId="261"/>
            <ac:spMk id="65" creationId="{763C1781-8726-4FAC-8C45-FF40376BE409}"/>
          </ac:spMkLst>
        </pc:spChg>
        <pc:spChg chg="add">
          <ac:chgData name="gabriela bragil" userId="267b25610558bcd5" providerId="Windows Live" clId="Web-{CAB26169-ACE8-4BC4-B27F-24668D7F428C}" dt="2023-02-04T22:33:29.173" v="391"/>
          <ac:spMkLst>
            <pc:docMk/>
            <pc:sldMk cId="4026474002" sldId="261"/>
            <ac:spMk id="67" creationId="{301491B5-56C7-43DC-A3D9-861EECCA056A}"/>
          </ac:spMkLst>
        </pc:spChg>
        <pc:spChg chg="add">
          <ac:chgData name="gabriela bragil" userId="267b25610558bcd5" providerId="Windows Live" clId="Web-{CAB26169-ACE8-4BC4-B27F-24668D7F428C}" dt="2023-02-04T22:33:29.173" v="391"/>
          <ac:spMkLst>
            <pc:docMk/>
            <pc:sldMk cId="4026474002" sldId="261"/>
            <ac:spMk id="69" creationId="{237E2353-22DF-46E0-A200-FB30F8F394E2}"/>
          </ac:spMkLst>
        </pc:spChg>
        <pc:spChg chg="add">
          <ac:chgData name="gabriela bragil" userId="267b25610558bcd5" providerId="Windows Live" clId="Web-{CAB26169-ACE8-4BC4-B27F-24668D7F428C}" dt="2023-02-04T22:33:29.173" v="391"/>
          <ac:spMkLst>
            <pc:docMk/>
            <pc:sldMk cId="4026474002" sldId="261"/>
            <ac:spMk id="71" creationId="{DD6138DB-057B-45F7-A5F4-E7BFDA20D02C}"/>
          </ac:spMkLst>
        </pc:spChg>
        <pc:spChg chg="add">
          <ac:chgData name="gabriela bragil" userId="267b25610558bcd5" providerId="Windows Live" clId="Web-{CAB26169-ACE8-4BC4-B27F-24668D7F428C}" dt="2023-02-04T22:33:29.173" v="391"/>
          <ac:spMkLst>
            <pc:docMk/>
            <pc:sldMk cId="4026474002" sldId="261"/>
            <ac:spMk id="73" creationId="{79A54AB1-B64F-4843-BFAB-81CB74E66B65}"/>
          </ac:spMkLst>
        </pc:spChg>
        <pc:graphicFrameChg chg="add del mod ord modGraphic">
          <ac:chgData name="gabriela bragil" userId="267b25610558bcd5" providerId="Windows Live" clId="Web-{CAB26169-ACE8-4BC4-B27F-24668D7F428C}" dt="2023-02-04T21:52:23.719" v="99"/>
          <ac:graphicFrameMkLst>
            <pc:docMk/>
            <pc:sldMk cId="4026474002" sldId="261"/>
            <ac:graphicFrameMk id="4" creationId="{14F61B75-A080-6F1D-B672-430E3C02993E}"/>
          </ac:graphicFrameMkLst>
        </pc:graphicFrameChg>
        <pc:picChg chg="add mod ord">
          <ac:chgData name="gabriela bragil" userId="267b25610558bcd5" providerId="Windows Live" clId="Web-{CAB26169-ACE8-4BC4-B27F-24668D7F428C}" dt="2023-02-04T22:34:44.943" v="411" actId="1076"/>
          <ac:picMkLst>
            <pc:docMk/>
            <pc:sldMk cId="4026474002" sldId="261"/>
            <ac:picMk id="13" creationId="{4616C683-04C8-CBD6-52D2-D2E4E01B9460}"/>
          </ac:picMkLst>
        </pc:picChg>
        <pc:cxnChg chg="add del">
          <ac:chgData name="gabriela bragil" userId="267b25610558bcd5" providerId="Windows Live" clId="Web-{CAB26169-ACE8-4BC4-B27F-24668D7F428C}" dt="2023-02-04T22:06:56.314" v="191"/>
          <ac:cxnSpMkLst>
            <pc:docMk/>
            <pc:sldMk cId="4026474002" sldId="261"/>
            <ac:cxnSpMk id="34" creationId="{20E3A342-4D61-4E3F-AF90-1AB42AEB96CC}"/>
          </ac:cxnSpMkLst>
        </pc:cxnChg>
      </pc:sldChg>
      <pc:sldChg chg="addSp delSp modSp new mod ord modTransition setBg modClrScheme setClrOvrMap delDesignElem chgLayout">
        <pc:chgData name="gabriela bragil" userId="267b25610558bcd5" providerId="Windows Live" clId="Web-{CAB26169-ACE8-4BC4-B27F-24668D7F428C}" dt="2023-02-04T22:27:26.632" v="353"/>
        <pc:sldMkLst>
          <pc:docMk/>
          <pc:sldMk cId="2091731940" sldId="262"/>
        </pc:sldMkLst>
        <pc:spChg chg="del mod">
          <ac:chgData name="gabriela bragil" userId="267b25610558bcd5" providerId="Windows Live" clId="Web-{CAB26169-ACE8-4BC4-B27F-24668D7F428C}" dt="2023-02-04T22:00:42.885" v="157"/>
          <ac:spMkLst>
            <pc:docMk/>
            <pc:sldMk cId="2091731940" sldId="262"/>
            <ac:spMk id="2" creationId="{1B571F2E-72B8-2E8C-E401-24909CA22148}"/>
          </ac:spMkLst>
        </pc:spChg>
        <pc:spChg chg="add del">
          <ac:chgData name="gabriela bragil" userId="267b25610558bcd5" providerId="Windows Live" clId="Web-{CAB26169-ACE8-4BC4-B27F-24668D7F428C}" dt="2023-02-04T21:56:16.309" v="131"/>
          <ac:spMkLst>
            <pc:docMk/>
            <pc:sldMk cId="2091731940" sldId="262"/>
            <ac:spMk id="3" creationId="{04A44D86-F023-DAA2-760C-6FC393AD10CC}"/>
          </ac:spMkLst>
        </pc:spChg>
        <pc:spChg chg="add del">
          <ac:chgData name="gabriela bragil" userId="267b25610558bcd5" providerId="Windows Live" clId="Web-{CAB26169-ACE8-4BC4-B27F-24668D7F428C}" dt="2023-02-04T21:56:10.668" v="128"/>
          <ac:spMkLst>
            <pc:docMk/>
            <pc:sldMk cId="2091731940" sldId="262"/>
            <ac:spMk id="5" creationId="{C66F2F30-5DC0-44A0-BFA6-E12F46ED16DA}"/>
          </ac:spMkLst>
        </pc:spChg>
        <pc:spChg chg="add del">
          <ac:chgData name="gabriela bragil" userId="267b25610558bcd5" providerId="Windows Live" clId="Web-{CAB26169-ACE8-4BC4-B27F-24668D7F428C}" dt="2023-02-04T21:56:10.668" v="128"/>
          <ac:spMkLst>
            <pc:docMk/>
            <pc:sldMk cId="2091731940" sldId="262"/>
            <ac:spMk id="6" creationId="{85872F57-7F42-4F97-8391-DDC8D0054C03}"/>
          </ac:spMkLst>
        </pc:spChg>
        <pc:spChg chg="add del">
          <ac:chgData name="gabriela bragil" userId="267b25610558bcd5" providerId="Windows Live" clId="Web-{CAB26169-ACE8-4BC4-B27F-24668D7F428C}" dt="2023-02-04T21:56:10.668" v="128"/>
          <ac:spMkLst>
            <pc:docMk/>
            <pc:sldMk cId="2091731940" sldId="262"/>
            <ac:spMk id="7" creationId="{04DC2037-48A0-4F22-B9D4-8EAEBC780AB4}"/>
          </ac:spMkLst>
        </pc:spChg>
        <pc:spChg chg="add del">
          <ac:chgData name="gabriela bragil" userId="267b25610558bcd5" providerId="Windows Live" clId="Web-{CAB26169-ACE8-4BC4-B27F-24668D7F428C}" dt="2023-02-04T21:53:26.879" v="104"/>
          <ac:spMkLst>
            <pc:docMk/>
            <pc:sldMk cId="2091731940" sldId="262"/>
            <ac:spMk id="8" creationId="{EE39DFCF-9247-4DE5-BB93-074BFAF07A3F}"/>
          </ac:spMkLst>
        </pc:spChg>
        <pc:spChg chg="add del">
          <ac:chgData name="gabriela bragil" userId="267b25610558bcd5" providerId="Windows Live" clId="Web-{CAB26169-ACE8-4BC4-B27F-24668D7F428C}" dt="2023-02-04T21:56:10.668" v="128"/>
          <ac:spMkLst>
            <pc:docMk/>
            <pc:sldMk cId="2091731940" sldId="262"/>
            <ac:spMk id="9" creationId="{0006CBFD-ADA0-43D1-9332-9C34CA1C76ED}"/>
          </ac:spMkLst>
        </pc:spChg>
        <pc:spChg chg="add del">
          <ac:chgData name="gabriela bragil" userId="267b25610558bcd5" providerId="Windows Live" clId="Web-{CAB26169-ACE8-4BC4-B27F-24668D7F428C}" dt="2023-02-04T21:53:26.879" v="104"/>
          <ac:spMkLst>
            <pc:docMk/>
            <pc:sldMk cId="2091731940" sldId="262"/>
            <ac:spMk id="10" creationId="{442B652E-D499-4CDA-8F7A-60469EDBCBE3}"/>
          </ac:spMkLst>
        </pc:spChg>
        <pc:spChg chg="add del">
          <ac:chgData name="gabriela bragil" userId="267b25610558bcd5" providerId="Windows Live" clId="Web-{CAB26169-ACE8-4BC4-B27F-24668D7F428C}" dt="2023-02-04T21:56:10.668" v="128"/>
          <ac:spMkLst>
            <pc:docMk/>
            <pc:sldMk cId="2091731940" sldId="262"/>
            <ac:spMk id="11" creationId="{2B931666-F28F-45F3-A074-66D2272D580B}"/>
          </ac:spMkLst>
        </pc:spChg>
        <pc:spChg chg="add del">
          <ac:chgData name="gabriela bragil" userId="267b25610558bcd5" providerId="Windows Live" clId="Web-{CAB26169-ACE8-4BC4-B27F-24668D7F428C}" dt="2023-02-04T21:53:26.879" v="104"/>
          <ac:spMkLst>
            <pc:docMk/>
            <pc:sldMk cId="2091731940" sldId="262"/>
            <ac:spMk id="12" creationId="{484A22B8-F5B6-47C2-B88E-DADAF379130D}"/>
          </ac:spMkLst>
        </pc:spChg>
        <pc:spChg chg="add del">
          <ac:chgData name="gabriela bragil" userId="267b25610558bcd5" providerId="Windows Live" clId="Web-{CAB26169-ACE8-4BC4-B27F-24668D7F428C}" dt="2023-02-04T21:56:16.309" v="130"/>
          <ac:spMkLst>
            <pc:docMk/>
            <pc:sldMk cId="2091731940" sldId="262"/>
            <ac:spMk id="13" creationId="{C9A36457-A5F4-4103-A443-02581C09185B}"/>
          </ac:spMkLst>
        </pc:spChg>
        <pc:spChg chg="add del">
          <ac:chgData name="gabriela bragil" userId="267b25610558bcd5" providerId="Windows Live" clId="Web-{CAB26169-ACE8-4BC4-B27F-24668D7F428C}" dt="2023-02-04T21:53:26.879" v="104"/>
          <ac:spMkLst>
            <pc:docMk/>
            <pc:sldMk cId="2091731940" sldId="262"/>
            <ac:spMk id="14" creationId="{A987C18C-164D-4263-B486-4647A98E888E}"/>
          </ac:spMkLst>
        </pc:spChg>
        <pc:spChg chg="add del">
          <ac:chgData name="gabriela bragil" userId="267b25610558bcd5" providerId="Windows Live" clId="Web-{CAB26169-ACE8-4BC4-B27F-24668D7F428C}" dt="2023-02-04T21:56:16.309" v="130"/>
          <ac:spMkLst>
            <pc:docMk/>
            <pc:sldMk cId="2091731940" sldId="262"/>
            <ac:spMk id="15" creationId="{DC5FB7E8-B636-40FA-BE8D-48145C0F5C57}"/>
          </ac:spMkLst>
        </pc:spChg>
        <pc:spChg chg="add del">
          <ac:chgData name="gabriela bragil" userId="267b25610558bcd5" providerId="Windows Live" clId="Web-{CAB26169-ACE8-4BC4-B27F-24668D7F428C}" dt="2023-02-04T21:53:26.879" v="104"/>
          <ac:spMkLst>
            <pc:docMk/>
            <pc:sldMk cId="2091731940" sldId="262"/>
            <ac:spMk id="16" creationId="{E7E98B39-04C6-408B-92FD-76862874063D}"/>
          </ac:spMkLst>
        </pc:spChg>
        <pc:spChg chg="add del">
          <ac:chgData name="gabriela bragil" userId="267b25610558bcd5" providerId="Windows Live" clId="Web-{CAB26169-ACE8-4BC4-B27F-24668D7F428C}" dt="2023-02-04T21:56:16.309" v="130"/>
          <ac:spMkLst>
            <pc:docMk/>
            <pc:sldMk cId="2091731940" sldId="262"/>
            <ac:spMk id="17" creationId="{04A44D86-F023-DAA2-760C-6FC393AD10CC}"/>
          </ac:spMkLst>
        </pc:spChg>
        <pc:spChg chg="add del">
          <ac:chgData name="gabriela bragil" userId="267b25610558bcd5" providerId="Windows Live" clId="Web-{CAB26169-ACE8-4BC4-B27F-24668D7F428C}" dt="2023-02-04T21:53:26.879" v="104"/>
          <ac:spMkLst>
            <pc:docMk/>
            <pc:sldMk cId="2091731940" sldId="262"/>
            <ac:spMk id="18" creationId="{981C8C27-2457-421F-BDC4-7B4EA3C78286}"/>
          </ac:spMkLst>
        </pc:spChg>
        <pc:spChg chg="add del">
          <ac:chgData name="gabriela bragil" userId="267b25610558bcd5" providerId="Windows Live" clId="Web-{CAB26169-ACE8-4BC4-B27F-24668D7F428C}" dt="2023-02-04T21:56:16.309" v="130"/>
          <ac:spMkLst>
            <pc:docMk/>
            <pc:sldMk cId="2091731940" sldId="262"/>
            <ac:spMk id="19" creationId="{142DCE2C-2863-46FA-9BE7-24365A24D9BA}"/>
          </ac:spMkLst>
        </pc:spChg>
        <pc:spChg chg="add del">
          <ac:chgData name="gabriela bragil" userId="267b25610558bcd5" providerId="Windows Live" clId="Web-{CAB26169-ACE8-4BC4-B27F-24668D7F428C}" dt="2023-02-04T21:53:26.879" v="104"/>
          <ac:spMkLst>
            <pc:docMk/>
            <pc:sldMk cId="2091731940" sldId="262"/>
            <ac:spMk id="20" creationId="{CEA13C66-82C1-44AF-972B-8F5CCA41B6D9}"/>
          </ac:spMkLst>
        </pc:spChg>
        <pc:spChg chg="add del">
          <ac:chgData name="gabriela bragil" userId="267b25610558bcd5" providerId="Windows Live" clId="Web-{CAB26169-ACE8-4BC4-B27F-24668D7F428C}" dt="2023-02-04T21:56:42.123" v="138"/>
          <ac:spMkLst>
            <pc:docMk/>
            <pc:sldMk cId="2091731940" sldId="262"/>
            <ac:spMk id="21" creationId="{A5F185B5-6FB4-45DC-9AE7-F7A26BD7E782}"/>
          </ac:spMkLst>
        </pc:spChg>
        <pc:spChg chg="add del">
          <ac:chgData name="gabriela bragil" userId="267b25610558bcd5" providerId="Windows Live" clId="Web-{CAB26169-ACE8-4BC4-B27F-24668D7F428C}" dt="2023-02-04T21:53:26.879" v="104"/>
          <ac:spMkLst>
            <pc:docMk/>
            <pc:sldMk cId="2091731940" sldId="262"/>
            <ac:spMk id="22" creationId="{9DB36437-FE59-457E-91A7-396BBD3C9C6A}"/>
          </ac:spMkLst>
        </pc:spChg>
        <pc:spChg chg="add del">
          <ac:chgData name="gabriela bragil" userId="267b25610558bcd5" providerId="Windows Live" clId="Web-{CAB26169-ACE8-4BC4-B27F-24668D7F428C}" dt="2023-02-04T21:56:42.123" v="138"/>
          <ac:spMkLst>
            <pc:docMk/>
            <pc:sldMk cId="2091731940" sldId="262"/>
            <ac:spMk id="23" creationId="{EA5B116B-4263-41E0-B09F-AAFE919C0971}"/>
          </ac:spMkLst>
        </pc:spChg>
        <pc:spChg chg="add del">
          <ac:chgData name="gabriela bragil" userId="267b25610558bcd5" providerId="Windows Live" clId="Web-{CAB26169-ACE8-4BC4-B27F-24668D7F428C}" dt="2023-02-04T21:53:26.879" v="104"/>
          <ac:spMkLst>
            <pc:docMk/>
            <pc:sldMk cId="2091731940" sldId="262"/>
            <ac:spMk id="24" creationId="{844D3693-2EFE-4667-89D5-47E2D5920912}"/>
          </ac:spMkLst>
        </pc:spChg>
        <pc:spChg chg="add del mod">
          <ac:chgData name="gabriela bragil" userId="267b25610558bcd5" providerId="Windows Live" clId="Web-{CAB26169-ACE8-4BC4-B27F-24668D7F428C}" dt="2023-02-04T22:00:42.885" v="157"/>
          <ac:spMkLst>
            <pc:docMk/>
            <pc:sldMk cId="2091731940" sldId="262"/>
            <ac:spMk id="25" creationId="{04A44D86-F023-DAA2-760C-6FC393AD10CC}"/>
          </ac:spMkLst>
        </pc:spChg>
        <pc:spChg chg="add del">
          <ac:chgData name="gabriela bragil" userId="267b25610558bcd5" providerId="Windows Live" clId="Web-{CAB26169-ACE8-4BC4-B27F-24668D7F428C}" dt="2023-02-04T21:53:26.879" v="104"/>
          <ac:spMkLst>
            <pc:docMk/>
            <pc:sldMk cId="2091731940" sldId="262"/>
            <ac:spMk id="26" creationId="{C21FD796-9CD0-404D-8DF5-5274C0BCC754}"/>
          </ac:spMkLst>
        </pc:spChg>
        <pc:spChg chg="add del">
          <ac:chgData name="gabriela bragil" userId="267b25610558bcd5" providerId="Windows Live" clId="Web-{CAB26169-ACE8-4BC4-B27F-24668D7F428C}" dt="2023-02-04T21:53:47.630" v="106"/>
          <ac:spMkLst>
            <pc:docMk/>
            <pc:sldMk cId="2091731940" sldId="262"/>
            <ac:spMk id="28" creationId="{18873D23-2DCF-4B31-A009-95721C06E8E1}"/>
          </ac:spMkLst>
        </pc:spChg>
        <pc:spChg chg="add del">
          <ac:chgData name="gabriela bragil" userId="267b25610558bcd5" providerId="Windows Live" clId="Web-{CAB26169-ACE8-4BC4-B27F-24668D7F428C}" dt="2023-02-04T21:53:47.630" v="106"/>
          <ac:spMkLst>
            <pc:docMk/>
            <pc:sldMk cId="2091731940" sldId="262"/>
            <ac:spMk id="29" creationId="{C13EF075-D4EF-4929-ADBC-91B27DA19955}"/>
          </ac:spMkLst>
        </pc:spChg>
        <pc:spChg chg="add del">
          <ac:chgData name="gabriela bragil" userId="267b25610558bcd5" providerId="Windows Live" clId="Web-{CAB26169-ACE8-4BC4-B27F-24668D7F428C}" dt="2023-02-04T22:02:23.890" v="161"/>
          <ac:spMkLst>
            <pc:docMk/>
            <pc:sldMk cId="2091731940" sldId="262"/>
            <ac:spMk id="32" creationId="{C5278130-DFE0-457B-8698-88DF69019DDE}"/>
          </ac:spMkLst>
        </pc:spChg>
        <pc:spChg chg="add del">
          <ac:chgData name="gabriela bragil" userId="267b25610558bcd5" providerId="Windows Live" clId="Web-{CAB26169-ACE8-4BC4-B27F-24668D7F428C}" dt="2023-02-04T21:53:47.630" v="106"/>
          <ac:spMkLst>
            <pc:docMk/>
            <pc:sldMk cId="2091731940" sldId="262"/>
            <ac:spMk id="33" creationId="{04A44D86-F023-DAA2-760C-6FC393AD10CC}"/>
          </ac:spMkLst>
        </pc:spChg>
        <pc:spChg chg="add del">
          <ac:chgData name="gabriela bragil" userId="267b25610558bcd5" providerId="Windows Live" clId="Web-{CAB26169-ACE8-4BC4-B27F-24668D7F428C}" dt="2023-02-04T21:56:42.123" v="137"/>
          <ac:spMkLst>
            <pc:docMk/>
            <pc:sldMk cId="2091731940" sldId="262"/>
            <ac:spMk id="34" creationId="{9264D464-898B-4908-88FD-33A83D6ED64E}"/>
          </ac:spMkLst>
        </pc:spChg>
        <pc:spChg chg="add del">
          <ac:chgData name="gabriela bragil" userId="267b25610558bcd5" providerId="Windows Live" clId="Web-{CAB26169-ACE8-4BC4-B27F-24668D7F428C}" dt="2023-02-04T21:53:53.552" v="108"/>
          <ac:spMkLst>
            <pc:docMk/>
            <pc:sldMk cId="2091731940" sldId="262"/>
            <ac:spMk id="35" creationId="{1B15ED52-F352-441B-82BF-E0EA34836D08}"/>
          </ac:spMkLst>
        </pc:spChg>
        <pc:spChg chg="add del">
          <ac:chgData name="gabriela bragil" userId="267b25610558bcd5" providerId="Windows Live" clId="Web-{CAB26169-ACE8-4BC4-B27F-24668D7F428C}" dt="2023-02-04T21:53:53.552" v="108"/>
          <ac:spMkLst>
            <pc:docMk/>
            <pc:sldMk cId="2091731940" sldId="262"/>
            <ac:spMk id="36" creationId="{3B2E3793-BFE6-45A2-9B7B-E18844431C99}"/>
          </ac:spMkLst>
        </pc:spChg>
        <pc:spChg chg="add del">
          <ac:chgData name="gabriela bragil" userId="267b25610558bcd5" providerId="Windows Live" clId="Web-{CAB26169-ACE8-4BC4-B27F-24668D7F428C}" dt="2023-02-04T21:53:53.552" v="108"/>
          <ac:spMkLst>
            <pc:docMk/>
            <pc:sldMk cId="2091731940" sldId="262"/>
            <ac:spMk id="37" creationId="{BC4C4868-CB8F-4AF9-9CDB-8108F2C19B67}"/>
          </ac:spMkLst>
        </pc:spChg>
        <pc:spChg chg="add del">
          <ac:chgData name="gabriela bragil" userId="267b25610558bcd5" providerId="Windows Live" clId="Web-{CAB26169-ACE8-4BC4-B27F-24668D7F428C}" dt="2023-02-04T21:53:53.552" v="108"/>
          <ac:spMkLst>
            <pc:docMk/>
            <pc:sldMk cId="2091731940" sldId="262"/>
            <ac:spMk id="38" creationId="{375E0459-6403-40CD-989D-56A4407CA12E}"/>
          </ac:spMkLst>
        </pc:spChg>
        <pc:spChg chg="add del">
          <ac:chgData name="gabriela bragil" userId="267b25610558bcd5" providerId="Windows Live" clId="Web-{CAB26169-ACE8-4BC4-B27F-24668D7F428C}" dt="2023-02-04T21:53:53.552" v="108"/>
          <ac:spMkLst>
            <pc:docMk/>
            <pc:sldMk cId="2091731940" sldId="262"/>
            <ac:spMk id="39" creationId="{53E5B1A8-3AC9-4BD1-9BBC-78CA94F2D1BA}"/>
          </ac:spMkLst>
        </pc:spChg>
        <pc:spChg chg="add del">
          <ac:chgData name="gabriela bragil" userId="267b25610558bcd5" providerId="Windows Live" clId="Web-{CAB26169-ACE8-4BC4-B27F-24668D7F428C}" dt="2023-02-04T21:53:53.552" v="108"/>
          <ac:spMkLst>
            <pc:docMk/>
            <pc:sldMk cId="2091731940" sldId="262"/>
            <ac:spMk id="40" creationId="{04A44D86-F023-DAA2-760C-6FC393AD10CC}"/>
          </ac:spMkLst>
        </pc:spChg>
        <pc:spChg chg="add del">
          <ac:chgData name="gabriela bragil" userId="267b25610558bcd5" providerId="Windows Live" clId="Web-{CAB26169-ACE8-4BC4-B27F-24668D7F428C}" dt="2023-02-04T21:56:42.123" v="137"/>
          <ac:spMkLst>
            <pc:docMk/>
            <pc:sldMk cId="2091731940" sldId="262"/>
            <ac:spMk id="41" creationId="{F0BC1D9E-4401-4EC0-88FD-ED103CB570EA}"/>
          </ac:spMkLst>
        </pc:spChg>
        <pc:spChg chg="add del">
          <ac:chgData name="gabriela bragil" userId="267b25610558bcd5" providerId="Windows Live" clId="Web-{CAB26169-ACE8-4BC4-B27F-24668D7F428C}" dt="2023-02-04T21:53:58.974" v="110"/>
          <ac:spMkLst>
            <pc:docMk/>
            <pc:sldMk cId="2091731940" sldId="262"/>
            <ac:spMk id="42" creationId="{4BC99CB9-DDAD-44A2-8A1C-E3AF4E72DF5C}"/>
          </ac:spMkLst>
        </pc:spChg>
        <pc:spChg chg="add del">
          <ac:chgData name="gabriela bragil" userId="267b25610558bcd5" providerId="Windows Live" clId="Web-{CAB26169-ACE8-4BC4-B27F-24668D7F428C}" dt="2023-02-04T21:53:58.974" v="110"/>
          <ac:spMkLst>
            <pc:docMk/>
            <pc:sldMk cId="2091731940" sldId="262"/>
            <ac:spMk id="43" creationId="{64053CBF-3932-45FF-8285-EE5146085F3A}"/>
          </ac:spMkLst>
        </pc:spChg>
        <pc:spChg chg="add del">
          <ac:chgData name="gabriela bragil" userId="267b25610558bcd5" providerId="Windows Live" clId="Web-{CAB26169-ACE8-4BC4-B27F-24668D7F428C}" dt="2023-02-04T21:56:42.123" v="137"/>
          <ac:spMkLst>
            <pc:docMk/>
            <pc:sldMk cId="2091731940" sldId="262"/>
            <ac:spMk id="45" creationId="{B0AAF7C9-094E-400C-A428-F6C2262F6527}"/>
          </ac:spMkLst>
        </pc:spChg>
        <pc:spChg chg="add del">
          <ac:chgData name="gabriela bragil" userId="267b25610558bcd5" providerId="Windows Live" clId="Web-{CAB26169-ACE8-4BC4-B27F-24668D7F428C}" dt="2023-02-04T21:56:42.123" v="137"/>
          <ac:spMkLst>
            <pc:docMk/>
            <pc:sldMk cId="2091731940" sldId="262"/>
            <ac:spMk id="46" creationId="{6200B311-3585-4069-AAC6-CD443FA5B8AD}"/>
          </ac:spMkLst>
        </pc:spChg>
        <pc:spChg chg="add del">
          <ac:chgData name="gabriela bragil" userId="267b25610558bcd5" providerId="Windows Live" clId="Web-{CAB26169-ACE8-4BC4-B27F-24668D7F428C}" dt="2023-02-04T21:53:58.974" v="110"/>
          <ac:spMkLst>
            <pc:docMk/>
            <pc:sldMk cId="2091731940" sldId="262"/>
            <ac:spMk id="47" creationId="{04A44D86-F023-DAA2-760C-6FC393AD10CC}"/>
          </ac:spMkLst>
        </pc:spChg>
        <pc:spChg chg="add del">
          <ac:chgData name="gabriela bragil" userId="267b25610558bcd5" providerId="Windows Live" clId="Web-{CAB26169-ACE8-4BC4-B27F-24668D7F428C}" dt="2023-02-04T22:00:32.119" v="154"/>
          <ac:spMkLst>
            <pc:docMk/>
            <pc:sldMk cId="2091731940" sldId="262"/>
            <ac:spMk id="49" creationId="{A5F185B5-6FB4-45DC-9AE7-F7A26BD7E782}"/>
          </ac:spMkLst>
        </pc:spChg>
        <pc:spChg chg="add del">
          <ac:chgData name="gabriela bragil" userId="267b25610558bcd5" providerId="Windows Live" clId="Web-{CAB26169-ACE8-4BC4-B27F-24668D7F428C}" dt="2023-02-04T22:00:32.119" v="154"/>
          <ac:spMkLst>
            <pc:docMk/>
            <pc:sldMk cId="2091731940" sldId="262"/>
            <ac:spMk id="50" creationId="{EA5B116B-4263-41E0-B09F-AAFE919C0971}"/>
          </ac:spMkLst>
        </pc:spChg>
        <pc:spChg chg="add del">
          <ac:chgData name="gabriela bragil" userId="267b25610558bcd5" providerId="Windows Live" clId="Web-{CAB26169-ACE8-4BC4-B27F-24668D7F428C}" dt="2023-02-04T21:55:54.558" v="126"/>
          <ac:spMkLst>
            <pc:docMk/>
            <pc:sldMk cId="2091731940" sldId="262"/>
            <ac:spMk id="52" creationId="{1B15ED52-F352-441B-82BF-E0EA34836D08}"/>
          </ac:spMkLst>
        </pc:spChg>
        <pc:spChg chg="add del">
          <ac:chgData name="gabriela bragil" userId="267b25610558bcd5" providerId="Windows Live" clId="Web-{CAB26169-ACE8-4BC4-B27F-24668D7F428C}" dt="2023-02-04T21:55:54.558" v="126"/>
          <ac:spMkLst>
            <pc:docMk/>
            <pc:sldMk cId="2091731940" sldId="262"/>
            <ac:spMk id="53" creationId="{3B2E3793-BFE6-45A2-9B7B-E18844431C99}"/>
          </ac:spMkLst>
        </pc:spChg>
        <pc:spChg chg="add del">
          <ac:chgData name="gabriela bragil" userId="267b25610558bcd5" providerId="Windows Live" clId="Web-{CAB26169-ACE8-4BC4-B27F-24668D7F428C}" dt="2023-02-04T21:55:54.558" v="126"/>
          <ac:spMkLst>
            <pc:docMk/>
            <pc:sldMk cId="2091731940" sldId="262"/>
            <ac:spMk id="54" creationId="{BC4C4868-CB8F-4AF9-9CDB-8108F2C19B67}"/>
          </ac:spMkLst>
        </pc:spChg>
        <pc:spChg chg="add del">
          <ac:chgData name="gabriela bragil" userId="267b25610558bcd5" providerId="Windows Live" clId="Web-{CAB26169-ACE8-4BC4-B27F-24668D7F428C}" dt="2023-02-04T21:55:54.558" v="126"/>
          <ac:spMkLst>
            <pc:docMk/>
            <pc:sldMk cId="2091731940" sldId="262"/>
            <ac:spMk id="55" creationId="{375E0459-6403-40CD-989D-56A4407CA12E}"/>
          </ac:spMkLst>
        </pc:spChg>
        <pc:spChg chg="add del">
          <ac:chgData name="gabriela bragil" userId="267b25610558bcd5" providerId="Windows Live" clId="Web-{CAB26169-ACE8-4BC4-B27F-24668D7F428C}" dt="2023-02-04T21:55:54.558" v="126"/>
          <ac:spMkLst>
            <pc:docMk/>
            <pc:sldMk cId="2091731940" sldId="262"/>
            <ac:spMk id="56" creationId="{53E5B1A8-3AC9-4BD1-9BBC-78CA94F2D1BA}"/>
          </ac:spMkLst>
        </pc:spChg>
        <pc:spChg chg="add del">
          <ac:chgData name="gabriela bragil" userId="267b25610558bcd5" providerId="Windows Live" clId="Web-{CAB26169-ACE8-4BC4-B27F-24668D7F428C}" dt="2023-02-04T21:55:54.558" v="126"/>
          <ac:spMkLst>
            <pc:docMk/>
            <pc:sldMk cId="2091731940" sldId="262"/>
            <ac:spMk id="57" creationId="{04A44D86-F023-DAA2-760C-6FC393AD10CC}"/>
          </ac:spMkLst>
        </pc:spChg>
        <pc:spChg chg="add del">
          <ac:chgData name="gabriela bragil" userId="267b25610558bcd5" providerId="Windows Live" clId="Web-{CAB26169-ACE8-4BC4-B27F-24668D7F428C}" dt="2023-02-04T22:02:23.890" v="161"/>
          <ac:spMkLst>
            <pc:docMk/>
            <pc:sldMk cId="2091731940" sldId="262"/>
            <ac:spMk id="59" creationId="{2F99531B-1681-4D6E-BECB-18325B33A618}"/>
          </ac:spMkLst>
        </pc:spChg>
        <pc:spChg chg="add del">
          <ac:chgData name="gabriela bragil" userId="267b25610558bcd5" providerId="Windows Live" clId="Web-{CAB26169-ACE8-4BC4-B27F-24668D7F428C}" dt="2023-02-04T22:02:23.890" v="161"/>
          <ac:spMkLst>
            <pc:docMk/>
            <pc:sldMk cId="2091731940" sldId="262"/>
            <ac:spMk id="60" creationId="{34D3CE11-EB3D-44B0-8542-787D7C985174}"/>
          </ac:spMkLst>
        </pc:spChg>
        <pc:spChg chg="add del">
          <ac:chgData name="gabriela bragil" userId="267b25610558bcd5" providerId="Windows Live" clId="Web-{CAB26169-ACE8-4BC4-B27F-24668D7F428C}" dt="2023-02-04T22:00:29.384" v="151"/>
          <ac:spMkLst>
            <pc:docMk/>
            <pc:sldMk cId="2091731940" sldId="262"/>
            <ac:spMk id="63" creationId="{A5F185B5-6FB4-45DC-9AE7-F7A26BD7E782}"/>
          </ac:spMkLst>
        </pc:spChg>
        <pc:spChg chg="add del">
          <ac:chgData name="gabriela bragil" userId="267b25610558bcd5" providerId="Windows Live" clId="Web-{CAB26169-ACE8-4BC4-B27F-24668D7F428C}" dt="2023-02-04T22:00:29.384" v="151"/>
          <ac:spMkLst>
            <pc:docMk/>
            <pc:sldMk cId="2091731940" sldId="262"/>
            <ac:spMk id="65" creationId="{EA5B116B-4263-41E0-B09F-AAFE919C0971}"/>
          </ac:spMkLst>
        </pc:spChg>
        <pc:spChg chg="add del">
          <ac:chgData name="gabriela bragil" userId="267b25610558bcd5" providerId="Windows Live" clId="Web-{CAB26169-ACE8-4BC4-B27F-24668D7F428C}" dt="2023-02-04T22:02:31.141" v="163"/>
          <ac:spMkLst>
            <pc:docMk/>
            <pc:sldMk cId="2091731940" sldId="262"/>
            <ac:spMk id="66" creationId="{42A4FC2C-047E-45A5-965D-8E1E3BF09BC6}"/>
          </ac:spMkLst>
        </pc:spChg>
        <pc:spChg chg="add del">
          <ac:chgData name="gabriela bragil" userId="267b25610558bcd5" providerId="Windows Live" clId="Web-{CAB26169-ACE8-4BC4-B27F-24668D7F428C}" dt="2023-02-04T22:02:38.032" v="165"/>
          <ac:spMkLst>
            <pc:docMk/>
            <pc:sldMk cId="2091731940" sldId="262"/>
            <ac:spMk id="68" creationId="{216BB327-7AA9-4EC5-815F-9D8E6BC53E34}"/>
          </ac:spMkLst>
        </pc:spChg>
        <pc:spChg chg="add del">
          <ac:chgData name="gabriela bragil" userId="267b25610558bcd5" providerId="Windows Live" clId="Web-{CAB26169-ACE8-4BC4-B27F-24668D7F428C}" dt="2023-02-04T22:02:40.876" v="167"/>
          <ac:spMkLst>
            <pc:docMk/>
            <pc:sldMk cId="2091731940" sldId="262"/>
            <ac:spMk id="70" creationId="{673E9FC8-2143-48A2-9DEE-AABBC7E301A8}"/>
          </ac:spMkLst>
        </pc:spChg>
        <pc:spChg chg="add del">
          <ac:chgData name="gabriela bragil" userId="267b25610558bcd5" providerId="Windows Live" clId="Web-{CAB26169-ACE8-4BC4-B27F-24668D7F428C}" dt="2023-02-04T22:00:32.103" v="153"/>
          <ac:spMkLst>
            <pc:docMk/>
            <pc:sldMk cId="2091731940" sldId="262"/>
            <ac:spMk id="71" creationId="{100EDD19-6802-4EC3-95CE-CFFAB042CFD6}"/>
          </ac:spMkLst>
        </pc:spChg>
        <pc:spChg chg="add del">
          <ac:chgData name="gabriela bragil" userId="267b25610558bcd5" providerId="Windows Live" clId="Web-{CAB26169-ACE8-4BC4-B27F-24668D7F428C}" dt="2023-02-04T22:00:32.103" v="153"/>
          <ac:spMkLst>
            <pc:docMk/>
            <pc:sldMk cId="2091731940" sldId="262"/>
            <ac:spMk id="72" creationId="{DB17E863-922E-4C26-BD64-E8FD41D28661}"/>
          </ac:spMkLst>
        </pc:spChg>
        <pc:spChg chg="add del">
          <ac:chgData name="gabriela bragil" userId="267b25610558bcd5" providerId="Windows Live" clId="Web-{CAB26169-ACE8-4BC4-B27F-24668D7F428C}" dt="2023-02-04T22:02:45.923" v="169"/>
          <ac:spMkLst>
            <pc:docMk/>
            <pc:sldMk cId="2091731940" sldId="262"/>
            <ac:spMk id="73" creationId="{C8417673-F529-49EC-8402-EC8515FAD3D3}"/>
          </ac:spMkLst>
        </pc:spChg>
        <pc:spChg chg="add del">
          <ac:chgData name="gabriela bragil" userId="267b25610558bcd5" providerId="Windows Live" clId="Web-{CAB26169-ACE8-4BC4-B27F-24668D7F428C}" dt="2023-02-04T22:00:42.885" v="157"/>
          <ac:spMkLst>
            <pc:docMk/>
            <pc:sldMk cId="2091731940" sldId="262"/>
            <ac:spMk id="74" creationId="{7CB4857B-ED7C-444D-9F04-2F885114A1C2}"/>
          </ac:spMkLst>
        </pc:spChg>
        <pc:spChg chg="add del">
          <ac:chgData name="gabriela bragil" userId="267b25610558bcd5" providerId="Windows Live" clId="Web-{CAB26169-ACE8-4BC4-B27F-24668D7F428C}" dt="2023-02-04T22:00:42.885" v="157"/>
          <ac:spMkLst>
            <pc:docMk/>
            <pc:sldMk cId="2091731940" sldId="262"/>
            <ac:spMk id="75" creationId="{D18046FB-44EA-4FD8-A585-EA09A319B2D0}"/>
          </ac:spMkLst>
        </pc:spChg>
        <pc:spChg chg="add del">
          <ac:chgData name="gabriela bragil" userId="267b25610558bcd5" providerId="Windows Live" clId="Web-{CAB26169-ACE8-4BC4-B27F-24668D7F428C}" dt="2023-02-04T22:00:42.885" v="157"/>
          <ac:spMkLst>
            <pc:docMk/>
            <pc:sldMk cId="2091731940" sldId="262"/>
            <ac:spMk id="76" creationId="{479F5F2B-8B58-4140-AE6A-51F6C67B18D9}"/>
          </ac:spMkLst>
        </pc:spChg>
        <pc:spChg chg="add del">
          <ac:chgData name="gabriela bragil" userId="267b25610558bcd5" providerId="Windows Live" clId="Web-{CAB26169-ACE8-4BC4-B27F-24668D7F428C}" dt="2023-02-04T22:02:51.345" v="173"/>
          <ac:spMkLst>
            <pc:docMk/>
            <pc:sldMk cId="2091731940" sldId="262"/>
            <ac:spMk id="77" creationId="{A2509F26-B5DC-4BA7-B476-4CB044237A2E}"/>
          </ac:spMkLst>
        </pc:spChg>
        <pc:spChg chg="add del">
          <ac:chgData name="gabriela bragil" userId="267b25610558bcd5" providerId="Windows Live" clId="Web-{CAB26169-ACE8-4BC4-B27F-24668D7F428C}" dt="2023-02-04T22:02:51.345" v="173"/>
          <ac:spMkLst>
            <pc:docMk/>
            <pc:sldMk cId="2091731940" sldId="262"/>
            <ac:spMk id="78" creationId="{DB103EB1-B135-4526-B883-33228FC27FF1}"/>
          </ac:spMkLst>
        </pc:spChg>
        <pc:spChg chg="add del">
          <ac:chgData name="gabriela bragil" userId="267b25610558bcd5" providerId="Windows Live" clId="Web-{CAB26169-ACE8-4BC4-B27F-24668D7F428C}" dt="2023-02-04T22:02:54.095" v="175"/>
          <ac:spMkLst>
            <pc:docMk/>
            <pc:sldMk cId="2091731940" sldId="262"/>
            <ac:spMk id="80" creationId="{673E9FC8-2143-48A2-9DEE-AABBC7E301A8}"/>
          </ac:spMkLst>
        </pc:spChg>
        <pc:spChg chg="add del">
          <ac:chgData name="gabriela bragil" userId="267b25610558bcd5" providerId="Windows Live" clId="Web-{CAB26169-ACE8-4BC4-B27F-24668D7F428C}" dt="2023-02-04T22:02:59.798" v="177"/>
          <ac:spMkLst>
            <pc:docMk/>
            <pc:sldMk cId="2091731940" sldId="262"/>
            <ac:spMk id="82" creationId="{C5278130-DFE0-457B-8698-88DF69019DDE}"/>
          </ac:spMkLst>
        </pc:spChg>
        <pc:spChg chg="add del">
          <ac:chgData name="gabriela bragil" userId="267b25610558bcd5" providerId="Windows Live" clId="Web-{CAB26169-ACE8-4BC4-B27F-24668D7F428C}" dt="2023-02-04T22:02:59.798" v="177"/>
          <ac:spMkLst>
            <pc:docMk/>
            <pc:sldMk cId="2091731940" sldId="262"/>
            <ac:spMk id="83" creationId="{2F99531B-1681-4D6E-BECB-18325B33A618}"/>
          </ac:spMkLst>
        </pc:spChg>
        <pc:spChg chg="add del">
          <ac:chgData name="gabriela bragil" userId="267b25610558bcd5" providerId="Windows Live" clId="Web-{CAB26169-ACE8-4BC4-B27F-24668D7F428C}" dt="2023-02-04T22:02:59.798" v="177"/>
          <ac:spMkLst>
            <pc:docMk/>
            <pc:sldMk cId="2091731940" sldId="262"/>
            <ac:spMk id="84" creationId="{73A53F70-C3B1-445D-921E-F8E27DF643D7}"/>
          </ac:spMkLst>
        </pc:spChg>
        <pc:spChg chg="add del">
          <ac:chgData name="gabriela bragil" userId="267b25610558bcd5" providerId="Windows Live" clId="Web-{CAB26169-ACE8-4BC4-B27F-24668D7F428C}" dt="2023-02-04T22:03:02.580" v="179"/>
          <ac:spMkLst>
            <pc:docMk/>
            <pc:sldMk cId="2091731940" sldId="262"/>
            <ac:spMk id="88" creationId="{C5278130-DFE0-457B-8698-88DF69019DDE}"/>
          </ac:spMkLst>
        </pc:spChg>
        <pc:spChg chg="add del">
          <ac:chgData name="gabriela bragil" userId="267b25610558bcd5" providerId="Windows Live" clId="Web-{CAB26169-ACE8-4BC4-B27F-24668D7F428C}" dt="2023-02-04T22:03:02.580" v="179"/>
          <ac:spMkLst>
            <pc:docMk/>
            <pc:sldMk cId="2091731940" sldId="262"/>
            <ac:spMk id="89" creationId="{2F99531B-1681-4D6E-BECB-18325B33A618}"/>
          </ac:spMkLst>
        </pc:spChg>
        <pc:spChg chg="add del">
          <ac:chgData name="gabriela bragil" userId="267b25610558bcd5" providerId="Windows Live" clId="Web-{CAB26169-ACE8-4BC4-B27F-24668D7F428C}" dt="2023-02-04T22:03:02.580" v="179"/>
          <ac:spMkLst>
            <pc:docMk/>
            <pc:sldMk cId="2091731940" sldId="262"/>
            <ac:spMk id="90" creationId="{78679AEA-B1FA-470F-9FCA-771A904D56E9}"/>
          </ac:spMkLst>
        </pc:spChg>
        <pc:spChg chg="add del">
          <ac:chgData name="gabriela bragil" userId="267b25610558bcd5" providerId="Windows Live" clId="Web-{CAB26169-ACE8-4BC4-B27F-24668D7F428C}" dt="2023-02-04T22:03:23.065" v="188"/>
          <ac:spMkLst>
            <pc:docMk/>
            <pc:sldMk cId="2091731940" sldId="262"/>
            <ac:spMk id="94" creationId="{C5278130-DFE0-457B-8698-88DF69019DDE}"/>
          </ac:spMkLst>
        </pc:spChg>
        <pc:spChg chg="add del">
          <ac:chgData name="gabriela bragil" userId="267b25610558bcd5" providerId="Windows Live" clId="Web-{CAB26169-ACE8-4BC4-B27F-24668D7F428C}" dt="2023-02-04T22:03:23.065" v="188"/>
          <ac:spMkLst>
            <pc:docMk/>
            <pc:sldMk cId="2091731940" sldId="262"/>
            <ac:spMk id="95" creationId="{2F99531B-1681-4D6E-BECB-18325B33A618}"/>
          </ac:spMkLst>
        </pc:spChg>
        <pc:spChg chg="add del">
          <ac:chgData name="gabriela bragil" userId="267b25610558bcd5" providerId="Windows Live" clId="Web-{CAB26169-ACE8-4BC4-B27F-24668D7F428C}" dt="2023-02-04T22:03:23.065" v="188"/>
          <ac:spMkLst>
            <pc:docMk/>
            <pc:sldMk cId="2091731940" sldId="262"/>
            <ac:spMk id="96" creationId="{73A53F70-C3B1-445D-921E-F8E27DF643D7}"/>
          </ac:spMkLst>
        </pc:spChg>
        <pc:spChg chg="add del">
          <ac:chgData name="gabriela bragil" userId="267b25610558bcd5" providerId="Windows Live" clId="Web-{CAB26169-ACE8-4BC4-B27F-24668D7F428C}" dt="2023-02-04T22:03:20.299" v="185"/>
          <ac:spMkLst>
            <pc:docMk/>
            <pc:sldMk cId="2091731940" sldId="262"/>
            <ac:spMk id="103" creationId="{42A4FC2C-047E-45A5-965D-8E1E3BF09BC6}"/>
          </ac:spMkLst>
        </pc:spChg>
        <pc:spChg chg="add del">
          <ac:chgData name="gabriela bragil" userId="267b25610558bcd5" providerId="Windows Live" clId="Web-{CAB26169-ACE8-4BC4-B27F-24668D7F428C}" dt="2023-02-04T22:03:23.065" v="187"/>
          <ac:spMkLst>
            <pc:docMk/>
            <pc:sldMk cId="2091731940" sldId="262"/>
            <ac:spMk id="105" creationId="{2F99531B-1681-4D6E-BECB-18325B33A618}"/>
          </ac:spMkLst>
        </pc:spChg>
        <pc:spChg chg="add del">
          <ac:chgData name="gabriela bragil" userId="267b25610558bcd5" providerId="Windows Live" clId="Web-{CAB26169-ACE8-4BC4-B27F-24668D7F428C}" dt="2023-02-04T22:03:23.065" v="187"/>
          <ac:spMkLst>
            <pc:docMk/>
            <pc:sldMk cId="2091731940" sldId="262"/>
            <ac:spMk id="106" creationId="{C5278130-DFE0-457B-8698-88DF69019DDE}"/>
          </ac:spMkLst>
        </pc:spChg>
        <pc:spChg chg="add del">
          <ac:chgData name="gabriela bragil" userId="267b25610558bcd5" providerId="Windows Live" clId="Web-{CAB26169-ACE8-4BC4-B27F-24668D7F428C}" dt="2023-02-04T22:03:23.065" v="187"/>
          <ac:spMkLst>
            <pc:docMk/>
            <pc:sldMk cId="2091731940" sldId="262"/>
            <ac:spMk id="107" creationId="{73A53F70-C3B1-445D-921E-F8E27DF643D7}"/>
          </ac:spMkLst>
        </pc:spChg>
        <pc:spChg chg="add del">
          <ac:chgData name="gabriela bragil" userId="267b25610558bcd5" providerId="Windows Live" clId="Web-{CAB26169-ACE8-4BC4-B27F-24668D7F428C}" dt="2023-02-04T22:27:26.632" v="353"/>
          <ac:spMkLst>
            <pc:docMk/>
            <pc:sldMk cId="2091731940" sldId="262"/>
            <ac:spMk id="113" creationId="{B1193618-4E25-4CA2-A90E-01462093F1C5}"/>
          </ac:spMkLst>
        </pc:spChg>
        <pc:spChg chg="add">
          <ac:chgData name="gabriela bragil" userId="267b25610558bcd5" providerId="Windows Live" clId="Web-{CAB26169-ACE8-4BC4-B27F-24668D7F428C}" dt="2023-02-04T22:27:26.632" v="353"/>
          <ac:spMkLst>
            <pc:docMk/>
            <pc:sldMk cId="2091731940" sldId="262"/>
            <ac:spMk id="118" creationId="{42A4FC2C-047E-45A5-965D-8E1E3BF09BC6}"/>
          </ac:spMkLst>
        </pc:spChg>
        <pc:grpChg chg="add del">
          <ac:chgData name="gabriela bragil" userId="267b25610558bcd5" providerId="Windows Live" clId="Web-{CAB26169-ACE8-4BC4-B27F-24668D7F428C}" dt="2023-02-04T21:53:47.630" v="106"/>
          <ac:grpSpMkLst>
            <pc:docMk/>
            <pc:sldMk cId="2091731940" sldId="262"/>
            <ac:grpSpMk id="30" creationId="{DAA26DFA-AAB2-4973-9C17-16D587C7B198}"/>
          </ac:grpSpMkLst>
        </pc:grpChg>
        <pc:grpChg chg="add del">
          <ac:chgData name="gabriela bragil" userId="267b25610558bcd5" providerId="Windows Live" clId="Web-{CAB26169-ACE8-4BC4-B27F-24668D7F428C}" dt="2023-02-04T21:53:58.974" v="110"/>
          <ac:grpSpMkLst>
            <pc:docMk/>
            <pc:sldMk cId="2091731940" sldId="262"/>
            <ac:grpSpMk id="44" creationId="{2E751C04-BEA6-446B-A678-9C74819EBD4C}"/>
          </ac:grpSpMkLst>
        </pc:grpChg>
        <pc:grpChg chg="add del">
          <ac:chgData name="gabriela bragil" userId="267b25610558bcd5" providerId="Windows Live" clId="Web-{CAB26169-ACE8-4BC4-B27F-24668D7F428C}" dt="2023-02-04T21:53:58.974" v="110"/>
          <ac:grpSpMkLst>
            <pc:docMk/>
            <pc:sldMk cId="2091731940" sldId="262"/>
            <ac:grpSpMk id="48" creationId="{B63ACBA3-DEFD-4C6D-BBA0-64468FA99C2D}"/>
          </ac:grpSpMkLst>
        </pc:grpChg>
        <pc:picChg chg="add mod">
          <ac:chgData name="gabriela bragil" userId="267b25610558bcd5" providerId="Windows Live" clId="Web-{CAB26169-ACE8-4BC4-B27F-24668D7F428C}" dt="2023-02-04T22:27:26.632" v="353"/>
          <ac:picMkLst>
            <pc:docMk/>
            <pc:sldMk cId="2091731940" sldId="262"/>
            <ac:picMk id="4" creationId="{D8C1C3F8-64D5-EFA2-4045-C56F9C6043F4}"/>
          </ac:picMkLst>
        </pc:picChg>
        <pc:cxnChg chg="add del">
          <ac:chgData name="gabriela bragil" userId="267b25610558bcd5" providerId="Windows Live" clId="Web-{CAB26169-ACE8-4BC4-B27F-24668D7F428C}" dt="2023-02-04T21:56:42.123" v="138"/>
          <ac:cxnSpMkLst>
            <pc:docMk/>
            <pc:sldMk cId="2091731940" sldId="262"/>
            <ac:cxnSpMk id="27" creationId="{B5F2DA1D-C1F2-44D4-8BB3-F29B9DD0B2F9}"/>
          </ac:cxnSpMkLst>
        </pc:cxnChg>
        <pc:cxnChg chg="add del">
          <ac:chgData name="gabriela bragil" userId="267b25610558bcd5" providerId="Windows Live" clId="Web-{CAB26169-ACE8-4BC4-B27F-24668D7F428C}" dt="2023-02-04T21:56:42.123" v="138"/>
          <ac:cxnSpMkLst>
            <pc:docMk/>
            <pc:sldMk cId="2091731940" sldId="262"/>
            <ac:cxnSpMk id="31" creationId="{A6C6FECB-D48F-4DB7-A7B4-3A9E377B13CB}"/>
          </ac:cxnSpMkLst>
        </pc:cxnChg>
        <pc:cxnChg chg="add del">
          <ac:chgData name="gabriela bragil" userId="267b25610558bcd5" providerId="Windows Live" clId="Web-{CAB26169-ACE8-4BC4-B27F-24668D7F428C}" dt="2023-02-04T22:00:32.119" v="154"/>
          <ac:cxnSpMkLst>
            <pc:docMk/>
            <pc:sldMk cId="2091731940" sldId="262"/>
            <ac:cxnSpMk id="51" creationId="{B5F2DA1D-C1F2-44D4-8BB3-F29B9DD0B2F9}"/>
          </ac:cxnSpMkLst>
        </pc:cxnChg>
        <pc:cxnChg chg="add del">
          <ac:chgData name="gabriela bragil" userId="267b25610558bcd5" providerId="Windows Live" clId="Web-{CAB26169-ACE8-4BC4-B27F-24668D7F428C}" dt="2023-02-04T22:00:32.119" v="154"/>
          <ac:cxnSpMkLst>
            <pc:docMk/>
            <pc:sldMk cId="2091731940" sldId="262"/>
            <ac:cxnSpMk id="58" creationId="{A6C6FECB-D48F-4DB7-A7B4-3A9E377B13CB}"/>
          </ac:cxnSpMkLst>
        </pc:cxnChg>
        <pc:cxnChg chg="add del">
          <ac:chgData name="gabriela bragil" userId="267b25610558bcd5" providerId="Windows Live" clId="Web-{CAB26169-ACE8-4BC4-B27F-24668D7F428C}" dt="2023-02-04T22:02:23.890" v="161"/>
          <ac:cxnSpMkLst>
            <pc:docMk/>
            <pc:sldMk cId="2091731940" sldId="262"/>
            <ac:cxnSpMk id="61" creationId="{8194100F-4A36-42C5-ADA8-F80326FCE0CF}"/>
          </ac:cxnSpMkLst>
        </pc:cxnChg>
        <pc:cxnChg chg="add del">
          <ac:chgData name="gabriela bragil" userId="267b25610558bcd5" providerId="Windows Live" clId="Web-{CAB26169-ACE8-4BC4-B27F-24668D7F428C}" dt="2023-02-04T22:02:23.890" v="161"/>
          <ac:cxnSpMkLst>
            <pc:docMk/>
            <pc:sldMk cId="2091731940" sldId="262"/>
            <ac:cxnSpMk id="62" creationId="{C0D4C55E-DCA7-49A9-9BB7-6E4B19BF9A95}"/>
          </ac:cxnSpMkLst>
        </pc:cxnChg>
        <pc:cxnChg chg="add del">
          <ac:chgData name="gabriela bragil" userId="267b25610558bcd5" providerId="Windows Live" clId="Web-{CAB26169-ACE8-4BC4-B27F-24668D7F428C}" dt="2023-02-04T22:02:23.890" v="161"/>
          <ac:cxnSpMkLst>
            <pc:docMk/>
            <pc:sldMk cId="2091731940" sldId="262"/>
            <ac:cxnSpMk id="64" creationId="{D15E99A0-2761-45CD-AB0C-41E7FE9B5120}"/>
          </ac:cxnSpMkLst>
        </pc:cxnChg>
        <pc:cxnChg chg="add del">
          <ac:chgData name="gabriela bragil" userId="267b25610558bcd5" providerId="Windows Live" clId="Web-{CAB26169-ACE8-4BC4-B27F-24668D7F428C}" dt="2023-02-04T22:00:29.384" v="151"/>
          <ac:cxnSpMkLst>
            <pc:docMk/>
            <pc:sldMk cId="2091731940" sldId="262"/>
            <ac:cxnSpMk id="67" creationId="{B5F2DA1D-C1F2-44D4-8BB3-F29B9DD0B2F9}"/>
          </ac:cxnSpMkLst>
        </pc:cxnChg>
        <pc:cxnChg chg="add del">
          <ac:chgData name="gabriela bragil" userId="267b25610558bcd5" providerId="Windows Live" clId="Web-{CAB26169-ACE8-4BC4-B27F-24668D7F428C}" dt="2023-02-04T22:00:29.384" v="151"/>
          <ac:cxnSpMkLst>
            <pc:docMk/>
            <pc:sldMk cId="2091731940" sldId="262"/>
            <ac:cxnSpMk id="69" creationId="{A6C6FECB-D48F-4DB7-A7B4-3A9E377B13CB}"/>
          </ac:cxnSpMkLst>
        </pc:cxnChg>
        <pc:cxnChg chg="add del">
          <ac:chgData name="gabriela bragil" userId="267b25610558bcd5" providerId="Windows Live" clId="Web-{CAB26169-ACE8-4BC4-B27F-24668D7F428C}" dt="2023-02-04T22:02:59.798" v="177"/>
          <ac:cxnSpMkLst>
            <pc:docMk/>
            <pc:sldMk cId="2091731940" sldId="262"/>
            <ac:cxnSpMk id="85" creationId="{63AEF64B-398D-4AFD-B3C1-A70FEB75F1EB}"/>
          </ac:cxnSpMkLst>
        </pc:cxnChg>
        <pc:cxnChg chg="add del">
          <ac:chgData name="gabriela bragil" userId="267b25610558bcd5" providerId="Windows Live" clId="Web-{CAB26169-ACE8-4BC4-B27F-24668D7F428C}" dt="2023-02-04T22:02:59.798" v="177"/>
          <ac:cxnSpMkLst>
            <pc:docMk/>
            <pc:sldMk cId="2091731940" sldId="262"/>
            <ac:cxnSpMk id="86" creationId="{96D871C4-C579-4B5F-9C76-2A924F69FF60}"/>
          </ac:cxnSpMkLst>
        </pc:cxnChg>
        <pc:cxnChg chg="add del">
          <ac:chgData name="gabriela bragil" userId="267b25610558bcd5" providerId="Windows Live" clId="Web-{CAB26169-ACE8-4BC4-B27F-24668D7F428C}" dt="2023-02-04T22:03:02.580" v="179"/>
          <ac:cxnSpMkLst>
            <pc:docMk/>
            <pc:sldMk cId="2091731940" sldId="262"/>
            <ac:cxnSpMk id="91" creationId="{7F31F680-B796-4BB9-B054-0657B8D6C471}"/>
          </ac:cxnSpMkLst>
        </pc:cxnChg>
        <pc:cxnChg chg="add del">
          <ac:chgData name="gabriela bragil" userId="267b25610558bcd5" providerId="Windows Live" clId="Web-{CAB26169-ACE8-4BC4-B27F-24668D7F428C}" dt="2023-02-04T22:03:02.580" v="179"/>
          <ac:cxnSpMkLst>
            <pc:docMk/>
            <pc:sldMk cId="2091731940" sldId="262"/>
            <ac:cxnSpMk id="92" creationId="{F827AE7A-BC24-4CE5-8BAD-FAF901050967}"/>
          </ac:cxnSpMkLst>
        </pc:cxnChg>
        <pc:cxnChg chg="add del">
          <ac:chgData name="gabriela bragil" userId="267b25610558bcd5" providerId="Windows Live" clId="Web-{CAB26169-ACE8-4BC4-B27F-24668D7F428C}" dt="2023-02-04T22:03:23.065" v="188"/>
          <ac:cxnSpMkLst>
            <pc:docMk/>
            <pc:sldMk cId="2091731940" sldId="262"/>
            <ac:cxnSpMk id="97" creationId="{63AEF64B-398D-4AFD-B3C1-A70FEB75F1EB}"/>
          </ac:cxnSpMkLst>
        </pc:cxnChg>
        <pc:cxnChg chg="add del">
          <ac:chgData name="gabriela bragil" userId="267b25610558bcd5" providerId="Windows Live" clId="Web-{CAB26169-ACE8-4BC4-B27F-24668D7F428C}" dt="2023-02-04T22:03:23.065" v="188"/>
          <ac:cxnSpMkLst>
            <pc:docMk/>
            <pc:sldMk cId="2091731940" sldId="262"/>
            <ac:cxnSpMk id="98" creationId="{96D871C4-C579-4B5F-9C76-2A924F69FF60}"/>
          </ac:cxnSpMkLst>
        </pc:cxnChg>
        <pc:cxnChg chg="add del">
          <ac:chgData name="gabriela bragil" userId="267b25610558bcd5" providerId="Windows Live" clId="Web-{CAB26169-ACE8-4BC4-B27F-24668D7F428C}" dt="2023-02-04T22:03:23.065" v="187"/>
          <ac:cxnSpMkLst>
            <pc:docMk/>
            <pc:sldMk cId="2091731940" sldId="262"/>
            <ac:cxnSpMk id="109" creationId="{63AEF64B-398D-4AFD-B3C1-A70FEB75F1EB}"/>
          </ac:cxnSpMkLst>
        </pc:cxnChg>
        <pc:cxnChg chg="add del">
          <ac:chgData name="gabriela bragil" userId="267b25610558bcd5" providerId="Windows Live" clId="Web-{CAB26169-ACE8-4BC4-B27F-24668D7F428C}" dt="2023-02-04T22:03:23.065" v="187"/>
          <ac:cxnSpMkLst>
            <pc:docMk/>
            <pc:sldMk cId="2091731940" sldId="262"/>
            <ac:cxnSpMk id="111" creationId="{96D871C4-C579-4B5F-9C76-2A924F69FF60}"/>
          </ac:cxnSpMkLst>
        </pc:cxnChg>
      </pc:sldChg>
      <pc:sldChg chg="addSp delSp modSp new mod modTransition setBg modClrScheme setClrOvrMap delDesignElem chgLayout">
        <pc:chgData name="gabriela bragil" userId="267b25610558bcd5" providerId="Windows Live" clId="Web-{CAB26169-ACE8-4BC4-B27F-24668D7F428C}" dt="2023-02-04T22:39:11.347" v="431"/>
        <pc:sldMkLst>
          <pc:docMk/>
          <pc:sldMk cId="1914821955" sldId="263"/>
        </pc:sldMkLst>
        <pc:spChg chg="del mod ord">
          <ac:chgData name="gabriela bragil" userId="267b25610558bcd5" providerId="Windows Live" clId="Web-{CAB26169-ACE8-4BC4-B27F-24668D7F428C}" dt="2023-02-04T21:36:09.301" v="31"/>
          <ac:spMkLst>
            <pc:docMk/>
            <pc:sldMk cId="1914821955" sldId="263"/>
            <ac:spMk id="2" creationId="{2CFCF234-7B6F-5877-E632-0141354759F9}"/>
          </ac:spMkLst>
        </pc:spChg>
        <pc:spChg chg="add del">
          <ac:chgData name="gabriela bragil" userId="267b25610558bcd5" providerId="Windows Live" clId="Web-{CAB26169-ACE8-4BC4-B27F-24668D7F428C}" dt="2023-02-04T21:36:16.708" v="33"/>
          <ac:spMkLst>
            <pc:docMk/>
            <pc:sldMk cId="1914821955" sldId="263"/>
            <ac:spMk id="5" creationId="{42A4FC2C-047E-45A5-965D-8E1E3BF09BC6}"/>
          </ac:spMkLst>
        </pc:spChg>
        <pc:spChg chg="add del">
          <ac:chgData name="gabriela bragil" userId="267b25610558bcd5" providerId="Windows Live" clId="Web-{CAB26169-ACE8-4BC4-B27F-24668D7F428C}" dt="2023-02-04T21:36:19.411" v="35"/>
          <ac:spMkLst>
            <pc:docMk/>
            <pc:sldMk cId="1914821955" sldId="263"/>
            <ac:spMk id="7" creationId="{B670DBD5-770C-4383-9F54-5B86E86BD5BB}"/>
          </ac:spMkLst>
        </pc:spChg>
        <pc:spChg chg="add del">
          <ac:chgData name="gabriela bragil" userId="267b25610558bcd5" providerId="Windows Live" clId="Web-{CAB26169-ACE8-4BC4-B27F-24668D7F428C}" dt="2023-02-04T21:36:01.879" v="30"/>
          <ac:spMkLst>
            <pc:docMk/>
            <pc:sldMk cId="1914821955" sldId="263"/>
            <ac:spMk id="8" creationId="{87CC2527-562A-4F69-B487-4371E5B243E7}"/>
          </ac:spMkLst>
        </pc:spChg>
        <pc:spChg chg="add">
          <ac:chgData name="gabriela bragil" userId="267b25610558bcd5" providerId="Windows Live" clId="Web-{CAB26169-ACE8-4BC4-B27F-24668D7F428C}" dt="2023-02-04T21:36:19.411" v="36"/>
          <ac:spMkLst>
            <pc:docMk/>
            <pc:sldMk cId="1914821955" sldId="263"/>
            <ac:spMk id="9" creationId="{A2509F26-B5DC-4BA7-B476-4CB044237A2E}"/>
          </ac:spMkLst>
        </pc:spChg>
        <pc:spChg chg="add">
          <ac:chgData name="gabriela bragil" userId="267b25610558bcd5" providerId="Windows Live" clId="Web-{CAB26169-ACE8-4BC4-B27F-24668D7F428C}" dt="2023-02-04T21:36:19.411" v="36"/>
          <ac:spMkLst>
            <pc:docMk/>
            <pc:sldMk cId="1914821955" sldId="263"/>
            <ac:spMk id="11" creationId="{DB103EB1-B135-4526-B883-33228FC27FF1}"/>
          </ac:spMkLst>
        </pc:spChg>
        <pc:spChg chg="add del">
          <ac:chgData name="gabriela bragil" userId="267b25610558bcd5" providerId="Windows Live" clId="Web-{CAB26169-ACE8-4BC4-B27F-24668D7F428C}" dt="2023-02-04T21:35:40.940" v="15"/>
          <ac:spMkLst>
            <pc:docMk/>
            <pc:sldMk cId="1914821955" sldId="263"/>
            <ac:spMk id="15" creationId="{71B2258F-86CA-4D4D-8270-BC05FCDEBFB3}"/>
          </ac:spMkLst>
        </pc:spChg>
        <pc:spChg chg="add del">
          <ac:chgData name="gabriela bragil" userId="267b25610558bcd5" providerId="Windows Live" clId="Web-{CAB26169-ACE8-4BC4-B27F-24668D7F428C}" dt="2023-02-04T21:35:44.425" v="17"/>
          <ac:spMkLst>
            <pc:docMk/>
            <pc:sldMk cId="1914821955" sldId="263"/>
            <ac:spMk id="17" creationId="{8AC533DD-1CF6-4A33-852D-3877441533AB}"/>
          </ac:spMkLst>
        </pc:spChg>
        <pc:spChg chg="add del">
          <ac:chgData name="gabriela bragil" userId="267b25610558bcd5" providerId="Windows Live" clId="Web-{CAB26169-ACE8-4BC4-B27F-24668D7F428C}" dt="2023-02-04T21:35:44.425" v="17"/>
          <ac:spMkLst>
            <pc:docMk/>
            <pc:sldMk cId="1914821955" sldId="263"/>
            <ac:spMk id="18" creationId="{61B91595-DF01-4E8B-80BF-B812BA9BFDB5}"/>
          </ac:spMkLst>
        </pc:spChg>
        <pc:spChg chg="add del">
          <ac:chgData name="gabriela bragil" userId="267b25610558bcd5" providerId="Windows Live" clId="Web-{CAB26169-ACE8-4BC4-B27F-24668D7F428C}" dt="2023-02-04T21:35:49.769" v="21"/>
          <ac:spMkLst>
            <pc:docMk/>
            <pc:sldMk cId="1914821955" sldId="263"/>
            <ac:spMk id="19" creationId="{4063B759-00FC-46D1-9898-8E8625268FAF}"/>
          </ac:spMkLst>
        </pc:spChg>
        <pc:spChg chg="add del">
          <ac:chgData name="gabriela bragil" userId="267b25610558bcd5" providerId="Windows Live" clId="Web-{CAB26169-ACE8-4BC4-B27F-24668D7F428C}" dt="2023-02-04T21:35:47.034" v="19"/>
          <ac:spMkLst>
            <pc:docMk/>
            <pc:sldMk cId="1914821955" sldId="263"/>
            <ac:spMk id="20" creationId="{87CC2527-562A-4F69-B487-4371E5B243E7}"/>
          </ac:spMkLst>
        </pc:spChg>
        <pc:spChg chg="add del">
          <ac:chgData name="gabriela bragil" userId="267b25610558bcd5" providerId="Windows Live" clId="Web-{CAB26169-ACE8-4BC4-B27F-24668D7F428C}" dt="2023-02-04T21:35:49.769" v="21"/>
          <ac:spMkLst>
            <pc:docMk/>
            <pc:sldMk cId="1914821955" sldId="263"/>
            <ac:spMk id="23" creationId="{6F828D28-8E09-41CC-8229-3070B5467A96}"/>
          </ac:spMkLst>
        </pc:spChg>
        <pc:spChg chg="add del">
          <ac:chgData name="gabriela bragil" userId="267b25610558bcd5" providerId="Windows Live" clId="Web-{CAB26169-ACE8-4BC4-B27F-24668D7F428C}" dt="2023-02-04T21:35:49.769" v="21"/>
          <ac:spMkLst>
            <pc:docMk/>
            <pc:sldMk cId="1914821955" sldId="263"/>
            <ac:spMk id="24" creationId="{D5B012D8-7F27-4758-9AC6-C889B154BD73}"/>
          </ac:spMkLst>
        </pc:spChg>
        <pc:spChg chg="add del">
          <ac:chgData name="gabriela bragil" userId="267b25610558bcd5" providerId="Windows Live" clId="Web-{CAB26169-ACE8-4BC4-B27F-24668D7F428C}" dt="2023-02-04T21:35:51.769" v="23"/>
          <ac:spMkLst>
            <pc:docMk/>
            <pc:sldMk cId="1914821955" sldId="263"/>
            <ac:spMk id="26" creationId="{DCF1FFC3-D020-43C3-8B93-EF6BEFC46DD6}"/>
          </ac:spMkLst>
        </pc:spChg>
        <pc:spChg chg="add del">
          <ac:chgData name="gabriela bragil" userId="267b25610558bcd5" providerId="Windows Live" clId="Web-{CAB26169-ACE8-4BC4-B27F-24668D7F428C}" dt="2023-02-04T21:35:56.457" v="25"/>
          <ac:spMkLst>
            <pc:docMk/>
            <pc:sldMk cId="1914821955" sldId="263"/>
            <ac:spMk id="29" creationId="{61B91595-DF01-4E8B-80BF-B812BA9BFDB5}"/>
          </ac:spMkLst>
        </pc:spChg>
        <pc:spChg chg="add del">
          <ac:chgData name="gabriela bragil" userId="267b25610558bcd5" providerId="Windows Live" clId="Web-{CAB26169-ACE8-4BC4-B27F-24668D7F428C}" dt="2023-02-04T21:35:56.457" v="25"/>
          <ac:spMkLst>
            <pc:docMk/>
            <pc:sldMk cId="1914821955" sldId="263"/>
            <ac:spMk id="30" creationId="{8AC533DD-1CF6-4A33-852D-3877441533AB}"/>
          </ac:spMkLst>
        </pc:spChg>
        <pc:spChg chg="add del">
          <ac:chgData name="gabriela bragil" userId="267b25610558bcd5" providerId="Windows Live" clId="Web-{CAB26169-ACE8-4BC4-B27F-24668D7F428C}" dt="2023-02-04T21:35:59.144" v="27"/>
          <ac:spMkLst>
            <pc:docMk/>
            <pc:sldMk cId="1914821955" sldId="263"/>
            <ac:spMk id="32" creationId="{870A1295-61BC-4214-AA3E-D396673024D0}"/>
          </ac:spMkLst>
        </pc:spChg>
        <pc:spChg chg="add del">
          <ac:chgData name="gabriela bragil" userId="267b25610558bcd5" providerId="Windows Live" clId="Web-{CAB26169-ACE8-4BC4-B27F-24668D7F428C}" dt="2023-02-04T21:36:01.863" v="29"/>
          <ac:spMkLst>
            <pc:docMk/>
            <pc:sldMk cId="1914821955" sldId="263"/>
            <ac:spMk id="39" creationId="{37C89E4B-3C9F-44B9-8B86-D9E3D112D8EC}"/>
          </ac:spMkLst>
        </pc:spChg>
        <pc:spChg chg="add del">
          <ac:chgData name="gabriela bragil" userId="267b25610558bcd5" providerId="Windows Live" clId="Web-{CAB26169-ACE8-4BC4-B27F-24668D7F428C}" dt="2023-02-04T21:36:09.301" v="31"/>
          <ac:spMkLst>
            <pc:docMk/>
            <pc:sldMk cId="1914821955" sldId="263"/>
            <ac:spMk id="43" creationId="{854DEE1C-7FD6-4FA0-A96A-BDF952F199AB}"/>
          </ac:spMkLst>
        </pc:spChg>
        <pc:grpChg chg="add del">
          <ac:chgData name="gabriela bragil" userId="267b25610558bcd5" providerId="Windows Live" clId="Web-{CAB26169-ACE8-4BC4-B27F-24668D7F428C}" dt="2023-02-04T21:35:59.144" v="27"/>
          <ac:grpSpMkLst>
            <pc:docMk/>
            <pc:sldMk cId="1914821955" sldId="263"/>
            <ac:grpSpMk id="33" creationId="{0B139475-2B26-4CA9-9413-DE741E49F7BB}"/>
          </ac:grpSpMkLst>
        </pc:grpChg>
        <pc:picChg chg="add mod ord">
          <ac:chgData name="gabriela bragil" userId="267b25610558bcd5" providerId="Windows Live" clId="Web-{CAB26169-ACE8-4BC4-B27F-24668D7F428C}" dt="2023-02-04T21:58:25.816" v="142" actId="1076"/>
          <ac:picMkLst>
            <pc:docMk/>
            <pc:sldMk cId="1914821955" sldId="263"/>
            <ac:picMk id="3" creationId="{DA7B74E9-D476-CCC9-2C04-D94EE5E4CA5C}"/>
          </ac:picMkLst>
        </pc:picChg>
        <pc:cxnChg chg="add del">
          <ac:chgData name="gabriela bragil" userId="267b25610558bcd5" providerId="Windows Live" clId="Web-{CAB26169-ACE8-4BC4-B27F-24668D7F428C}" dt="2023-02-04T21:36:01.879" v="30"/>
          <ac:cxnSpMkLst>
            <pc:docMk/>
            <pc:sldMk cId="1914821955" sldId="263"/>
            <ac:cxnSpMk id="10" creationId="{BCDAEC91-5BCE-4B55-9CC0-43EF94CB734B}"/>
          </ac:cxnSpMkLst>
        </pc:cxnChg>
        <pc:cxnChg chg="add del">
          <ac:chgData name="gabriela bragil" userId="267b25610558bcd5" providerId="Windows Live" clId="Web-{CAB26169-ACE8-4BC4-B27F-24668D7F428C}" dt="2023-02-04T21:35:47.034" v="19"/>
          <ac:cxnSpMkLst>
            <pc:docMk/>
            <pc:sldMk cId="1914821955" sldId="263"/>
            <ac:cxnSpMk id="21" creationId="{BCDAEC91-5BCE-4B55-9CC0-43EF94CB734B}"/>
          </ac:cxnSpMkLst>
        </pc:cxnChg>
        <pc:cxnChg chg="add del">
          <ac:chgData name="gabriela bragil" userId="267b25610558bcd5" providerId="Windows Live" clId="Web-{CAB26169-ACE8-4BC4-B27F-24668D7F428C}" dt="2023-02-04T21:35:51.769" v="23"/>
          <ac:cxnSpMkLst>
            <pc:docMk/>
            <pc:sldMk cId="1914821955" sldId="263"/>
            <ac:cxnSpMk id="27" creationId="{16FC4A39-71B0-433B-AB94-CBFFA0DF90DF}"/>
          </ac:cxnSpMkLst>
        </pc:cxnChg>
        <pc:cxnChg chg="add del">
          <ac:chgData name="gabriela bragil" userId="267b25610558bcd5" providerId="Windows Live" clId="Web-{CAB26169-ACE8-4BC4-B27F-24668D7F428C}" dt="2023-02-04T21:36:01.863" v="29"/>
          <ac:cxnSpMkLst>
            <pc:docMk/>
            <pc:sldMk cId="1914821955" sldId="263"/>
            <ac:cxnSpMk id="40" creationId="{AA2EAA10-076F-46BD-8F0F-B9A2FB77A85C}"/>
          </ac:cxnSpMkLst>
        </pc:cxnChg>
        <pc:cxnChg chg="add del">
          <ac:chgData name="gabriela bragil" userId="267b25610558bcd5" providerId="Windows Live" clId="Web-{CAB26169-ACE8-4BC4-B27F-24668D7F428C}" dt="2023-02-04T21:36:01.863" v="29"/>
          <ac:cxnSpMkLst>
            <pc:docMk/>
            <pc:sldMk cId="1914821955" sldId="263"/>
            <ac:cxnSpMk id="41" creationId="{D891E407-403B-4764-86C9-33A56D3BCAA3}"/>
          </ac:cxnSpMkLst>
        </pc:cxnChg>
      </pc:sldChg>
      <pc:sldChg chg="new del">
        <pc:chgData name="gabriela bragil" userId="267b25610558bcd5" providerId="Windows Live" clId="Web-{CAB26169-ACE8-4BC4-B27F-24668D7F428C}" dt="2023-02-04T22:00:39.260" v="156"/>
        <pc:sldMkLst>
          <pc:docMk/>
          <pc:sldMk cId="3387662515" sldId="264"/>
        </pc:sldMkLst>
      </pc:sldChg>
      <pc:sldChg chg="addSp modSp new mod ord modTransition setBg">
        <pc:chgData name="gabriela bragil" userId="267b25610558bcd5" providerId="Windows Live" clId="Web-{CAB26169-ACE8-4BC4-B27F-24668D7F428C}" dt="2023-02-04T22:25:47.705" v="352"/>
        <pc:sldMkLst>
          <pc:docMk/>
          <pc:sldMk cId="4085311066" sldId="264"/>
        </pc:sldMkLst>
        <pc:spChg chg="mod">
          <ac:chgData name="gabriela bragil" userId="267b25610558bcd5" providerId="Windows Live" clId="Web-{CAB26169-ACE8-4BC4-B27F-24668D7F428C}" dt="2023-02-04T22:07:10.361" v="198"/>
          <ac:spMkLst>
            <pc:docMk/>
            <pc:sldMk cId="4085311066" sldId="264"/>
            <ac:spMk id="2" creationId="{CF90AE2C-DA11-6AEE-80D1-76677DCCF34C}"/>
          </ac:spMkLst>
        </pc:spChg>
        <pc:spChg chg="mod">
          <ac:chgData name="gabriela bragil" userId="267b25610558bcd5" providerId="Windows Live" clId="Web-{CAB26169-ACE8-4BC4-B27F-24668D7F428C}" dt="2023-02-04T22:07:10.361" v="198"/>
          <ac:spMkLst>
            <pc:docMk/>
            <pc:sldMk cId="4085311066" sldId="264"/>
            <ac:spMk id="3" creationId="{EEE1C2E4-6A73-36B8-B617-00559A9D89D9}"/>
          </ac:spMkLst>
        </pc:spChg>
        <pc:spChg chg="add">
          <ac:chgData name="gabriela bragil" userId="267b25610558bcd5" providerId="Windows Live" clId="Web-{CAB26169-ACE8-4BC4-B27F-24668D7F428C}" dt="2023-02-04T22:07:10.361" v="198"/>
          <ac:spMkLst>
            <pc:docMk/>
            <pc:sldMk cId="4085311066" sldId="264"/>
            <ac:spMk id="8" creationId="{2B566528-1B12-4246-9431-5C2D7D081168}"/>
          </ac:spMkLst>
        </pc:spChg>
        <pc:spChg chg="add">
          <ac:chgData name="gabriela bragil" userId="267b25610558bcd5" providerId="Windows Live" clId="Web-{CAB26169-ACE8-4BC4-B27F-24668D7F428C}" dt="2023-02-04T22:07:10.361" v="198"/>
          <ac:spMkLst>
            <pc:docMk/>
            <pc:sldMk cId="4085311066" sldId="264"/>
            <ac:spMk id="10" creationId="{2E80C965-DB6D-4F81-9E9E-B027384D0BD6}"/>
          </ac:spMkLst>
        </pc:spChg>
        <pc:spChg chg="add">
          <ac:chgData name="gabriela bragil" userId="267b25610558bcd5" providerId="Windows Live" clId="Web-{CAB26169-ACE8-4BC4-B27F-24668D7F428C}" dt="2023-02-04T22:07:10.361" v="198"/>
          <ac:spMkLst>
            <pc:docMk/>
            <pc:sldMk cId="4085311066" sldId="264"/>
            <ac:spMk id="12" creationId="{A580F890-B085-4E95-96AA-55AEBEC5CE6E}"/>
          </ac:spMkLst>
        </pc:spChg>
        <pc:spChg chg="add">
          <ac:chgData name="gabriela bragil" userId="267b25610558bcd5" providerId="Windows Live" clId="Web-{CAB26169-ACE8-4BC4-B27F-24668D7F428C}" dt="2023-02-04T22:07:10.361" v="198"/>
          <ac:spMkLst>
            <pc:docMk/>
            <pc:sldMk cId="4085311066" sldId="264"/>
            <ac:spMk id="14" creationId="{D3F51FEB-38FB-4F6C-9F7B-2F2AFAB65463}"/>
          </ac:spMkLst>
        </pc:spChg>
        <pc:spChg chg="add">
          <ac:chgData name="gabriela bragil" userId="267b25610558bcd5" providerId="Windows Live" clId="Web-{CAB26169-ACE8-4BC4-B27F-24668D7F428C}" dt="2023-02-04T22:07:10.361" v="198"/>
          <ac:spMkLst>
            <pc:docMk/>
            <pc:sldMk cId="4085311066" sldId="264"/>
            <ac:spMk id="16" creationId="{1E547BA6-BAE0-43BB-A7CA-60F69CE252F0}"/>
          </ac:spMkLst>
        </pc:spChg>
      </pc:sldChg>
      <pc:sldChg chg="addSp modSp new mod setBg">
        <pc:chgData name="gabriela bragil" userId="267b25610558bcd5" providerId="Windows Live" clId="Web-{CAB26169-ACE8-4BC4-B27F-24668D7F428C}" dt="2023-02-04T22:35:29.898" v="422"/>
        <pc:sldMkLst>
          <pc:docMk/>
          <pc:sldMk cId="1483688707" sldId="265"/>
        </pc:sldMkLst>
        <pc:spChg chg="mod">
          <ac:chgData name="gabriela bragil" userId="267b25610558bcd5" providerId="Windows Live" clId="Web-{CAB26169-ACE8-4BC4-B27F-24668D7F428C}" dt="2023-02-04T22:35:29.898" v="422"/>
          <ac:spMkLst>
            <pc:docMk/>
            <pc:sldMk cId="1483688707" sldId="265"/>
            <ac:spMk id="2" creationId="{292C1D2E-5BCE-E286-99E1-7B594F82B5FD}"/>
          </ac:spMkLst>
        </pc:spChg>
        <pc:spChg chg="add">
          <ac:chgData name="gabriela bragil" userId="267b25610558bcd5" providerId="Windows Live" clId="Web-{CAB26169-ACE8-4BC4-B27F-24668D7F428C}" dt="2023-02-04T22:35:29.898" v="422"/>
          <ac:spMkLst>
            <pc:docMk/>
            <pc:sldMk cId="1483688707" sldId="265"/>
            <ac:spMk id="8" creationId="{B4916930-E76E-4100-9DCF-4981566A372A}"/>
          </ac:spMkLst>
        </pc:spChg>
        <pc:picChg chg="add">
          <ac:chgData name="gabriela bragil" userId="267b25610558bcd5" providerId="Windows Live" clId="Web-{CAB26169-ACE8-4BC4-B27F-24668D7F428C}" dt="2023-02-04T22:35:29.898" v="422"/>
          <ac:picMkLst>
            <pc:docMk/>
            <pc:sldMk cId="1483688707" sldId="265"/>
            <ac:picMk id="4" creationId="{1FEBA8F6-A2C4-3751-4E99-BD2AFEDD38A2}"/>
          </ac:picMkLst>
        </pc:picChg>
      </pc:sldChg>
      <pc:sldMasterChg chg="modTransition modSldLayout">
        <pc:chgData name="gabriela bragil" userId="267b25610558bcd5" providerId="Windows Live" clId="Web-{CAB26169-ACE8-4BC4-B27F-24668D7F428C}" dt="2023-02-04T22:25:47.705" v="352"/>
        <pc:sldMasterMkLst>
          <pc:docMk/>
          <pc:sldMasterMk cId="1427195331" sldId="2147483672"/>
        </pc:sldMasterMkLst>
        <pc:sldLayoutChg chg="modTransition">
          <pc:chgData name="gabriela bragil" userId="267b25610558bcd5" providerId="Windows Live" clId="Web-{CAB26169-ACE8-4BC4-B27F-24668D7F428C}" dt="2023-02-04T22:25:47.705" v="352"/>
          <pc:sldLayoutMkLst>
            <pc:docMk/>
            <pc:sldMasterMk cId="1427195331" sldId="2147483672"/>
            <pc:sldLayoutMk cId="3700657935" sldId="2147483673"/>
          </pc:sldLayoutMkLst>
        </pc:sldLayoutChg>
        <pc:sldLayoutChg chg="modTransition">
          <pc:chgData name="gabriela bragil" userId="267b25610558bcd5" providerId="Windows Live" clId="Web-{CAB26169-ACE8-4BC4-B27F-24668D7F428C}" dt="2023-02-04T22:25:47.705" v="352"/>
          <pc:sldLayoutMkLst>
            <pc:docMk/>
            <pc:sldMasterMk cId="1427195331" sldId="2147483672"/>
            <pc:sldLayoutMk cId="973421777" sldId="2147483674"/>
          </pc:sldLayoutMkLst>
        </pc:sldLayoutChg>
        <pc:sldLayoutChg chg="modTransition">
          <pc:chgData name="gabriela bragil" userId="267b25610558bcd5" providerId="Windows Live" clId="Web-{CAB26169-ACE8-4BC4-B27F-24668D7F428C}" dt="2023-02-04T22:25:47.705" v="352"/>
          <pc:sldLayoutMkLst>
            <pc:docMk/>
            <pc:sldMasterMk cId="1427195331" sldId="2147483672"/>
            <pc:sldLayoutMk cId="2149531548" sldId="2147483675"/>
          </pc:sldLayoutMkLst>
        </pc:sldLayoutChg>
        <pc:sldLayoutChg chg="modTransition">
          <pc:chgData name="gabriela bragil" userId="267b25610558bcd5" providerId="Windows Live" clId="Web-{CAB26169-ACE8-4BC4-B27F-24668D7F428C}" dt="2023-02-04T22:25:47.705" v="352"/>
          <pc:sldLayoutMkLst>
            <pc:docMk/>
            <pc:sldMasterMk cId="1427195331" sldId="2147483672"/>
            <pc:sldLayoutMk cId="1040183815" sldId="2147483676"/>
          </pc:sldLayoutMkLst>
        </pc:sldLayoutChg>
        <pc:sldLayoutChg chg="modTransition">
          <pc:chgData name="gabriela bragil" userId="267b25610558bcd5" providerId="Windows Live" clId="Web-{CAB26169-ACE8-4BC4-B27F-24668D7F428C}" dt="2023-02-04T22:25:47.705" v="352"/>
          <pc:sldLayoutMkLst>
            <pc:docMk/>
            <pc:sldMasterMk cId="1427195331" sldId="2147483672"/>
            <pc:sldLayoutMk cId="3438157212" sldId="2147483677"/>
          </pc:sldLayoutMkLst>
        </pc:sldLayoutChg>
        <pc:sldLayoutChg chg="modTransition">
          <pc:chgData name="gabriela bragil" userId="267b25610558bcd5" providerId="Windows Live" clId="Web-{CAB26169-ACE8-4BC4-B27F-24668D7F428C}" dt="2023-02-04T22:25:47.705" v="352"/>
          <pc:sldLayoutMkLst>
            <pc:docMk/>
            <pc:sldMasterMk cId="1427195331" sldId="2147483672"/>
            <pc:sldLayoutMk cId="4050759255" sldId="2147483678"/>
          </pc:sldLayoutMkLst>
        </pc:sldLayoutChg>
        <pc:sldLayoutChg chg="modTransition">
          <pc:chgData name="gabriela bragil" userId="267b25610558bcd5" providerId="Windows Live" clId="Web-{CAB26169-ACE8-4BC4-B27F-24668D7F428C}" dt="2023-02-04T22:25:47.705" v="352"/>
          <pc:sldLayoutMkLst>
            <pc:docMk/>
            <pc:sldMasterMk cId="1427195331" sldId="2147483672"/>
            <pc:sldLayoutMk cId="2205351458" sldId="2147483679"/>
          </pc:sldLayoutMkLst>
        </pc:sldLayoutChg>
        <pc:sldLayoutChg chg="modTransition">
          <pc:chgData name="gabriela bragil" userId="267b25610558bcd5" providerId="Windows Live" clId="Web-{CAB26169-ACE8-4BC4-B27F-24668D7F428C}" dt="2023-02-04T22:25:47.705" v="352"/>
          <pc:sldLayoutMkLst>
            <pc:docMk/>
            <pc:sldMasterMk cId="1427195331" sldId="2147483672"/>
            <pc:sldLayoutMk cId="2478613808" sldId="2147483680"/>
          </pc:sldLayoutMkLst>
        </pc:sldLayoutChg>
        <pc:sldLayoutChg chg="modTransition">
          <pc:chgData name="gabriela bragil" userId="267b25610558bcd5" providerId="Windows Live" clId="Web-{CAB26169-ACE8-4BC4-B27F-24668D7F428C}" dt="2023-02-04T22:25:47.705" v="352"/>
          <pc:sldLayoutMkLst>
            <pc:docMk/>
            <pc:sldMasterMk cId="1427195331" sldId="2147483672"/>
            <pc:sldLayoutMk cId="810828097" sldId="2147483681"/>
          </pc:sldLayoutMkLst>
        </pc:sldLayoutChg>
        <pc:sldLayoutChg chg="modTransition">
          <pc:chgData name="gabriela bragil" userId="267b25610558bcd5" providerId="Windows Live" clId="Web-{CAB26169-ACE8-4BC4-B27F-24668D7F428C}" dt="2023-02-04T22:25:47.705" v="352"/>
          <pc:sldLayoutMkLst>
            <pc:docMk/>
            <pc:sldMasterMk cId="1427195331" sldId="2147483672"/>
            <pc:sldLayoutMk cId="2766314498" sldId="2147483682"/>
          </pc:sldLayoutMkLst>
        </pc:sldLayoutChg>
        <pc:sldLayoutChg chg="modTransition">
          <pc:chgData name="gabriela bragil" userId="267b25610558bcd5" providerId="Windows Live" clId="Web-{CAB26169-ACE8-4BC4-B27F-24668D7F428C}" dt="2023-02-04T22:25:47.705" v="352"/>
          <pc:sldLayoutMkLst>
            <pc:docMk/>
            <pc:sldMasterMk cId="1427195331" sldId="2147483672"/>
            <pc:sldLayoutMk cId="2094536789" sldId="2147483683"/>
          </pc:sldLayoutMkLst>
        </pc:sldLayoutChg>
      </pc:sldMasterChg>
    </pc:docChg>
  </pc:docChgLst>
  <pc:docChgLst>
    <pc:chgData name="gabriela bragil" userId="267b25610558bcd5" providerId="Windows Live" clId="Web-{2D01BABF-9519-410B-B9BC-D47CA59E5640}"/>
    <pc:docChg chg="sldOrd">
      <pc:chgData name="gabriela bragil" userId="267b25610558bcd5" providerId="Windows Live" clId="Web-{2D01BABF-9519-410B-B9BC-D47CA59E5640}" dt="2023-02-04T22:42:57.973" v="0"/>
      <pc:docMkLst>
        <pc:docMk/>
      </pc:docMkLst>
      <pc:sldChg chg="ord">
        <pc:chgData name="gabriela bragil" userId="267b25610558bcd5" providerId="Windows Live" clId="Web-{2D01BABF-9519-410B-B9BC-D47CA59E5640}" dt="2023-02-04T22:42:57.973" v="0"/>
        <pc:sldMkLst>
          <pc:docMk/>
          <pc:sldMk cId="2862572311" sldId="258"/>
        </pc:sldMkLst>
      </pc:sldChg>
    </pc:docChg>
  </pc:docChgLst>
  <pc:docChgLst>
    <pc:chgData name="Mariely Manoel Bragil" userId="267b25610558bcd5" providerId="Windows Live" clId="Web-{81788E5C-43D9-4BE5-8667-05480D796E1A}"/>
    <pc:docChg chg="addSld delSld modSld sldOrd">
      <pc:chgData name="Mariely Manoel Bragil" userId="267b25610558bcd5" providerId="Windows Live" clId="Web-{81788E5C-43D9-4BE5-8667-05480D796E1A}" dt="2023-02-06T22:42:16.201" v="113" actId="20577"/>
      <pc:docMkLst>
        <pc:docMk/>
      </pc:docMkLst>
      <pc:sldChg chg="modSp ord">
        <pc:chgData name="Mariely Manoel Bragil" userId="267b25610558bcd5" providerId="Windows Live" clId="Web-{81788E5C-43D9-4BE5-8667-05480D796E1A}" dt="2023-02-06T22:38:23.992" v="72"/>
        <pc:sldMkLst>
          <pc:docMk/>
          <pc:sldMk cId="654232925" sldId="257"/>
        </pc:sldMkLst>
        <pc:spChg chg="mod">
          <ac:chgData name="Mariely Manoel Bragil" userId="267b25610558bcd5" providerId="Windows Live" clId="Web-{81788E5C-43D9-4BE5-8667-05480D796E1A}" dt="2023-02-06T00:43:40.537" v="34" actId="20577"/>
          <ac:spMkLst>
            <pc:docMk/>
            <pc:sldMk cId="654232925" sldId="257"/>
            <ac:spMk id="2" creationId="{408B1F55-3256-8E2E-B41A-4FB7ECB8416D}"/>
          </ac:spMkLst>
        </pc:spChg>
      </pc:sldChg>
      <pc:sldChg chg="del">
        <pc:chgData name="Mariely Manoel Bragil" userId="267b25610558bcd5" providerId="Windows Live" clId="Web-{81788E5C-43D9-4BE5-8667-05480D796E1A}" dt="2023-02-06T22:38:26.758" v="73"/>
        <pc:sldMkLst>
          <pc:docMk/>
          <pc:sldMk cId="2862572311" sldId="258"/>
        </pc:sldMkLst>
      </pc:sldChg>
      <pc:sldChg chg="modAnim">
        <pc:chgData name="Mariely Manoel Bragil" userId="267b25610558bcd5" providerId="Windows Live" clId="Web-{81788E5C-43D9-4BE5-8667-05480D796E1A}" dt="2023-02-05T22:25:58.031" v="6"/>
        <pc:sldMkLst>
          <pc:docMk/>
          <pc:sldMk cId="1186653393" sldId="260"/>
        </pc:sldMkLst>
      </pc:sldChg>
      <pc:sldChg chg="modSp modAnim">
        <pc:chgData name="Mariely Manoel Bragil" userId="267b25610558bcd5" providerId="Windows Live" clId="Web-{81788E5C-43D9-4BE5-8667-05480D796E1A}" dt="2023-02-06T00:44:05.256" v="36" actId="20577"/>
        <pc:sldMkLst>
          <pc:docMk/>
          <pc:sldMk cId="4026474002" sldId="261"/>
        </pc:sldMkLst>
        <pc:spChg chg="mod">
          <ac:chgData name="Mariely Manoel Bragil" userId="267b25610558bcd5" providerId="Windows Live" clId="Web-{81788E5C-43D9-4BE5-8667-05480D796E1A}" dt="2023-02-06T00:44:05.256" v="36" actId="20577"/>
          <ac:spMkLst>
            <pc:docMk/>
            <pc:sldMk cId="4026474002" sldId="261"/>
            <ac:spMk id="37" creationId="{518092DB-61EF-D9CB-8529-D2B350A5EB90}"/>
          </ac:spMkLst>
        </pc:spChg>
      </pc:sldChg>
      <pc:sldChg chg="modSp">
        <pc:chgData name="Mariely Manoel Bragil" userId="267b25610558bcd5" providerId="Windows Live" clId="Web-{81788E5C-43D9-4BE5-8667-05480D796E1A}" dt="2023-02-06T22:29:18.103" v="52" actId="20577"/>
        <pc:sldMkLst>
          <pc:docMk/>
          <pc:sldMk cId="1483688707" sldId="265"/>
        </pc:sldMkLst>
        <pc:spChg chg="mod">
          <ac:chgData name="Mariely Manoel Bragil" userId="267b25610558bcd5" providerId="Windows Live" clId="Web-{81788E5C-43D9-4BE5-8667-05480D796E1A}" dt="2023-02-06T22:29:18.103" v="52" actId="20577"/>
          <ac:spMkLst>
            <pc:docMk/>
            <pc:sldMk cId="1483688707" sldId="265"/>
            <ac:spMk id="2" creationId="{292C1D2E-5BCE-E286-99E1-7B594F82B5FD}"/>
          </ac:spMkLst>
        </pc:spChg>
      </pc:sldChg>
      <pc:sldChg chg="modSp delAnim modAnim">
        <pc:chgData name="Mariely Manoel Bragil" userId="267b25610558bcd5" providerId="Windows Live" clId="Web-{81788E5C-43D9-4BE5-8667-05480D796E1A}" dt="2023-02-05T22:29:08.556" v="18"/>
        <pc:sldMkLst>
          <pc:docMk/>
          <pc:sldMk cId="3896179773" sldId="266"/>
        </pc:sldMkLst>
        <pc:picChg chg="mod">
          <ac:chgData name="Mariely Manoel Bragil" userId="267b25610558bcd5" providerId="Windows Live" clId="Web-{81788E5C-43D9-4BE5-8667-05480D796E1A}" dt="2023-02-05T22:28:37.227" v="17" actId="14100"/>
          <ac:picMkLst>
            <pc:docMk/>
            <pc:sldMk cId="3896179773" sldId="266"/>
            <ac:picMk id="5" creationId="{29919CAE-DD13-813A-0866-12DC357DD8CD}"/>
          </ac:picMkLst>
        </pc:picChg>
      </pc:sldChg>
      <pc:sldChg chg="addSp delSp modSp new del mod ord setBg">
        <pc:chgData name="Mariely Manoel Bragil" userId="267b25610558bcd5" providerId="Windows Live" clId="Web-{81788E5C-43D9-4BE5-8667-05480D796E1A}" dt="2023-02-06T22:40:07.057" v="79"/>
        <pc:sldMkLst>
          <pc:docMk/>
          <pc:sldMk cId="1743954447" sldId="267"/>
        </pc:sldMkLst>
        <pc:spChg chg="del mod">
          <ac:chgData name="Mariely Manoel Bragil" userId="267b25610558bcd5" providerId="Windows Live" clId="Web-{81788E5C-43D9-4BE5-8667-05480D796E1A}" dt="2023-02-06T22:28:24.742" v="40"/>
          <ac:spMkLst>
            <pc:docMk/>
            <pc:sldMk cId="1743954447" sldId="267"/>
            <ac:spMk id="2" creationId="{50C55AB5-F548-2EC1-636D-4192428C40BB}"/>
          </ac:spMkLst>
        </pc:spChg>
        <pc:spChg chg="add mod">
          <ac:chgData name="Mariely Manoel Bragil" userId="267b25610558bcd5" providerId="Windows Live" clId="Web-{81788E5C-43D9-4BE5-8667-05480D796E1A}" dt="2023-02-06T22:40:06.135" v="78" actId="20577"/>
          <ac:spMkLst>
            <pc:docMk/>
            <pc:sldMk cId="1743954447" sldId="267"/>
            <ac:spMk id="4" creationId="{61B3D257-F4B7-115D-7E0A-3F1CA667B159}"/>
          </ac:spMkLst>
        </pc:spChg>
        <pc:spChg chg="add del">
          <ac:chgData name="Mariely Manoel Bragil" userId="267b25610558bcd5" providerId="Windows Live" clId="Web-{81788E5C-43D9-4BE5-8667-05480D796E1A}" dt="2023-02-06T22:28:56.118" v="48"/>
          <ac:spMkLst>
            <pc:docMk/>
            <pc:sldMk cId="1743954447" sldId="267"/>
            <ac:spMk id="8" creationId="{42A4FC2C-047E-45A5-965D-8E1E3BF09BC6}"/>
          </ac:spMkLst>
        </pc:spChg>
        <pc:spChg chg="add del">
          <ac:chgData name="Mariely Manoel Bragil" userId="267b25610558bcd5" providerId="Windows Live" clId="Web-{81788E5C-43D9-4BE5-8667-05480D796E1A}" dt="2023-02-06T22:28:53.321" v="45"/>
          <ac:spMkLst>
            <pc:docMk/>
            <pc:sldMk cId="1743954447" sldId="267"/>
            <ac:spMk id="13" creationId="{8950AD4C-6AF3-49F8-94E1-DBCAFB39478B}"/>
          </ac:spMkLst>
        </pc:spChg>
        <pc:spChg chg="add del">
          <ac:chgData name="Mariely Manoel Bragil" userId="267b25610558bcd5" providerId="Windows Live" clId="Web-{81788E5C-43D9-4BE5-8667-05480D796E1A}" dt="2023-02-06T22:28:53.321" v="45"/>
          <ac:spMkLst>
            <pc:docMk/>
            <pc:sldMk cId="1743954447" sldId="267"/>
            <ac:spMk id="15" creationId="{8DBEAE55-3EA1-41D7-A212-5F7D8986C1F2}"/>
          </ac:spMkLst>
        </pc:spChg>
        <pc:spChg chg="add del">
          <ac:chgData name="Mariely Manoel Bragil" userId="267b25610558bcd5" providerId="Windows Live" clId="Web-{81788E5C-43D9-4BE5-8667-05480D796E1A}" dt="2023-02-06T22:28:53.321" v="45"/>
          <ac:spMkLst>
            <pc:docMk/>
            <pc:sldMk cId="1743954447" sldId="267"/>
            <ac:spMk id="17" creationId="{CFC5F0E7-644F-4101-BE72-12825CF537E7}"/>
          </ac:spMkLst>
        </pc:spChg>
        <pc:spChg chg="add del">
          <ac:chgData name="Mariely Manoel Bragil" userId="267b25610558bcd5" providerId="Windows Live" clId="Web-{81788E5C-43D9-4BE5-8667-05480D796E1A}" dt="2023-02-06T22:28:53.321" v="45"/>
          <ac:spMkLst>
            <pc:docMk/>
            <pc:sldMk cId="1743954447" sldId="267"/>
            <ac:spMk id="19" creationId="{B1F9B6B4-B0C4-45C6-A086-901C960D03E7}"/>
          </ac:spMkLst>
        </pc:spChg>
        <pc:spChg chg="add del">
          <ac:chgData name="Mariely Manoel Bragil" userId="267b25610558bcd5" providerId="Windows Live" clId="Web-{81788E5C-43D9-4BE5-8667-05480D796E1A}" dt="2023-02-06T22:28:56.118" v="47"/>
          <ac:spMkLst>
            <pc:docMk/>
            <pc:sldMk cId="1743954447" sldId="267"/>
            <ac:spMk id="21" creationId="{7EBFDB7D-DD97-44CE-AFFB-458781A3DB9B}"/>
          </ac:spMkLst>
        </pc:spChg>
        <pc:spChg chg="add del">
          <ac:chgData name="Mariely Manoel Bragil" userId="267b25610558bcd5" providerId="Windows Live" clId="Web-{81788E5C-43D9-4BE5-8667-05480D796E1A}" dt="2023-02-06T22:28:56.118" v="47"/>
          <ac:spMkLst>
            <pc:docMk/>
            <pc:sldMk cId="1743954447" sldId="267"/>
            <ac:spMk id="22" creationId="{50F864A1-23CF-4954-887F-3C4458622A68}"/>
          </ac:spMkLst>
        </pc:spChg>
        <pc:spChg chg="add del">
          <ac:chgData name="Mariely Manoel Bragil" userId="267b25610558bcd5" providerId="Windows Live" clId="Web-{81788E5C-43D9-4BE5-8667-05480D796E1A}" dt="2023-02-06T22:28:56.118" v="47"/>
          <ac:spMkLst>
            <pc:docMk/>
            <pc:sldMk cId="1743954447" sldId="267"/>
            <ac:spMk id="23" creationId="{8D313E8C-7457-407E-BDA5-EACA44D38247}"/>
          </ac:spMkLst>
        </pc:spChg>
        <pc:spChg chg="add">
          <ac:chgData name="Mariely Manoel Bragil" userId="267b25610558bcd5" providerId="Windows Live" clId="Web-{81788E5C-43D9-4BE5-8667-05480D796E1A}" dt="2023-02-06T22:28:56.118" v="48"/>
          <ac:spMkLst>
            <pc:docMk/>
            <pc:sldMk cId="1743954447" sldId="267"/>
            <ac:spMk id="25" creationId="{42A4FC2C-047E-45A5-965D-8E1E3BF09BC6}"/>
          </ac:spMkLst>
        </pc:spChg>
        <pc:picChg chg="add mod">
          <ac:chgData name="Mariely Manoel Bragil" userId="267b25610558bcd5" providerId="Windows Live" clId="Web-{81788E5C-43D9-4BE5-8667-05480D796E1A}" dt="2023-02-06T22:29:03.602" v="50" actId="1076"/>
          <ac:picMkLst>
            <pc:docMk/>
            <pc:sldMk cId="1743954447" sldId="267"/>
            <ac:picMk id="3" creationId="{016D067E-6D2C-3AB3-3D2C-6D8A238F1F28}"/>
          </ac:picMkLst>
        </pc:picChg>
      </pc:sldChg>
      <pc:sldChg chg="addSp delSp modSp new mod setBg">
        <pc:chgData name="Mariely Manoel Bragil" userId="267b25610558bcd5" providerId="Windows Live" clId="Web-{81788E5C-43D9-4BE5-8667-05480D796E1A}" dt="2023-02-06T22:38:13.242" v="70" actId="1076"/>
        <pc:sldMkLst>
          <pc:docMk/>
          <pc:sldMk cId="3565333620" sldId="268"/>
        </pc:sldMkLst>
        <pc:spChg chg="del mod">
          <ac:chgData name="Mariely Manoel Bragil" userId="267b25610558bcd5" providerId="Windows Live" clId="Web-{81788E5C-43D9-4BE5-8667-05480D796E1A}" dt="2023-02-06T22:37:14.803" v="56"/>
          <ac:spMkLst>
            <pc:docMk/>
            <pc:sldMk cId="3565333620" sldId="268"/>
            <ac:spMk id="2" creationId="{A95F6158-1E78-D8FF-4974-167AD6531643}"/>
          </ac:spMkLst>
        </pc:spChg>
        <pc:spChg chg="add del">
          <ac:chgData name="Mariely Manoel Bragil" userId="267b25610558bcd5" providerId="Windows Live" clId="Web-{81788E5C-43D9-4BE5-8667-05480D796E1A}" dt="2023-02-06T22:37:32.366" v="59"/>
          <ac:spMkLst>
            <pc:docMk/>
            <pc:sldMk cId="3565333620" sldId="268"/>
            <ac:spMk id="8" creationId="{42A4FC2C-047E-45A5-965D-8E1E3BF09BC6}"/>
          </ac:spMkLst>
        </pc:spChg>
        <pc:spChg chg="add del">
          <ac:chgData name="Mariely Manoel Bragil" userId="267b25610558bcd5" providerId="Windows Live" clId="Web-{81788E5C-43D9-4BE5-8667-05480D796E1A}" dt="2023-02-06T22:38:00.788" v="67"/>
          <ac:spMkLst>
            <pc:docMk/>
            <pc:sldMk cId="3565333620" sldId="268"/>
            <ac:spMk id="10" creationId="{E2384209-CB15-4CDF-9D31-C44FD9A3F20D}"/>
          </ac:spMkLst>
        </pc:spChg>
        <pc:spChg chg="add del">
          <ac:chgData name="Mariely Manoel Bragil" userId="267b25610558bcd5" providerId="Windows Live" clId="Web-{81788E5C-43D9-4BE5-8667-05480D796E1A}" dt="2023-02-06T22:38:00.788" v="67"/>
          <ac:spMkLst>
            <pc:docMk/>
            <pc:sldMk cId="3565333620" sldId="268"/>
            <ac:spMk id="11" creationId="{AB8C311F-7253-4AED-9701-7FC0708C41C7}"/>
          </ac:spMkLst>
        </pc:spChg>
        <pc:spChg chg="add del">
          <ac:chgData name="Mariely Manoel Bragil" userId="267b25610558bcd5" providerId="Windows Live" clId="Web-{81788E5C-43D9-4BE5-8667-05480D796E1A}" dt="2023-02-06T22:38:00.788" v="67"/>
          <ac:spMkLst>
            <pc:docMk/>
            <pc:sldMk cId="3565333620" sldId="268"/>
            <ac:spMk id="12" creationId="{2633B3B5-CC90-43F0-8714-D31D1F3F0209}"/>
          </ac:spMkLst>
        </pc:spChg>
        <pc:spChg chg="add del">
          <ac:chgData name="Mariely Manoel Bragil" userId="267b25610558bcd5" providerId="Windows Live" clId="Web-{81788E5C-43D9-4BE5-8667-05480D796E1A}" dt="2023-02-06T22:38:00.788" v="67"/>
          <ac:spMkLst>
            <pc:docMk/>
            <pc:sldMk cId="3565333620" sldId="268"/>
            <ac:spMk id="14" creationId="{A8D57A06-A426-446D-B02C-A2DC6B62E45E}"/>
          </ac:spMkLst>
        </pc:spChg>
        <pc:spChg chg="add del">
          <ac:chgData name="Mariely Manoel Bragil" userId="267b25610558bcd5" providerId="Windows Live" clId="Web-{81788E5C-43D9-4BE5-8667-05480D796E1A}" dt="2023-02-06T22:37:54.663" v="62"/>
          <ac:spMkLst>
            <pc:docMk/>
            <pc:sldMk cId="3565333620" sldId="268"/>
            <ac:spMk id="19" creationId="{42A4FC2C-047E-45A5-965D-8E1E3BF09BC6}"/>
          </ac:spMkLst>
        </pc:spChg>
        <pc:spChg chg="add del">
          <ac:chgData name="Mariely Manoel Bragil" userId="267b25610558bcd5" providerId="Windows Live" clId="Web-{81788E5C-43D9-4BE5-8667-05480D796E1A}" dt="2023-02-06T22:37:57.663" v="64"/>
          <ac:spMkLst>
            <pc:docMk/>
            <pc:sldMk cId="3565333620" sldId="268"/>
            <ac:spMk id="21" creationId="{56065185-5C34-4F86-AA96-AA4D065B0EF4}"/>
          </ac:spMkLst>
        </pc:spChg>
        <pc:spChg chg="add del">
          <ac:chgData name="Mariely Manoel Bragil" userId="267b25610558bcd5" providerId="Windows Live" clId="Web-{81788E5C-43D9-4BE5-8667-05480D796E1A}" dt="2023-02-06T22:37:57.663" v="64"/>
          <ac:spMkLst>
            <pc:docMk/>
            <pc:sldMk cId="3565333620" sldId="268"/>
            <ac:spMk id="22" creationId="{C83A5C14-ED91-4CD1-809E-D29FF97C9AF5}"/>
          </ac:spMkLst>
        </pc:spChg>
        <pc:spChg chg="add del">
          <ac:chgData name="Mariely Manoel Bragil" userId="267b25610558bcd5" providerId="Windows Live" clId="Web-{81788E5C-43D9-4BE5-8667-05480D796E1A}" dt="2023-02-06T22:38:00.788" v="66"/>
          <ac:spMkLst>
            <pc:docMk/>
            <pc:sldMk cId="3565333620" sldId="268"/>
            <ac:spMk id="23" creationId="{29FDB030-9B49-4CED-8CCD-4D99382388AC}"/>
          </ac:spMkLst>
        </pc:spChg>
        <pc:spChg chg="add del">
          <ac:chgData name="Mariely Manoel Bragil" userId="267b25610558bcd5" providerId="Windows Live" clId="Web-{81788E5C-43D9-4BE5-8667-05480D796E1A}" dt="2023-02-06T22:38:00.788" v="66"/>
          <ac:spMkLst>
            <pc:docMk/>
            <pc:sldMk cId="3565333620" sldId="268"/>
            <ac:spMk id="24" creationId="{F3060C83-F051-4F0E-ABAD-AA0DFC48B218}"/>
          </ac:spMkLst>
        </pc:spChg>
        <pc:spChg chg="add del">
          <ac:chgData name="Mariely Manoel Bragil" userId="267b25610558bcd5" providerId="Windows Live" clId="Web-{81788E5C-43D9-4BE5-8667-05480D796E1A}" dt="2023-02-06T22:38:00.788" v="66"/>
          <ac:spMkLst>
            <pc:docMk/>
            <pc:sldMk cId="3565333620" sldId="268"/>
            <ac:spMk id="25" creationId="{3783CA14-24A1-485C-8B30-D6A5D87987AD}"/>
          </ac:spMkLst>
        </pc:spChg>
        <pc:spChg chg="add del">
          <ac:chgData name="Mariely Manoel Bragil" userId="267b25610558bcd5" providerId="Windows Live" clId="Web-{81788E5C-43D9-4BE5-8667-05480D796E1A}" dt="2023-02-06T22:38:00.788" v="66"/>
          <ac:spMkLst>
            <pc:docMk/>
            <pc:sldMk cId="3565333620" sldId="268"/>
            <ac:spMk id="26" creationId="{83C98ABE-055B-441F-B07E-44F97F083C39}"/>
          </ac:spMkLst>
        </pc:spChg>
        <pc:spChg chg="add del">
          <ac:chgData name="Mariely Manoel Bragil" userId="267b25610558bcd5" providerId="Windows Live" clId="Web-{81788E5C-43D9-4BE5-8667-05480D796E1A}" dt="2023-02-06T22:38:00.788" v="66"/>
          <ac:spMkLst>
            <pc:docMk/>
            <pc:sldMk cId="3565333620" sldId="268"/>
            <ac:spMk id="27" creationId="{9A97C86A-04D6-40F7-AE84-31AB43E6A846}"/>
          </ac:spMkLst>
        </pc:spChg>
        <pc:spChg chg="add del">
          <ac:chgData name="Mariely Manoel Bragil" userId="267b25610558bcd5" providerId="Windows Live" clId="Web-{81788E5C-43D9-4BE5-8667-05480D796E1A}" dt="2023-02-06T22:38:00.788" v="66"/>
          <ac:spMkLst>
            <pc:docMk/>
            <pc:sldMk cId="3565333620" sldId="268"/>
            <ac:spMk id="29" creationId="{FF9F2414-84E8-453E-B1F3-389FDE8192D9}"/>
          </ac:spMkLst>
        </pc:spChg>
        <pc:spChg chg="add del">
          <ac:chgData name="Mariely Manoel Bragil" userId="267b25610558bcd5" providerId="Windows Live" clId="Web-{81788E5C-43D9-4BE5-8667-05480D796E1A}" dt="2023-02-06T22:38:00.788" v="66"/>
          <ac:spMkLst>
            <pc:docMk/>
            <pc:sldMk cId="3565333620" sldId="268"/>
            <ac:spMk id="31" creationId="{3ECA69A1-7536-43AC-85EF-C7106179F5ED}"/>
          </ac:spMkLst>
        </pc:spChg>
        <pc:spChg chg="add">
          <ac:chgData name="Mariely Manoel Bragil" userId="267b25610558bcd5" providerId="Windows Live" clId="Web-{81788E5C-43D9-4BE5-8667-05480D796E1A}" dt="2023-02-06T22:38:00.788" v="67"/>
          <ac:spMkLst>
            <pc:docMk/>
            <pc:sldMk cId="3565333620" sldId="268"/>
            <ac:spMk id="33" creationId="{C83A5C14-ED91-4CD1-809E-D29FF97C9AF5}"/>
          </ac:spMkLst>
        </pc:spChg>
        <pc:spChg chg="add">
          <ac:chgData name="Mariely Manoel Bragil" userId="267b25610558bcd5" providerId="Windows Live" clId="Web-{81788E5C-43D9-4BE5-8667-05480D796E1A}" dt="2023-02-06T22:38:00.788" v="67"/>
          <ac:spMkLst>
            <pc:docMk/>
            <pc:sldMk cId="3565333620" sldId="268"/>
            <ac:spMk id="34" creationId="{56065185-5C34-4F86-AA96-AA4D065B0EF4}"/>
          </ac:spMkLst>
        </pc:spChg>
        <pc:picChg chg="add mod">
          <ac:chgData name="Mariely Manoel Bragil" userId="267b25610558bcd5" providerId="Windows Live" clId="Web-{81788E5C-43D9-4BE5-8667-05480D796E1A}" dt="2023-02-06T22:38:13.242" v="70" actId="1076"/>
          <ac:picMkLst>
            <pc:docMk/>
            <pc:sldMk cId="3565333620" sldId="268"/>
            <ac:picMk id="3" creationId="{B285D250-A70F-F059-4B6C-954C59F82B3B}"/>
          </ac:picMkLst>
        </pc:picChg>
      </pc:sldChg>
      <pc:sldChg chg="addSp delSp modSp new mod ord setBg setClrOvrMap">
        <pc:chgData name="Mariely Manoel Bragil" userId="267b25610558bcd5" providerId="Windows Live" clId="Web-{81788E5C-43D9-4BE5-8667-05480D796E1A}" dt="2023-02-06T22:42:16.201" v="113" actId="20577"/>
        <pc:sldMkLst>
          <pc:docMk/>
          <pc:sldMk cId="3779577934" sldId="269"/>
        </pc:sldMkLst>
        <pc:spChg chg="add del">
          <ac:chgData name="Mariely Manoel Bragil" userId="267b25610558bcd5" providerId="Windows Live" clId="Web-{81788E5C-43D9-4BE5-8667-05480D796E1A}" dt="2023-02-06T22:40:37.058" v="86"/>
          <ac:spMkLst>
            <pc:docMk/>
            <pc:sldMk cId="3779577934" sldId="269"/>
            <ac:spMk id="2" creationId="{A879A31E-74D6-ECE1-157F-599BCA043FCD}"/>
          </ac:spMkLst>
        </pc:spChg>
        <pc:spChg chg="del">
          <ac:chgData name="Mariely Manoel Bragil" userId="267b25610558bcd5" providerId="Windows Live" clId="Web-{81788E5C-43D9-4BE5-8667-05480D796E1A}" dt="2023-02-06T22:40:28.823" v="83"/>
          <ac:spMkLst>
            <pc:docMk/>
            <pc:sldMk cId="3779577934" sldId="269"/>
            <ac:spMk id="3" creationId="{A1FCE687-93DF-0EE4-664A-7B14737A0BF2}"/>
          </ac:spMkLst>
        </pc:spChg>
        <pc:spChg chg="add del">
          <ac:chgData name="Mariely Manoel Bragil" userId="267b25610558bcd5" providerId="Windows Live" clId="Web-{81788E5C-43D9-4BE5-8667-05480D796E1A}" dt="2023-02-06T22:41:04.277" v="90"/>
          <ac:spMkLst>
            <pc:docMk/>
            <pc:sldMk cId="3779577934" sldId="269"/>
            <ac:spMk id="8" creationId="{1AFC0B73-5D29-7F63-8828-939D6D0489D0}"/>
          </ac:spMkLst>
        </pc:spChg>
        <pc:spChg chg="add del">
          <ac:chgData name="Mariely Manoel Bragil" userId="267b25610558bcd5" providerId="Windows Live" clId="Web-{81788E5C-43D9-4BE5-8667-05480D796E1A}" dt="2023-02-06T22:40:37.042" v="85"/>
          <ac:spMkLst>
            <pc:docMk/>
            <pc:sldMk cId="3779577934" sldId="269"/>
            <ac:spMk id="9" creationId="{AB8C311F-7253-4AED-9701-7FC0708C41C7}"/>
          </ac:spMkLst>
        </pc:spChg>
        <pc:spChg chg="add del">
          <ac:chgData name="Mariely Manoel Bragil" userId="267b25610558bcd5" providerId="Windows Live" clId="Web-{81788E5C-43D9-4BE5-8667-05480D796E1A}" dt="2023-02-06T22:40:37.042" v="85"/>
          <ac:spMkLst>
            <pc:docMk/>
            <pc:sldMk cId="3779577934" sldId="269"/>
            <ac:spMk id="11" creationId="{E2384209-CB15-4CDF-9D31-C44FD9A3F20D}"/>
          </ac:spMkLst>
        </pc:spChg>
        <pc:spChg chg="add del">
          <ac:chgData name="Mariely Manoel Bragil" userId="267b25610558bcd5" providerId="Windows Live" clId="Web-{81788E5C-43D9-4BE5-8667-05480D796E1A}" dt="2023-02-06T22:40:37.042" v="85"/>
          <ac:spMkLst>
            <pc:docMk/>
            <pc:sldMk cId="3779577934" sldId="269"/>
            <ac:spMk id="13" creationId="{2633B3B5-CC90-43F0-8714-D31D1F3F0209}"/>
          </ac:spMkLst>
        </pc:spChg>
        <pc:spChg chg="add del">
          <ac:chgData name="Mariely Manoel Bragil" userId="267b25610558bcd5" providerId="Windows Live" clId="Web-{81788E5C-43D9-4BE5-8667-05480D796E1A}" dt="2023-02-06T22:40:37.042" v="85"/>
          <ac:spMkLst>
            <pc:docMk/>
            <pc:sldMk cId="3779577934" sldId="269"/>
            <ac:spMk id="15" creationId="{A8D57A06-A426-446D-B02C-A2DC6B62E45E}"/>
          </ac:spMkLst>
        </pc:spChg>
        <pc:spChg chg="add del">
          <ac:chgData name="Mariely Manoel Bragil" userId="267b25610558bcd5" providerId="Windows Live" clId="Web-{81788E5C-43D9-4BE5-8667-05480D796E1A}" dt="2023-02-06T22:41:38.372" v="100"/>
          <ac:spMkLst>
            <pc:docMk/>
            <pc:sldMk cId="3779577934" sldId="269"/>
            <ac:spMk id="38" creationId="{A81E7530-396C-45F0-92F4-A885648D1631}"/>
          </ac:spMkLst>
        </pc:spChg>
        <pc:spChg chg="add del">
          <ac:chgData name="Mariely Manoel Bragil" userId="267b25610558bcd5" providerId="Windows Live" clId="Web-{81788E5C-43D9-4BE5-8667-05480D796E1A}" dt="2023-02-06T22:41:38.372" v="100"/>
          <ac:spMkLst>
            <pc:docMk/>
            <pc:sldMk cId="3779577934" sldId="269"/>
            <ac:spMk id="39" creationId="{D9F5512A-48E1-4C07-B75E-3CCC517B6804}"/>
          </ac:spMkLst>
        </pc:spChg>
        <pc:spChg chg="add del">
          <ac:chgData name="Mariely Manoel Bragil" userId="267b25610558bcd5" providerId="Windows Live" clId="Web-{81788E5C-43D9-4BE5-8667-05480D796E1A}" dt="2023-02-06T22:41:38.372" v="100"/>
          <ac:spMkLst>
            <pc:docMk/>
            <pc:sldMk cId="3779577934" sldId="269"/>
            <ac:spMk id="40" creationId="{7316481C-0A49-4796-812B-0D64F063B720}"/>
          </ac:spMkLst>
        </pc:spChg>
        <pc:spChg chg="add mod ord">
          <ac:chgData name="Mariely Manoel Bragil" userId="267b25610558bcd5" providerId="Windows Live" clId="Web-{81788E5C-43D9-4BE5-8667-05480D796E1A}" dt="2023-02-06T22:42:16.201" v="113" actId="20577"/>
          <ac:spMkLst>
            <pc:docMk/>
            <pc:sldMk cId="3779577934" sldId="269"/>
            <ac:spMk id="41" creationId="{A879A31E-74D6-ECE1-157F-599BCA043FCD}"/>
          </ac:spMkLst>
        </pc:spChg>
        <pc:spChg chg="add del">
          <ac:chgData name="Mariely Manoel Bragil" userId="267b25610558bcd5" providerId="Windows Live" clId="Web-{81788E5C-43D9-4BE5-8667-05480D796E1A}" dt="2023-02-06T22:41:38.372" v="100"/>
          <ac:spMkLst>
            <pc:docMk/>
            <pc:sldMk cId="3779577934" sldId="269"/>
            <ac:spMk id="42" creationId="{A5271697-90F1-4A23-8EF2-0179F2EAFACB}"/>
          </ac:spMkLst>
        </pc:spChg>
        <pc:spChg chg="add del">
          <ac:chgData name="Mariely Manoel Bragil" userId="267b25610558bcd5" providerId="Windows Live" clId="Web-{81788E5C-43D9-4BE5-8667-05480D796E1A}" dt="2023-02-06T22:41:38.372" v="99"/>
          <ac:spMkLst>
            <pc:docMk/>
            <pc:sldMk cId="3779577934" sldId="269"/>
            <ac:spMk id="46" creationId="{3F8BA558-2AC9-852B-B5A0-D7E8D634F125}"/>
          </ac:spMkLst>
        </pc:spChg>
        <pc:spChg chg="add del">
          <ac:chgData name="Mariely Manoel Bragil" userId="267b25610558bcd5" providerId="Windows Live" clId="Web-{81788E5C-43D9-4BE5-8667-05480D796E1A}" dt="2023-02-06T22:41:38.372" v="99"/>
          <ac:spMkLst>
            <pc:docMk/>
            <pc:sldMk cId="3779577934" sldId="269"/>
            <ac:spMk id="49" creationId="{79BB35BC-D5C2-4C8B-A22A-A71E6191913B}"/>
          </ac:spMkLst>
        </pc:spChg>
        <pc:spChg chg="add del">
          <ac:chgData name="Mariely Manoel Bragil" userId="267b25610558bcd5" providerId="Windows Live" clId="Web-{81788E5C-43D9-4BE5-8667-05480D796E1A}" dt="2023-02-06T22:41:50.435" v="104"/>
          <ac:spMkLst>
            <pc:docMk/>
            <pc:sldMk cId="3779577934" sldId="269"/>
            <ac:spMk id="51" creationId="{AC8710B4-A815-4082-9E4F-F13A0007090C}"/>
          </ac:spMkLst>
        </pc:spChg>
        <pc:spChg chg="add del">
          <ac:chgData name="Mariely Manoel Bragil" userId="267b25610558bcd5" providerId="Windows Live" clId="Web-{81788E5C-43D9-4BE5-8667-05480D796E1A}" dt="2023-02-06T22:41:50.435" v="104"/>
          <ac:spMkLst>
            <pc:docMk/>
            <pc:sldMk cId="3779577934" sldId="269"/>
            <ac:spMk id="52" creationId="{5FDF4720-5445-47BE-89FE-E40D1AE6F619}"/>
          </ac:spMkLst>
        </pc:spChg>
        <pc:spChg chg="add del mod">
          <ac:chgData name="Mariely Manoel Bragil" userId="267b25610558bcd5" providerId="Windows Live" clId="Web-{81788E5C-43D9-4BE5-8667-05480D796E1A}" dt="2023-02-06T22:42:06.717" v="110"/>
          <ac:spMkLst>
            <pc:docMk/>
            <pc:sldMk cId="3779577934" sldId="269"/>
            <ac:spMk id="53" creationId="{36904F63-A94D-E6D0-E816-877D66471CCC}"/>
          </ac:spMkLst>
        </pc:spChg>
        <pc:spChg chg="add del">
          <ac:chgData name="Mariely Manoel Bragil" userId="267b25610558bcd5" providerId="Windows Live" clId="Web-{81788E5C-43D9-4BE5-8667-05480D796E1A}" dt="2023-02-06T22:41:50.435" v="103"/>
          <ac:spMkLst>
            <pc:docMk/>
            <pc:sldMk cId="3779577934" sldId="269"/>
            <ac:spMk id="58" creationId="{D009D6D5-DAC2-4A8B-A17A-E206B9012D09}"/>
          </ac:spMkLst>
        </pc:spChg>
        <pc:spChg chg="add del">
          <ac:chgData name="Mariely Manoel Bragil" userId="267b25610558bcd5" providerId="Windows Live" clId="Web-{81788E5C-43D9-4BE5-8667-05480D796E1A}" dt="2023-02-06T22:42:06.717" v="110"/>
          <ac:spMkLst>
            <pc:docMk/>
            <pc:sldMk cId="3779577934" sldId="269"/>
            <ac:spMk id="60" creationId="{EEBF1590-3B36-48EE-A89D-3B6F3CB256AB}"/>
          </ac:spMkLst>
        </pc:spChg>
        <pc:spChg chg="add del">
          <ac:chgData name="Mariely Manoel Bragil" userId="267b25610558bcd5" providerId="Windows Live" clId="Web-{81788E5C-43D9-4BE5-8667-05480D796E1A}" dt="2023-02-06T22:42:06.717" v="110"/>
          <ac:spMkLst>
            <pc:docMk/>
            <pc:sldMk cId="3779577934" sldId="269"/>
            <ac:spMk id="61" creationId="{0CCC4BA0-1298-4DBD-86F1-B51D8C9D3437}"/>
          </ac:spMkLst>
        </pc:spChg>
        <pc:spChg chg="add del">
          <ac:chgData name="Mariely Manoel Bragil" userId="267b25610558bcd5" providerId="Windows Live" clId="Web-{81788E5C-43D9-4BE5-8667-05480D796E1A}" dt="2023-02-06T22:42:06.717" v="110"/>
          <ac:spMkLst>
            <pc:docMk/>
            <pc:sldMk cId="3779577934" sldId="269"/>
            <ac:spMk id="62" creationId="{AC8F6C8C-AB5A-4548-942D-E3FD40ACBC49}"/>
          </ac:spMkLst>
        </pc:spChg>
        <pc:spChg chg="add del">
          <ac:chgData name="Mariely Manoel Bragil" userId="267b25610558bcd5" providerId="Windows Live" clId="Web-{81788E5C-43D9-4BE5-8667-05480D796E1A}" dt="2023-02-06T22:41:59.451" v="107"/>
          <ac:spMkLst>
            <pc:docMk/>
            <pc:sldMk cId="3779577934" sldId="269"/>
            <ac:spMk id="67" creationId="{A414F261-E931-45CB-8605-20FFD6826336}"/>
          </ac:spMkLst>
        </pc:spChg>
        <pc:spChg chg="add del">
          <ac:chgData name="Mariely Manoel Bragil" userId="267b25610558bcd5" providerId="Windows Live" clId="Web-{81788E5C-43D9-4BE5-8667-05480D796E1A}" dt="2023-02-06T22:42:06.717" v="109"/>
          <ac:spMkLst>
            <pc:docMk/>
            <pc:sldMk cId="3779577934" sldId="269"/>
            <ac:spMk id="73" creationId="{16C5FA50-8D52-4617-AF91-5C7B1C8352F1}"/>
          </ac:spMkLst>
        </pc:spChg>
        <pc:spChg chg="add del">
          <ac:chgData name="Mariely Manoel Bragil" userId="267b25610558bcd5" providerId="Windows Live" clId="Web-{81788E5C-43D9-4BE5-8667-05480D796E1A}" dt="2023-02-06T22:42:06.717" v="109"/>
          <ac:spMkLst>
            <pc:docMk/>
            <pc:sldMk cId="3779577934" sldId="269"/>
            <ac:spMk id="74" creationId="{E223798C-12AD-4B0C-A50C-D676347D67CF}"/>
          </ac:spMkLst>
        </pc:spChg>
        <pc:spChg chg="add">
          <ac:chgData name="Mariely Manoel Bragil" userId="267b25610558bcd5" providerId="Windows Live" clId="Web-{81788E5C-43D9-4BE5-8667-05480D796E1A}" dt="2023-02-06T22:42:06.717" v="110"/>
          <ac:spMkLst>
            <pc:docMk/>
            <pc:sldMk cId="3779577934" sldId="269"/>
            <ac:spMk id="76" creationId="{A414F261-E931-45CB-8605-20FFD6826336}"/>
          </ac:spMkLst>
        </pc:spChg>
        <pc:grpChg chg="add del">
          <ac:chgData name="Mariely Manoel Bragil" userId="267b25610558bcd5" providerId="Windows Live" clId="Web-{81788E5C-43D9-4BE5-8667-05480D796E1A}" dt="2023-02-06T22:41:38.372" v="100"/>
          <ac:grpSpMkLst>
            <pc:docMk/>
            <pc:sldMk cId="3779577934" sldId="269"/>
            <ac:grpSpMk id="17" creationId="{81DE8B58-F373-409E-A253-4380A66091D4}"/>
          </ac:grpSpMkLst>
        </pc:grpChg>
        <pc:picChg chg="add del mod ord">
          <ac:chgData name="Mariely Manoel Bragil" userId="267b25610558bcd5" providerId="Windows Live" clId="Web-{81788E5C-43D9-4BE5-8667-05480D796E1A}" dt="2023-02-06T22:41:29.528" v="96"/>
          <ac:picMkLst>
            <pc:docMk/>
            <pc:sldMk cId="3779577934" sldId="269"/>
            <ac:picMk id="4" creationId="{6D3A5C56-D73B-C014-47EE-38FCD0705F99}"/>
          </ac:picMkLst>
        </pc:picChg>
        <pc:picChg chg="add mod ord">
          <ac:chgData name="Mariely Manoel Bragil" userId="267b25610558bcd5" providerId="Windows Live" clId="Web-{81788E5C-43D9-4BE5-8667-05480D796E1A}" dt="2023-02-06T22:42:06.717" v="110"/>
          <ac:picMkLst>
            <pc:docMk/>
            <pc:sldMk cId="3779577934" sldId="269"/>
            <ac:picMk id="5" creationId="{64EAD8F0-D177-E9C2-D6DC-7FAA745420EC}"/>
          </ac:picMkLst>
        </pc:picChg>
        <pc:cxnChg chg="add del">
          <ac:chgData name="Mariely Manoel Bragil" userId="267b25610558bcd5" providerId="Windows Live" clId="Web-{81788E5C-43D9-4BE5-8667-05480D796E1A}" dt="2023-02-06T22:41:59.451" v="107"/>
          <ac:cxnSpMkLst>
            <pc:docMk/>
            <pc:sldMk cId="3779577934" sldId="269"/>
            <ac:cxnSpMk id="69" creationId="{B63CF8AD-BB19-4F90-BDE5-B3B3F56F4E4A}"/>
          </ac:cxnSpMkLst>
        </pc:cxnChg>
        <pc:cxnChg chg="add del">
          <ac:chgData name="Mariely Manoel Bragil" userId="267b25610558bcd5" providerId="Windows Live" clId="Web-{81788E5C-43D9-4BE5-8667-05480D796E1A}" dt="2023-02-06T22:41:59.451" v="107"/>
          <ac:cxnSpMkLst>
            <pc:docMk/>
            <pc:sldMk cId="3779577934" sldId="269"/>
            <ac:cxnSpMk id="71" creationId="{224E62CA-FAA3-4628-AEF3-5033C771498B}"/>
          </ac:cxnSpMkLst>
        </pc:cxnChg>
        <pc:cxnChg chg="add">
          <ac:chgData name="Mariely Manoel Bragil" userId="267b25610558bcd5" providerId="Windows Live" clId="Web-{81788E5C-43D9-4BE5-8667-05480D796E1A}" dt="2023-02-06T22:42:06.717" v="110"/>
          <ac:cxnSpMkLst>
            <pc:docMk/>
            <pc:sldMk cId="3779577934" sldId="269"/>
            <ac:cxnSpMk id="77" creationId="{B63CF8AD-BB19-4F90-BDE5-B3B3F56F4E4A}"/>
          </ac:cxnSpMkLst>
        </pc:cxnChg>
        <pc:cxnChg chg="add">
          <ac:chgData name="Mariely Manoel Bragil" userId="267b25610558bcd5" providerId="Windows Live" clId="Web-{81788E5C-43D9-4BE5-8667-05480D796E1A}" dt="2023-02-06T22:42:06.717" v="110"/>
          <ac:cxnSpMkLst>
            <pc:docMk/>
            <pc:sldMk cId="3779577934" sldId="269"/>
            <ac:cxnSpMk id="78" creationId="{224E62CA-FAA3-4628-AEF3-5033C771498B}"/>
          </ac:cxnSpMkLst>
        </pc:cxnChg>
      </pc:sldChg>
      <pc:sldChg chg="new">
        <pc:chgData name="Mariely Manoel Bragil" userId="267b25610558bcd5" providerId="Windows Live" clId="Web-{81788E5C-43D9-4BE5-8667-05480D796E1A}" dt="2023-02-06T22:40:15.214" v="82"/>
        <pc:sldMkLst>
          <pc:docMk/>
          <pc:sldMk cId="3369413731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5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1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3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2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3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8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5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5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5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2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9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DA7B74E9-D476-CCC9-2C04-D94EE5E4CA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54" r="1" b="1241"/>
          <a:stretch/>
        </p:blipFill>
        <p:spPr>
          <a:xfrm rot="21480000">
            <a:off x="1213413" y="1040226"/>
            <a:ext cx="9953956" cy="478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2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1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2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2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2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B1F55-3256-8E2E-B41A-4FB7ECB8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493" y="1516382"/>
            <a:ext cx="8049900" cy="381582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685800" indent="-685800" algn="ctr">
              <a:buFont typeface="Arial"/>
              <a:buChar char="•"/>
            </a:pPr>
            <a:r>
              <a:rPr lang="pt-BR" sz="4800" b="1">
                <a:solidFill>
                  <a:srgbClr val="080808"/>
                </a:solidFill>
                <a:cs typeface="Calibri Light"/>
              </a:rPr>
              <a:t>Uso e aplicações</a:t>
            </a:r>
            <a:br>
              <a:rPr lang="pt-BR" sz="4800" b="1">
                <a:cs typeface="Calibri Light"/>
              </a:rPr>
            </a:br>
            <a:endParaRPr lang="en-US" sz="3600" kern="1200" err="1">
              <a:solidFill>
                <a:srgbClr val="080808"/>
              </a:solidFill>
              <a:latin typeface="+mj-lt"/>
              <a:cs typeface="Calibri Light" panose="020F0302020204030204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3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56D7AA-FDF9-91CB-364B-83DD3E7B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23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Usado majoritariamente em aplicações web, a linguagem PHP é útil para incluir funções a uma página HTML, que são os códigos padrões de páginas para navegadores na internet. </a:t>
            </a:r>
            <a:endParaRPr lang="pt-BR" sz="2300" b="1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>
            <a:extLst>
              <a:ext uri="{FF2B5EF4-FFF2-40B4-BE49-F238E27FC236}">
                <a16:creationId xmlns:a16="http://schemas.microsoft.com/office/drawing/2014/main" id="{53EC1B07-6CFC-2775-13D8-A4B01E3A4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43" r="16953" b="-1"/>
          <a:stretch/>
        </p:blipFill>
        <p:spPr>
          <a:xfrm>
            <a:off x="4937453" y="568631"/>
            <a:ext cx="6769914" cy="597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7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DA26C160-025E-5667-317B-29005AE45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79" r="-1" b="2987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11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10">
            <a:extLst>
              <a:ext uri="{FF2B5EF4-FFF2-40B4-BE49-F238E27FC236}">
                <a16:creationId xmlns:a16="http://schemas.microsoft.com/office/drawing/2014/main" id="{AC08CC58-4521-127D-3DF2-23B140B680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2" r="2194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1" name="Rectangle 13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76B55A-46DF-896B-E64D-33138B98E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pt-BR" sz="2300" b="1" dirty="0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é uma linguagem de script open </a:t>
            </a:r>
            <a:r>
              <a:rPr lang="pt-BR" sz="2300" b="1" noProof="1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source</a:t>
            </a:r>
            <a:r>
              <a:rPr lang="pt-BR" sz="2300" b="1" dirty="0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 de uso geral, muito utilizada, e especialmente adequada para o desenvolvimento web e que pode ser embutida dentro do HTML.</a:t>
            </a:r>
            <a:endParaRPr lang="pt-BR" sz="2300" b="1" dirty="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cxnSp>
        <p:nvCxnSpPr>
          <p:cNvPr id="52" name="Straight Connector 15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17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65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m 58" descr="Uma imagem com texto&#10;&#10;Descrição gerada automaticamente">
            <a:extLst>
              <a:ext uri="{FF2B5EF4-FFF2-40B4-BE49-F238E27FC236}">
                <a16:creationId xmlns:a16="http://schemas.microsoft.com/office/drawing/2014/main" id="{D8C1C3F8-64D5-EFA2-4045-C56F9C6043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27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3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518092DB-61EF-D9CB-8529-D2B350A5E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285" y="305403"/>
            <a:ext cx="3537560" cy="23936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857250" indent="-857250">
              <a:buFont typeface="Arial"/>
              <a:buChar char="•"/>
            </a:pPr>
            <a:r>
              <a:rPr lang="pt-BR" sz="6000" b="1"/>
              <a:t>História</a:t>
            </a:r>
            <a:r>
              <a:rPr lang="en-US" sz="4000" b="1"/>
              <a:t> </a:t>
            </a:r>
            <a:endParaRPr lang="en-US" sz="4000">
              <a:cs typeface="Calibri Light" panose="020F0302020204030204"/>
            </a:endParaRPr>
          </a:p>
        </p:txBody>
      </p:sp>
      <p:sp>
        <p:nvSpPr>
          <p:cNvPr id="69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Imagem 13">
            <a:extLst>
              <a:ext uri="{FF2B5EF4-FFF2-40B4-BE49-F238E27FC236}">
                <a16:creationId xmlns:a16="http://schemas.microsoft.com/office/drawing/2014/main" id="{4616C683-04C8-CBD6-52D2-D2E4E01B9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3" r="2" b="2"/>
          <a:stretch/>
        </p:blipFill>
        <p:spPr>
          <a:xfrm>
            <a:off x="667910" y="728650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2647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Uma imagem com texto, interior, chão, pessoa&#10;&#10;Descrição gerada automaticamente">
            <a:extLst>
              <a:ext uri="{FF2B5EF4-FFF2-40B4-BE49-F238E27FC236}">
                <a16:creationId xmlns:a16="http://schemas.microsoft.com/office/drawing/2014/main" id="{29919CAE-DD13-813A-0866-12DC357DD8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35" b="28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868EBA-0B60-418B-DB30-D746FBB9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69" y="3375367"/>
            <a:ext cx="3672746" cy="1753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4000">
                <a:ea typeface="+mj-lt"/>
                <a:cs typeface="+mj-lt"/>
              </a:rPr>
              <a:t>Criado em 1994 por </a:t>
            </a:r>
            <a:r>
              <a:rPr lang="pt-BR" sz="4000" noProof="1">
                <a:ea typeface="+mj-lt"/>
                <a:cs typeface="+mj-lt"/>
              </a:rPr>
              <a:t>Rasmus</a:t>
            </a:r>
            <a:r>
              <a:rPr lang="pt-BR" sz="4000">
                <a:ea typeface="+mj-lt"/>
                <a:cs typeface="+mj-lt"/>
              </a:rPr>
              <a:t> </a:t>
            </a:r>
            <a:r>
              <a:rPr lang="pt-BR" sz="4000" noProof="1">
                <a:ea typeface="+mj-lt"/>
                <a:cs typeface="+mj-lt"/>
              </a:rPr>
              <a:t>Lerdof</a:t>
            </a:r>
            <a:endParaRPr lang="pt-BR" sz="4000" noProof="1">
              <a:cs typeface="Calibri Light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17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8">
            <a:extLst>
              <a:ext uri="{FF2B5EF4-FFF2-40B4-BE49-F238E27FC236}">
                <a16:creationId xmlns:a16="http://schemas.microsoft.com/office/drawing/2014/main" id="{C83A5C14-ED91-4CD1-809E-D29FF97C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20">
            <a:extLst>
              <a:ext uri="{FF2B5EF4-FFF2-40B4-BE49-F238E27FC236}">
                <a16:creationId xmlns:a16="http://schemas.microsoft.com/office/drawing/2014/main" id="{56065185-5C34-4F86-AA96-AA4D065B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01600" sx="102000" sy="102000" algn="ctr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3" descr="Uma imagem com pessoa, árvore, homem, óculos&#10;&#10;Descrição gerada automaticamente">
            <a:extLst>
              <a:ext uri="{FF2B5EF4-FFF2-40B4-BE49-F238E27FC236}">
                <a16:creationId xmlns:a16="http://schemas.microsoft.com/office/drawing/2014/main" id="{B285D250-A70F-F059-4B6C-954C59F82B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58" r="1" b="16709"/>
          <a:stretch/>
        </p:blipFill>
        <p:spPr>
          <a:xfrm>
            <a:off x="1900723" y="549398"/>
            <a:ext cx="8390553" cy="5759203"/>
          </a:xfrm>
          <a:custGeom>
            <a:avLst/>
            <a:gdLst/>
            <a:ahLst/>
            <a:cxnLst/>
            <a:rect l="l" t="t" r="r" b="b"/>
            <a:pathLst>
              <a:path w="9948672" h="6858000">
                <a:moveTo>
                  <a:pt x="1593452" y="0"/>
                </a:moveTo>
                <a:lnTo>
                  <a:pt x="8355220" y="0"/>
                </a:lnTo>
                <a:lnTo>
                  <a:pt x="8491722" y="130333"/>
                </a:lnTo>
                <a:cubicBezTo>
                  <a:pt x="9391900" y="1031820"/>
                  <a:pt x="9948672" y="2277214"/>
                  <a:pt x="9948672" y="3652838"/>
                </a:cubicBezTo>
                <a:cubicBezTo>
                  <a:pt x="9948672" y="4856509"/>
                  <a:pt x="9522393" y="5960473"/>
                  <a:pt x="8812775" y="6821583"/>
                </a:cubicBezTo>
                <a:lnTo>
                  <a:pt x="8781276" y="6858000"/>
                </a:lnTo>
                <a:lnTo>
                  <a:pt x="1167397" y="6858000"/>
                </a:lnTo>
                <a:lnTo>
                  <a:pt x="1135897" y="6821583"/>
                </a:lnTo>
                <a:cubicBezTo>
                  <a:pt x="426279" y="5960473"/>
                  <a:pt x="0" y="4856509"/>
                  <a:pt x="0" y="3652838"/>
                </a:cubicBezTo>
                <a:cubicBezTo>
                  <a:pt x="0" y="2277214"/>
                  <a:pt x="556772" y="1031820"/>
                  <a:pt x="1456950" y="13033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533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EBA8F6-A2C4-3751-4E99-BD2AFEDD3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71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4916930-E76E-4100-9DCF-4981566A3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7375" y="1885950"/>
            <a:ext cx="8505825" cy="3152775"/>
          </a:xfrm>
          <a:prstGeom prst="rect">
            <a:avLst/>
          </a:prstGeom>
          <a:solidFill>
            <a:schemeClr val="bg1">
              <a:alpha val="75000"/>
            </a:schemeClr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2C1D2E-5BCE-E286-99E1-7B594F82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052" y="2785782"/>
            <a:ext cx="6465039" cy="1517907"/>
          </a:xfrm>
        </p:spPr>
        <p:txBody>
          <a:bodyPr>
            <a:normAutofit/>
          </a:bodyPr>
          <a:lstStyle/>
          <a:p>
            <a:pPr marL="571500" indent="-571500" algn="ctr">
              <a:buFont typeface="Arial"/>
              <a:buChar char="•"/>
            </a:pPr>
            <a:r>
              <a:rPr lang="pt-PT" sz="4000" b="1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Utilização em mercado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368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84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86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64EAD8F0-D177-E9C2-D6DC-7FAA745420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1" name="Título 1">
            <a:extLst>
              <a:ext uri="{FF2B5EF4-FFF2-40B4-BE49-F238E27FC236}">
                <a16:creationId xmlns:a16="http://schemas.microsoft.com/office/drawing/2014/main" id="{A879A31E-74D6-ECE1-157F-599BCA04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87" y="-2"/>
            <a:ext cx="9792471" cy="2057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2800" b="1" dirty="0">
                <a:solidFill>
                  <a:srgbClr val="FFFFFF"/>
                </a:solidFill>
                <a:ea typeface="+mj-lt"/>
                <a:cs typeface="+mj-lt"/>
              </a:rPr>
              <a:t>Emprego cada vez mais reconhecido e valorizado no mercado. Grande parte desta crescente aceitação se deve a inúme</a:t>
            </a:r>
            <a:r>
              <a:rPr lang="pt-BR" sz="2800" dirty="0">
                <a:solidFill>
                  <a:srgbClr val="FFFFFF"/>
                </a:solidFill>
                <a:ea typeface="+mj-lt"/>
                <a:cs typeface="+mj-lt"/>
              </a:rPr>
              <a:t>ras </a:t>
            </a:r>
            <a:r>
              <a:rPr lang="pt-BR" sz="2800" b="1" dirty="0">
                <a:solidFill>
                  <a:srgbClr val="FFFFFF"/>
                </a:solidFill>
                <a:ea typeface="+mj-lt"/>
                <a:cs typeface="+mj-lt"/>
              </a:rPr>
              <a:t>melhorias que a linguagem sofreu ao longo dos anos</a:t>
            </a:r>
            <a:r>
              <a:rPr lang="pt-BR" sz="2800" dirty="0">
                <a:solidFill>
                  <a:srgbClr val="FFFFFF"/>
                </a:solidFill>
                <a:ea typeface="+mj-lt"/>
                <a:cs typeface="+mj-lt"/>
              </a:rPr>
              <a:t>.</a:t>
            </a:r>
            <a:endParaRPr lang="pt-BR" sz="2800" dirty="0">
              <a:solidFill>
                <a:srgbClr val="FFFFFF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7957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Triangle 75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9">
            <a:extLst>
              <a:ext uri="{FF2B5EF4-FFF2-40B4-BE49-F238E27FC236}">
                <a16:creationId xmlns:a16="http://schemas.microsoft.com/office/drawing/2014/main" id="{5D5EEF5B-A0D9-F028-397C-E881127F7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50" y="918546"/>
            <a:ext cx="7697935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1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107</Words>
  <Application>Microsoft Office PowerPoint</Application>
  <PresentationFormat>Widescreen</PresentationFormat>
  <Paragraphs>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Impact</vt:lpstr>
      <vt:lpstr>Rockwell</vt:lpstr>
      <vt:lpstr>Office Theme</vt:lpstr>
      <vt:lpstr>Apresentação do PowerPoint</vt:lpstr>
      <vt:lpstr>é uma linguagem de script open source de uso geral, muito utilizada, e especialmente adequada para o desenvolvimento web e que pode ser embutida dentro do HTML.</vt:lpstr>
      <vt:lpstr>Apresentação do PowerPoint</vt:lpstr>
      <vt:lpstr>História </vt:lpstr>
      <vt:lpstr>Criado em 1994 por Rasmus Lerdof</vt:lpstr>
      <vt:lpstr>Apresentação do PowerPoint</vt:lpstr>
      <vt:lpstr>Utilização em mercado</vt:lpstr>
      <vt:lpstr>Emprego cada vez mais reconhecido e valorizado no mercado. Grande parte desta crescente aceitação se deve a inúmeras melhorias que a linguagem sofreu ao longo dos anos.</vt:lpstr>
      <vt:lpstr>Apresentação do PowerPoint</vt:lpstr>
      <vt:lpstr>Uso e aplicações </vt:lpstr>
      <vt:lpstr>Usado majoritariamente em aplicações web, a linguagem PHP é útil para incluir funções a uma página HTML, que são os códigos padrões de páginas para navegadores na internet. 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Aluno</cp:lastModifiedBy>
  <cp:revision>3</cp:revision>
  <dcterms:created xsi:type="dcterms:W3CDTF">2023-02-04T20:26:53Z</dcterms:created>
  <dcterms:modified xsi:type="dcterms:W3CDTF">2023-02-07T16:40:52Z</dcterms:modified>
</cp:coreProperties>
</file>