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p:sldMasterIdLst>
    <p:sldMasterId id="2147483648" r:id="rId1"/>
  </p:sldMasterIdLst>
  <p:notesMasterIdLst>
    <p:notesMasterId r:id="rId3"/>
  </p:notesMasterIdLst>
  <p:handoutMasterIdLst>
    <p:handoutMasterId r:id="rId4"/>
  </p:handoutMasterIdLst>
  <p:sldIdLst>
    <p:sldId id="263" r:id="rId2"/>
  </p:sldIdLst>
  <p:sldSz cx="43891200" cy="32918400"/>
  <p:notesSz cx="31954788" cy="50149125"/>
  <p:embeddedFontLst>
    <p:embeddedFont>
      <p:font typeface="Libre Baskerville" panose="02000000000000000000" pitchFamily="2" charset="0"/>
      <p:regular r:id="rId5"/>
      <p:bold r:id="rId6"/>
      <p:italic r:id="rId7"/>
    </p:embeddedFont>
    <p:embeddedFont>
      <p:font typeface="Montserrat Light" panose="00000400000000000000" pitchFamily="2" charset="0"/>
      <p:regular r:id="rId8"/>
      <p:italic r:id="rId9"/>
    </p:embeddedFont>
  </p:embeddedFontLst>
  <p:custDataLst>
    <p:tags r:id="rId10"/>
  </p:custData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19968" userDrawn="1">
          <p15:clr>
            <a:srgbClr val="A4A3A4"/>
          </p15:clr>
        </p15:guide>
        <p15:guide id="2" orient="horz" pos="5654" userDrawn="1">
          <p15:clr>
            <a:srgbClr val="A4A3A4"/>
          </p15:clr>
        </p15:guide>
        <p15:guide id="3" orient="horz" pos="3533" userDrawn="1">
          <p15:clr>
            <a:srgbClr val="A4A3A4"/>
          </p15:clr>
        </p15:guide>
        <p15:guide id="4" orient="horz" pos="6246" userDrawn="1">
          <p15:clr>
            <a:srgbClr val="A4A3A4"/>
          </p15:clr>
        </p15:guide>
        <p15:guide id="5" pos="720" userDrawn="1">
          <p15:clr>
            <a:srgbClr val="A4A3A4"/>
          </p15:clr>
        </p15:guide>
        <p15:guide id="6" pos="6912" userDrawn="1">
          <p15:clr>
            <a:srgbClr val="A4A3A4"/>
          </p15:clr>
        </p15:guide>
        <p15:guide id="7" pos="7392" userDrawn="1">
          <p15:clr>
            <a:srgbClr val="A4A3A4"/>
          </p15:clr>
        </p15:guide>
        <p15:guide id="8" pos="13584" userDrawn="1">
          <p15:clr>
            <a:srgbClr val="A4A3A4"/>
          </p15:clr>
        </p15:guide>
        <p15:guide id="9" pos="14064" userDrawn="1">
          <p15:clr>
            <a:srgbClr val="A4A3A4"/>
          </p15:clr>
        </p15:guide>
        <p15:guide id="10" pos="20256" userDrawn="1">
          <p15:clr>
            <a:srgbClr val="A4A3A4"/>
          </p15:clr>
        </p15:guide>
        <p15:guide id="11" pos="20736" userDrawn="1">
          <p15:clr>
            <a:srgbClr val="A4A3A4"/>
          </p15:clr>
        </p15:guide>
        <p15:guide id="12" pos="26928" userDrawn="1">
          <p15:clr>
            <a:srgbClr val="A4A3A4"/>
          </p15:clr>
        </p15:guide>
      </p15:sldGuideLst>
    </p:ext>
    <p:ext uri="{2D200454-40CA-4A62-9FC3-DE9A4176ACB9}">
      <p15:notesGuideLst xmlns:p15="http://schemas.microsoft.com/office/powerpoint/2012/main">
        <p15:guide id="1" orient="horz" pos="15795">
          <p15:clr>
            <a:srgbClr val="A4A3A4"/>
          </p15:clr>
        </p15:guide>
        <p15:guide id="2" pos="1006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CB1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97F38F-ED4D-280D-F661-69F1618A0E14}" v="129" dt="2025-01-09T13:30:40.2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autoAdjust="0"/>
    <p:restoredTop sz="94660" autoAdjust="0"/>
  </p:normalViewPr>
  <p:slideViewPr>
    <p:cSldViewPr showGuides="1">
      <p:cViewPr>
        <p:scale>
          <a:sx n="22" d="100"/>
          <a:sy n="22" d="100"/>
        </p:scale>
        <p:origin x="104" y="-700"/>
      </p:cViewPr>
      <p:guideLst>
        <p:guide orient="horz" pos="19968"/>
        <p:guide orient="horz" pos="5654"/>
        <p:guide orient="horz" pos="3533"/>
        <p:guide orient="horz" pos="6246"/>
        <p:guide pos="720"/>
        <p:guide pos="6912"/>
        <p:guide pos="7392"/>
        <p:guide pos="13584"/>
        <p:guide pos="14064"/>
        <p:guide pos="20256"/>
        <p:guide pos="20736"/>
        <p:guide pos="2692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33" d="100"/>
        <a:sy n="33" d="100"/>
      </p:scale>
      <p:origin x="0" y="0"/>
    </p:cViewPr>
  </p:sorterViewPr>
  <p:notesViewPr>
    <p:cSldViewPr>
      <p:cViewPr varScale="1">
        <p:scale>
          <a:sx n="17" d="100"/>
          <a:sy n="17" d="100"/>
        </p:scale>
        <p:origin x="4416" y="178"/>
      </p:cViewPr>
      <p:guideLst>
        <p:guide orient="horz" pos="15795"/>
        <p:guide pos="1006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font" Target="fonts/font3.fntdata"/><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presProps" Target="presProps.xml"/><Relationship Id="rId5" Type="http://schemas.openxmlformats.org/officeDocument/2006/relationships/font" Target="fonts/font1.fntdata"/><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font" Target="fonts/font5.fntdata"/><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2797F38F-ED4D-280D-F661-69F1618A0E14}"/>
    <pc:docChg chg="modSld">
      <pc:chgData name="Guest User" userId="" providerId="Windows Live" clId="Web-{2797F38F-ED4D-280D-F661-69F1618A0E14}" dt="2025-01-09T13:30:40.297" v="69" actId="14100"/>
      <pc:docMkLst>
        <pc:docMk/>
      </pc:docMkLst>
      <pc:sldChg chg="modSp">
        <pc:chgData name="Guest User" userId="" providerId="Windows Live" clId="Web-{2797F38F-ED4D-280D-F661-69F1618A0E14}" dt="2025-01-09T13:30:40.297" v="69" actId="14100"/>
        <pc:sldMkLst>
          <pc:docMk/>
          <pc:sldMk cId="0" sldId="263"/>
        </pc:sldMkLst>
        <pc:spChg chg="mod">
          <ac:chgData name="Guest User" userId="" providerId="Windows Live" clId="Web-{2797F38F-ED4D-280D-F661-69F1618A0E14}" dt="2025-01-09T13:30:40.297" v="69" actId="14100"/>
          <ac:spMkLst>
            <pc:docMk/>
            <pc:sldMk cId="0" sldId="263"/>
            <ac:spMk id="11" creationId="{2D402A2C-486E-4BE1-8DAD-CAF3D7FD865D}"/>
          </ac:spMkLst>
        </pc:spChg>
        <pc:spChg chg="mod">
          <ac:chgData name="Guest User" userId="" providerId="Windows Live" clId="Web-{2797F38F-ED4D-280D-F661-69F1618A0E14}" dt="2025-01-09T13:25:08.193" v="61" actId="20577"/>
          <ac:spMkLst>
            <pc:docMk/>
            <pc:sldMk cId="0" sldId="263"/>
            <ac:spMk id="56" creationId="{00000000-0000-0000-0000-000000000000}"/>
          </ac:spMkLst>
        </pc:spChg>
        <pc:spChg chg="mod">
          <ac:chgData name="Guest User" userId="" providerId="Windows Live" clId="Web-{2797F38F-ED4D-280D-F661-69F1618A0E14}" dt="2025-01-09T13:28:43.903" v="68" actId="1076"/>
          <ac:spMkLst>
            <pc:docMk/>
            <pc:sldMk cId="0" sldId="263"/>
            <ac:spMk id="57" creationId="{00000000-0000-0000-0000-000000000000}"/>
          </ac:spMkLst>
        </pc:spChg>
        <pc:spChg chg="mod">
          <ac:chgData name="Guest User" userId="" providerId="Windows Live" clId="Web-{2797F38F-ED4D-280D-F661-69F1618A0E14}" dt="2025-01-09T13:27:25.447" v="64" actId="14100"/>
          <ac:spMkLst>
            <pc:docMk/>
            <pc:sldMk cId="0" sldId="263"/>
            <ac:spMk id="62" creationId="{00000000-0000-0000-0000-000000000000}"/>
          </ac:spMkLst>
        </pc:spChg>
        <pc:spChg chg="mod">
          <ac:chgData name="Guest User" userId="" providerId="Windows Live" clId="Web-{2797F38F-ED4D-280D-F661-69F1618A0E14}" dt="2025-01-09T13:27:56.167" v="65" actId="1076"/>
          <ac:spMkLst>
            <pc:docMk/>
            <pc:sldMk cId="0" sldId="263"/>
            <ac:spMk id="67" creationId="{00000000-0000-0000-0000-000000000000}"/>
          </ac:spMkLst>
        </pc:spChg>
        <pc:picChg chg="mod">
          <ac:chgData name="Guest User" userId="" providerId="Windows Live" clId="Web-{2797F38F-ED4D-280D-F661-69F1618A0E14}" dt="2025-01-09T13:23:50.925" v="24" actId="1076"/>
          <ac:picMkLst>
            <pc:docMk/>
            <pc:sldMk cId="0" sldId="263"/>
            <ac:picMk id="5" creationId="{00000000-0000-0000-0000-000000000000}"/>
          </ac:picMkLst>
        </pc:picChg>
        <pc:picChg chg="mod">
          <ac:chgData name="Guest User" userId="" providerId="Windows Live" clId="Web-{2797F38F-ED4D-280D-F661-69F1618A0E14}" dt="2025-01-09T13:28:13.902" v="67" actId="1076"/>
          <ac:picMkLst>
            <pc:docMk/>
            <pc:sldMk cId="0" sldId="263"/>
            <ac:picMk id="9" creationId="{8A696D77-094A-41B7-A851-0F607558995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lstStyle>
            <a:defPPr>
              <a:defRPr kern="1200"/>
            </a:defPPr>
            <a:lvl1pPr defTabSz="4508500">
              <a:defRPr sz="6000"/>
            </a:lvl1pPr>
          </a:lstStyle>
          <a:p>
            <a:pPr>
              <a:defRPr/>
            </a:pPr>
            <a:endParaRPr lang="en-AU"/>
          </a:p>
        </p:txBody>
      </p:sp>
      <p:sp>
        <p:nvSpPr>
          <p:cNvPr id="4099" name="Rectangle 3"/>
          <p:cNvSpPr>
            <a:spLocks noGrp="1" noChangeArrowheads="1"/>
          </p:cNvSpPr>
          <p:nvPr>
            <p:ph type="dt" sz="quarter"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lstStyle>
            <a:defPPr>
              <a:defRPr kern="1200"/>
            </a:defPPr>
            <a:lvl1pPr algn="r" defTabSz="4508500">
              <a:defRPr sz="6000"/>
            </a:lvl1pPr>
          </a:lstStyle>
          <a:p>
            <a:pPr>
              <a:defRPr/>
            </a:pPr>
            <a:endParaRPr lang="en-AU"/>
          </a:p>
        </p:txBody>
      </p:sp>
      <p:sp>
        <p:nvSpPr>
          <p:cNvPr id="4100" name="Rectangle 4"/>
          <p:cNvSpPr>
            <a:spLocks noGrp="1" noChangeArrowheads="1"/>
          </p:cNvSpPr>
          <p:nvPr>
            <p:ph type="ftr" sz="quarter" idx="2"/>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lstStyle>
            <a:defPPr>
              <a:defRPr kern="1200"/>
            </a:defPPr>
            <a:lvl1pPr defTabSz="4508500">
              <a:defRPr sz="6000"/>
            </a:lvl1pPr>
          </a:lstStyle>
          <a:p>
            <a:pPr>
              <a:defRPr/>
            </a:pPr>
            <a:endParaRPr lang="en-AU"/>
          </a:p>
        </p:txBody>
      </p:sp>
      <p:sp>
        <p:nvSpPr>
          <p:cNvPr id="4101" name="Rectangle 5"/>
          <p:cNvSpPr>
            <a:spLocks noGrp="1" noChangeArrowheads="1"/>
          </p:cNvSpPr>
          <p:nvPr>
            <p:ph type="sldNum" sz="quarter" idx="3"/>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lstStyle>
            <a:defPPr>
              <a:defRPr kern="1200"/>
            </a:defPPr>
            <a:lvl1pPr algn="r" defTabSz="4508500">
              <a:defRPr sz="6000"/>
            </a:lvl1pPr>
          </a:lstStyle>
          <a:p>
            <a:pPr>
              <a:defRPr/>
            </a:pPr>
            <a:fld id="{440C443C-8022-4F5D-8F2E-5133654FC91D}" type="slidenum">
              <a:rPr lang="en-AU"/>
              <a:t>‹#›</a:t>
            </a:fld>
            <a:endParaRPr lang="en-A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lstStyle>
            <a:defPPr>
              <a:defRPr kern="1200"/>
            </a:defPPr>
            <a:lvl1pPr defTabSz="4508500">
              <a:defRPr sz="6000"/>
            </a:lvl1pPr>
          </a:lstStyle>
          <a:p>
            <a:pPr>
              <a:defRPr/>
            </a:pPr>
            <a:endParaRPr lang="en-AU"/>
          </a:p>
        </p:txBody>
      </p:sp>
      <p:sp>
        <p:nvSpPr>
          <p:cNvPr id="3075" name="Rectangle 3"/>
          <p:cNvSpPr>
            <a:spLocks noGrp="1" noChangeArrowheads="1"/>
          </p:cNvSpPr>
          <p:nvPr>
            <p:ph type="dt" idx="1"/>
          </p:nvPr>
        </p:nvSpPr>
        <p:spPr bwMode="auto">
          <a:xfrm>
            <a:off x="17941925" y="0"/>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lstStyle>
            <a:defPPr>
              <a:defRPr kern="1200"/>
            </a:defPPr>
            <a:lvl1pPr algn="r" defTabSz="4508500">
              <a:defRPr sz="6000"/>
            </a:lvl1pPr>
          </a:lstStyle>
          <a:p>
            <a:pPr>
              <a:defRPr/>
            </a:pPr>
            <a:endParaRPr lang="en-AU"/>
          </a:p>
        </p:txBody>
      </p:sp>
      <p:sp>
        <p:nvSpPr>
          <p:cNvPr id="3076" name="Rectangle 4"/>
          <p:cNvSpPr>
            <a:spLocks noGrp="1" noRot="1" noChangeAspect="1" noChangeArrowheads="1" noTextEdit="1"/>
          </p:cNvSpPr>
          <p:nvPr>
            <p:ph type="sldImg" idx="2"/>
          </p:nvPr>
        </p:nvSpPr>
        <p:spPr bwMode="auto">
          <a:xfrm>
            <a:off x="3378200" y="3757613"/>
            <a:ext cx="24996775" cy="18748375"/>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77" name="Rectangle 5"/>
          <p:cNvSpPr>
            <a:spLocks noGrp="1" noChangeArrowheads="1"/>
          </p:cNvSpPr>
          <p:nvPr>
            <p:ph type="body" sz="quarter" idx="3"/>
          </p:nvPr>
        </p:nvSpPr>
        <p:spPr bwMode="auto">
          <a:xfrm>
            <a:off x="4137025" y="24004588"/>
            <a:ext cx="23456900" cy="225123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t" anchorCtr="0" compatLnSpc="1"/>
          <a:lstStyle>
            <a:defPPr>
              <a:defRPr kern="1200"/>
            </a:defP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3078" name="Rectangle 6"/>
          <p:cNvSpPr>
            <a:spLocks noGrp="1" noChangeArrowheads="1"/>
          </p:cNvSpPr>
          <p:nvPr>
            <p:ph type="ftr" sz="quarter" idx="4"/>
          </p:nvPr>
        </p:nvSpPr>
        <p:spPr bwMode="auto">
          <a:xfrm>
            <a:off x="0" y="47639288"/>
            <a:ext cx="138049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lstStyle>
            <a:defPPr>
              <a:defRPr kern="1200"/>
            </a:defPPr>
            <a:lvl1pPr defTabSz="4508500">
              <a:defRPr sz="6000"/>
            </a:lvl1pPr>
          </a:lstStyle>
          <a:p>
            <a:pPr>
              <a:defRPr/>
            </a:pPr>
            <a:endParaRPr lang="en-AU"/>
          </a:p>
        </p:txBody>
      </p:sp>
      <p:sp>
        <p:nvSpPr>
          <p:cNvPr id="3079" name="Rectangle 7"/>
          <p:cNvSpPr>
            <a:spLocks noGrp="1" noChangeArrowheads="1"/>
          </p:cNvSpPr>
          <p:nvPr>
            <p:ph type="sldNum" sz="quarter" idx="5"/>
          </p:nvPr>
        </p:nvSpPr>
        <p:spPr bwMode="auto">
          <a:xfrm>
            <a:off x="17941925" y="47639288"/>
            <a:ext cx="141351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0028" tIns="225014" rIns="450028" bIns="225014" anchor="b" anchorCtr="0" compatLnSpc="1"/>
          <a:lstStyle>
            <a:defPPr>
              <a:defRPr kern="1200"/>
            </a:defPPr>
            <a:lvl1pPr algn="r" defTabSz="4508500">
              <a:defRPr sz="6000"/>
            </a:lvl1pPr>
          </a:lstStyle>
          <a:p>
            <a:pPr>
              <a:defRPr/>
            </a:pPr>
            <a:fld id="{42207482-9F38-4AF6-9B91-768DCEDA59AC}" type="slidenum">
              <a:rPr lang="en-AU"/>
              <a:t>‹#›</a:t>
            </a:fld>
            <a:endParaRPr lang="en-A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defPPr>
              <a:defRPr kern="1200"/>
            </a:defPPr>
            <a:lvl1pPr defTabSz="4508500">
              <a:defRPr sz="2400">
                <a:solidFill>
                  <a:schemeClr val="tx1"/>
                </a:solidFill>
                <a:latin typeface="Times New Roman" panose="02020603050405020304" pitchFamily="18" charset="0"/>
              </a:defRPr>
            </a:lvl1pPr>
            <a:lvl2pPr marL="742950" indent="-285750" defTabSz="4508500">
              <a:defRPr sz="2400">
                <a:solidFill>
                  <a:schemeClr val="tx1"/>
                </a:solidFill>
                <a:latin typeface="Times New Roman" panose="02020603050405020304" pitchFamily="18" charset="0"/>
              </a:defRPr>
            </a:lvl2pPr>
            <a:lvl3pPr marL="1143000" indent="-228600" defTabSz="4508500">
              <a:defRPr sz="2400">
                <a:solidFill>
                  <a:schemeClr val="tx1"/>
                </a:solidFill>
                <a:latin typeface="Times New Roman" panose="02020603050405020304" pitchFamily="18" charset="0"/>
              </a:defRPr>
            </a:lvl3pPr>
            <a:lvl4pPr marL="1600200" indent="-228600" defTabSz="4508500">
              <a:defRPr sz="2400">
                <a:solidFill>
                  <a:schemeClr val="tx1"/>
                </a:solidFill>
                <a:latin typeface="Times New Roman" panose="02020603050405020304" pitchFamily="18" charset="0"/>
              </a:defRPr>
            </a:lvl4pPr>
            <a:lvl5pPr marL="2057400" indent="-228600" defTabSz="4508500">
              <a:defRPr sz="2400">
                <a:solidFill>
                  <a:schemeClr val="tx1"/>
                </a:solidFill>
                <a:latin typeface="Times New Roman" panose="02020603050405020304" pitchFamily="18" charset="0"/>
              </a:defRPr>
            </a:lvl5pPr>
            <a:lvl6pPr marL="2514600" indent="-228600" defTabSz="45085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defTabSz="45085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defTabSz="45085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defTabSz="4508500" eaLnBrk="0" fontAlgn="base" hangingPunct="0">
              <a:spcBef>
                <a:spcPct val="0"/>
              </a:spcBef>
              <a:spcAft>
                <a:spcPct val="0"/>
              </a:spcAft>
              <a:defRPr sz="2400">
                <a:solidFill>
                  <a:schemeClr val="tx1"/>
                </a:solidFill>
                <a:latin typeface="Times New Roman" panose="02020603050405020304" pitchFamily="18" charset="0"/>
              </a:defRPr>
            </a:lvl9pPr>
          </a:lstStyle>
          <a:p>
            <a:fld id="{842B0325-ACC9-488E-8876-C4E9E3B68AD8}" type="slidenum">
              <a:rPr lang="en-AU" sz="6000" smtClean="0"/>
              <a:t>1</a:t>
            </a:fld>
            <a:endParaRPr lang="en-AU" sz="6000"/>
          </a:p>
        </p:txBody>
      </p:sp>
      <p:sp>
        <p:nvSpPr>
          <p:cNvPr id="4099" name="Rectangle 2"/>
          <p:cNvSpPr>
            <a:spLocks noGrp="1" noRot="1" noChangeAspect="1" noChangeArrowheads="1" noTextEdit="1"/>
          </p:cNvSpPr>
          <p:nvPr>
            <p:ph type="sldImg"/>
          </p:nvPr>
        </p:nvSpPr>
        <p:spPr/>
      </p:sp>
      <p:sp>
        <p:nvSpPr>
          <p:cNvPr id="4100" name="Rectangle 3"/>
          <p:cNvSpPr>
            <a:spLocks noGrp="1" noChangeArrowheads="1"/>
          </p:cNvSpPr>
          <p:nvPr>
            <p:ph type="body" idx="1"/>
          </p:nvPr>
        </p:nvSpPr>
        <p:spPr>
          <a:noFill/>
        </p:spPr>
        <p:txBody>
          <a:bodyPr/>
          <a:lstStyle>
            <a:defPPr>
              <a:defRPr kern="1200"/>
            </a:defP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2123" y="10226675"/>
            <a:ext cx="37306957" cy="7054850"/>
          </a:xfrm>
        </p:spPr>
        <p:txBody>
          <a:bodyPr/>
          <a:lstStyle>
            <a:defPPr>
              <a:defRPr kern="1200"/>
            </a:defPPr>
          </a:lstStyle>
          <a:p>
            <a:r>
              <a:rPr lang="en-US"/>
              <a:t>Click to edit Master title style</a:t>
            </a:r>
          </a:p>
        </p:txBody>
      </p:sp>
      <p:sp>
        <p:nvSpPr>
          <p:cNvPr id="3" name="Subtitle 2"/>
          <p:cNvSpPr>
            <a:spLocks noGrp="1"/>
          </p:cNvSpPr>
          <p:nvPr>
            <p:ph type="subTitle" idx="1"/>
          </p:nvPr>
        </p:nvSpPr>
        <p:spPr>
          <a:xfrm>
            <a:off x="6584245" y="18653125"/>
            <a:ext cx="30722711" cy="8413750"/>
          </a:xfrm>
        </p:spPr>
        <p:txBody>
          <a:bodyPr/>
          <a:lstStyle>
            <a:defPPr>
              <a:defRPr kern="1200"/>
            </a:defPPr>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DA66E67-F948-4693-96A5-27BC239C04A3}" type="slidenum">
              <a:rPr lang="en-US"/>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Vertical Text Placeholder 2"/>
          <p:cNvSpPr>
            <a:spLocks noGrp="1"/>
          </p:cNvSpPr>
          <p:nvPr>
            <p:ph type="body" orient="vert" idx="1"/>
          </p:nvPr>
        </p:nvSpPr>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2DA27A25-0059-41B6-A6E5-54D93C10805F}" type="slidenum">
              <a:rPr lang="en-US"/>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271635" y="2925763"/>
            <a:ext cx="9326033" cy="26335038"/>
          </a:xfrm>
        </p:spPr>
        <p:txBody>
          <a:bodyPr vert="eaVert"/>
          <a:lstStyle>
            <a:defPPr>
              <a:defRPr kern="1200"/>
            </a:defPPr>
          </a:lstStyle>
          <a:p>
            <a:r>
              <a:rPr lang="en-US"/>
              <a:t>Click to edit Master title style</a:t>
            </a:r>
          </a:p>
        </p:txBody>
      </p:sp>
      <p:sp>
        <p:nvSpPr>
          <p:cNvPr id="3" name="Vertical Text Placeholder 2"/>
          <p:cNvSpPr>
            <a:spLocks noGrp="1"/>
          </p:cNvSpPr>
          <p:nvPr>
            <p:ph type="body" orient="vert" idx="1"/>
          </p:nvPr>
        </p:nvSpPr>
        <p:spPr>
          <a:xfrm>
            <a:off x="3293534" y="2925763"/>
            <a:ext cx="27842635" cy="26335038"/>
          </a:xfrm>
        </p:spPr>
        <p:txBody>
          <a:bodyPr vert="eaVert"/>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43B26BC-A2E6-4CDA-9F76-12293F26600A}" type="slidenum">
              <a:rPr lang="en-US"/>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idx="1"/>
          </p:nvPr>
        </p:nvSpPr>
        <p:spPr/>
        <p:txBody>
          <a:bodyPr/>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0EC1B4D6-BEE2-4AF6-A92E-38CD68913D5A}" type="slidenum">
              <a:rPr lang="en-US"/>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1" y="21153439"/>
            <a:ext cx="37306957" cy="6537325"/>
          </a:xfrm>
        </p:spPr>
        <p:txBody>
          <a:bodyPr anchor="t"/>
          <a:lstStyle>
            <a:defPPr>
              <a:defRPr kern="1200"/>
            </a:defPPr>
            <a:lvl1pPr algn="l">
              <a:defRPr sz="4000" b="1" cap="all"/>
            </a:lvl1pPr>
          </a:lstStyle>
          <a:p>
            <a:r>
              <a:rPr lang="en-US"/>
              <a:t>Click to edit Master title style</a:t>
            </a:r>
          </a:p>
        </p:txBody>
      </p:sp>
      <p:sp>
        <p:nvSpPr>
          <p:cNvPr id="3" name="Text Placeholder 2"/>
          <p:cNvSpPr>
            <a:spLocks noGrp="1"/>
          </p:cNvSpPr>
          <p:nvPr>
            <p:ph type="body" idx="1"/>
          </p:nvPr>
        </p:nvSpPr>
        <p:spPr>
          <a:xfrm>
            <a:off x="3467101" y="13952538"/>
            <a:ext cx="37306957" cy="7200900"/>
          </a:xfrm>
        </p:spPr>
        <p:txBody>
          <a:bodyPr anchor="b"/>
          <a:lstStyle>
            <a:defPPr>
              <a:defRPr kern="1200"/>
            </a:defPPr>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5"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6" name="Rectangle 6"/>
          <p:cNvSpPr>
            <a:spLocks noGrp="1" noChangeArrowheads="1"/>
          </p:cNvSpPr>
          <p:nvPr>
            <p:ph type="sldNum" sz="quarter" idx="12"/>
          </p:nvPr>
        </p:nvSpPr>
        <p:spPr/>
        <p:txBody>
          <a:bodyPr/>
          <a:lstStyle>
            <a:defPPr>
              <a:defRPr kern="1200"/>
            </a:defPPr>
            <a:lvl1pPr>
              <a:defRPr/>
            </a:lvl1pPr>
          </a:lstStyle>
          <a:p>
            <a:pPr>
              <a:defRPr/>
            </a:pPr>
            <a:fld id="{D8650354-6837-43DB-843B-C6021BD2EF37}" type="slidenum">
              <a:rPr lang="en-US"/>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Content Placeholder 2"/>
          <p:cNvSpPr>
            <a:spLocks noGrp="1"/>
          </p:cNvSpPr>
          <p:nvPr>
            <p:ph sz="half" idx="1"/>
          </p:nvPr>
        </p:nvSpPr>
        <p:spPr>
          <a:xfrm>
            <a:off x="32935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2013334" y="9509126"/>
            <a:ext cx="18584332" cy="19751675"/>
          </a:xfrm>
        </p:spPr>
        <p:txBody>
          <a:bodyPr/>
          <a:lstStyle>
            <a:defPPr>
              <a:defRPr kern="1200"/>
            </a:defPPr>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4296FF25-ADB1-4315-9622-9852994CD1E5}" type="slidenum">
              <a:rPr lang="en-US"/>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194279" y="1317625"/>
            <a:ext cx="39502643" cy="5486400"/>
          </a:xfrm>
        </p:spPr>
        <p:txBody>
          <a:bodyPr/>
          <a:lstStyle>
            <a:defPPr>
              <a:defRPr kern="1200"/>
            </a:defPPr>
            <a:lvl1pPr>
              <a:defRPr/>
            </a:lvl1pPr>
          </a:lstStyle>
          <a:p>
            <a:r>
              <a:rPr lang="en-US"/>
              <a:t>Click to edit Master title style</a:t>
            </a:r>
          </a:p>
        </p:txBody>
      </p:sp>
      <p:sp>
        <p:nvSpPr>
          <p:cNvPr id="3" name="Text Placeholder 2"/>
          <p:cNvSpPr>
            <a:spLocks noGrp="1"/>
          </p:cNvSpPr>
          <p:nvPr>
            <p:ph type="body" idx="1"/>
          </p:nvPr>
        </p:nvSpPr>
        <p:spPr>
          <a:xfrm>
            <a:off x="2194278" y="7369176"/>
            <a:ext cx="19392900"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194278" y="10439400"/>
            <a:ext cx="19392900"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22295555" y="7369176"/>
            <a:ext cx="19401368" cy="3070225"/>
          </a:xfrm>
        </p:spPr>
        <p:txBody>
          <a:bodyPr anchor="b"/>
          <a:lstStyle>
            <a:defPPr>
              <a:defRPr kern="1200"/>
            </a:defPPr>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22295555" y="10439400"/>
            <a:ext cx="19401368" cy="18965862"/>
          </a:xfrm>
        </p:spPr>
        <p:txBody>
          <a:bodyPr/>
          <a:lstStyle>
            <a:defPPr>
              <a:defRPr kern="1200"/>
            </a:defPPr>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8"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9" name="Rectangle 6"/>
          <p:cNvSpPr>
            <a:spLocks noGrp="1" noChangeArrowheads="1"/>
          </p:cNvSpPr>
          <p:nvPr>
            <p:ph type="sldNum" sz="quarter" idx="12"/>
          </p:nvPr>
        </p:nvSpPr>
        <p:spPr/>
        <p:txBody>
          <a:bodyPr/>
          <a:lstStyle>
            <a:defPPr>
              <a:defRPr kern="1200"/>
            </a:defPPr>
            <a:lvl1pPr>
              <a:defRPr/>
            </a:lvl1pPr>
          </a:lstStyle>
          <a:p>
            <a:pPr>
              <a:defRPr/>
            </a:pPr>
            <a:fld id="{72EF82B1-171C-4CAC-B9C4-22062286C8C4}" type="slidenum">
              <a:rPr lang="en-US"/>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defPPr>
              <a:defRPr kern="1200"/>
            </a:defPPr>
          </a:lstStyle>
          <a:p>
            <a:r>
              <a:rPr lang="en-US"/>
              <a:t>Click to edit Master title style</a:t>
            </a:r>
          </a:p>
        </p:txBody>
      </p:sp>
      <p:sp>
        <p:nvSpPr>
          <p:cNvPr id="3"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4"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5" name="Rectangle 6"/>
          <p:cNvSpPr>
            <a:spLocks noGrp="1" noChangeArrowheads="1"/>
          </p:cNvSpPr>
          <p:nvPr>
            <p:ph type="sldNum" sz="quarter" idx="12"/>
          </p:nvPr>
        </p:nvSpPr>
        <p:spPr/>
        <p:txBody>
          <a:bodyPr/>
          <a:lstStyle>
            <a:defPPr>
              <a:defRPr kern="1200"/>
            </a:defPPr>
            <a:lvl1pPr>
              <a:defRPr/>
            </a:lvl1pPr>
          </a:lstStyle>
          <a:p>
            <a:pPr>
              <a:defRPr/>
            </a:pPr>
            <a:fld id="{678F620B-8934-45A0-BE2C-EF6C76032C45}" type="slidenum">
              <a:rPr lang="en-US"/>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3"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4" name="Rectangle 6"/>
          <p:cNvSpPr>
            <a:spLocks noGrp="1" noChangeArrowheads="1"/>
          </p:cNvSpPr>
          <p:nvPr>
            <p:ph type="sldNum" sz="quarter" idx="12"/>
          </p:nvPr>
        </p:nvSpPr>
        <p:spPr/>
        <p:txBody>
          <a:bodyPr/>
          <a:lstStyle>
            <a:defPPr>
              <a:defRPr kern="1200"/>
            </a:defPPr>
            <a:lvl1pPr>
              <a:defRPr/>
            </a:lvl1pPr>
          </a:lstStyle>
          <a:p>
            <a:pPr>
              <a:defRPr/>
            </a:pPr>
            <a:fld id="{A3ECE3F5-A3DD-46D3-8112-19EE7FD1DDFA}" type="slidenum">
              <a:rPr lang="en-US"/>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278" y="1311275"/>
            <a:ext cx="14439900" cy="5576888"/>
          </a:xfrm>
        </p:spPr>
        <p:txBody>
          <a:bodyPr anchor="b"/>
          <a:lstStyle>
            <a:defPPr>
              <a:defRPr kern="1200"/>
            </a:defPPr>
            <a:lvl1pPr algn="l">
              <a:defRPr sz="2000" b="1"/>
            </a:lvl1pPr>
          </a:lstStyle>
          <a:p>
            <a:r>
              <a:rPr lang="en-US"/>
              <a:t>Click to edit Master title style</a:t>
            </a:r>
          </a:p>
        </p:txBody>
      </p:sp>
      <p:sp>
        <p:nvSpPr>
          <p:cNvPr id="3" name="Content Placeholder 2"/>
          <p:cNvSpPr>
            <a:spLocks noGrp="1"/>
          </p:cNvSpPr>
          <p:nvPr>
            <p:ph idx="1"/>
          </p:nvPr>
        </p:nvSpPr>
        <p:spPr>
          <a:xfrm>
            <a:off x="17160523" y="1311275"/>
            <a:ext cx="24536400" cy="28093988"/>
          </a:xfrm>
        </p:spPr>
        <p:txBody>
          <a:bodyPr/>
          <a:lstStyle>
            <a:defPPr>
              <a:defRPr kern="1200"/>
            </a:defPPr>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194278" y="6888163"/>
            <a:ext cx="14439900" cy="22517100"/>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96691E56-DA67-4BF5-BA67-706F30B37046}" type="slidenum">
              <a:rPr lang="en-US"/>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3545" y="23042564"/>
            <a:ext cx="26334157" cy="2720975"/>
          </a:xfrm>
        </p:spPr>
        <p:txBody>
          <a:bodyPr anchor="b"/>
          <a:lstStyle>
            <a:defPPr>
              <a:defRPr kern="1200"/>
            </a:defPPr>
            <a:lvl1pPr algn="l">
              <a:defRPr sz="2000" b="1"/>
            </a:lvl1pPr>
          </a:lstStyle>
          <a:p>
            <a:r>
              <a:rPr lang="en-US"/>
              <a:t>Click to edit Master title style</a:t>
            </a:r>
          </a:p>
        </p:txBody>
      </p:sp>
      <p:sp>
        <p:nvSpPr>
          <p:cNvPr id="3" name="Picture Placeholder 2"/>
          <p:cNvSpPr>
            <a:spLocks noGrp="1"/>
          </p:cNvSpPr>
          <p:nvPr>
            <p:ph type="pic" idx="1"/>
          </p:nvPr>
        </p:nvSpPr>
        <p:spPr>
          <a:xfrm>
            <a:off x="8603545" y="2941638"/>
            <a:ext cx="26334157" cy="19750088"/>
          </a:xfrm>
        </p:spPr>
        <p:txBody>
          <a:bodyPr/>
          <a:lstStyle>
            <a:defPPr>
              <a:defRPr kern="1200"/>
            </a:defPPr>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8603545" y="25763539"/>
            <a:ext cx="26334157" cy="3862387"/>
          </a:xfrm>
        </p:spPr>
        <p:txBody>
          <a:bodyPr/>
          <a:lstStyle>
            <a:defPPr>
              <a:defRPr kern="1200"/>
            </a:defPPr>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defPPr>
              <a:defRPr kern="1200"/>
            </a:defPPr>
            <a:lvl1pPr>
              <a:defRPr/>
            </a:lvl1pPr>
          </a:lstStyle>
          <a:p>
            <a:pPr>
              <a:defRPr/>
            </a:pPr>
            <a:endParaRPr lang="en-US"/>
          </a:p>
        </p:txBody>
      </p:sp>
      <p:sp>
        <p:nvSpPr>
          <p:cNvPr id="6" name="Rectangle 5"/>
          <p:cNvSpPr>
            <a:spLocks noGrp="1" noChangeArrowheads="1"/>
          </p:cNvSpPr>
          <p:nvPr>
            <p:ph type="ftr" sz="quarter" idx="11"/>
          </p:nvPr>
        </p:nvSpPr>
        <p:spPr/>
        <p:txBody>
          <a:bodyPr/>
          <a:lstStyle>
            <a:defPPr>
              <a:defRPr kern="1200"/>
            </a:defPPr>
            <a:lvl1pPr>
              <a:defRPr/>
            </a:lvl1pPr>
          </a:lstStyle>
          <a:p>
            <a:pPr>
              <a:defRPr/>
            </a:pPr>
            <a:endParaRPr lang="en-US"/>
          </a:p>
        </p:txBody>
      </p:sp>
      <p:sp>
        <p:nvSpPr>
          <p:cNvPr id="7" name="Rectangle 6"/>
          <p:cNvSpPr>
            <a:spLocks noGrp="1" noChangeArrowheads="1"/>
          </p:cNvSpPr>
          <p:nvPr>
            <p:ph type="sldNum" sz="quarter" idx="12"/>
          </p:nvPr>
        </p:nvSpPr>
        <p:spPr/>
        <p:txBody>
          <a:bodyPr/>
          <a:lstStyle>
            <a:defPPr>
              <a:defRPr kern="1200"/>
            </a:defPPr>
            <a:lvl1pPr>
              <a:defRPr/>
            </a:lvl1pPr>
          </a:lstStyle>
          <a:p>
            <a:pPr>
              <a:defRPr/>
            </a:pPr>
            <a:fld id="{87F51DAE-E528-43E1-8BE0-91521416EFB0}" type="slidenum">
              <a:rPr lang="en-US"/>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0094B3"/>
            </a:gs>
          </a:gsLst>
          <a:lin ang="5400000" scaled="1"/>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294063" y="2925763"/>
            <a:ext cx="37303075" cy="548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ctr" anchorCtr="0" compatLnSpc="1"/>
          <a:lstStyle>
            <a:defPPr>
              <a:defRPr kern="1200"/>
            </a:defPPr>
          </a:lstStyle>
          <a:p>
            <a:pPr lvl="0"/>
            <a:r>
              <a:rPr lang="en-US"/>
              <a:t>Click to edit Master title style</a:t>
            </a:r>
          </a:p>
        </p:txBody>
      </p:sp>
      <p:sp>
        <p:nvSpPr>
          <p:cNvPr id="1027" name="Rectangle 3"/>
          <p:cNvSpPr>
            <a:spLocks noGrp="1" noChangeArrowheads="1"/>
          </p:cNvSpPr>
          <p:nvPr>
            <p:ph type="body" idx="1"/>
          </p:nvPr>
        </p:nvSpPr>
        <p:spPr bwMode="auto">
          <a:xfrm>
            <a:off x="3294063" y="9509125"/>
            <a:ext cx="37303075" cy="19751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lstStyle>
            <a:defPPr>
              <a:defRPr kern="1200"/>
            </a:def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294063"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lstStyle>
            <a:defPPr>
              <a:defRPr kern="1200"/>
            </a:defPPr>
            <a:lvl1pPr defTabSz="4267200">
              <a:defRPr sz="6500"/>
            </a:lvl1pPr>
          </a:lstStyle>
          <a:p>
            <a:pPr>
              <a:defRPr/>
            </a:pPr>
            <a:endParaRPr lang="en-US"/>
          </a:p>
        </p:txBody>
      </p:sp>
      <p:sp>
        <p:nvSpPr>
          <p:cNvPr id="1029" name="Rectangle 5"/>
          <p:cNvSpPr>
            <a:spLocks noGrp="1" noChangeArrowheads="1"/>
          </p:cNvSpPr>
          <p:nvPr>
            <p:ph type="ftr" sz="quarter" idx="3"/>
          </p:nvPr>
        </p:nvSpPr>
        <p:spPr bwMode="auto">
          <a:xfrm>
            <a:off x="14993938" y="29992638"/>
            <a:ext cx="13903325"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lstStyle>
            <a:defPPr>
              <a:defRPr kern="1200"/>
            </a:defPPr>
            <a:lvl1pPr algn="ctr" defTabSz="4267200">
              <a:defRPr sz="6500"/>
            </a:lvl1pPr>
          </a:lstStyle>
          <a:p>
            <a:pPr>
              <a:defRPr/>
            </a:pPr>
            <a:endParaRPr lang="en-US"/>
          </a:p>
        </p:txBody>
      </p:sp>
      <p:sp>
        <p:nvSpPr>
          <p:cNvPr id="1030" name="Rectangle 6"/>
          <p:cNvSpPr>
            <a:spLocks noGrp="1" noChangeArrowheads="1"/>
          </p:cNvSpPr>
          <p:nvPr>
            <p:ph type="sldNum" sz="quarter" idx="4"/>
          </p:nvPr>
        </p:nvSpPr>
        <p:spPr bwMode="auto">
          <a:xfrm>
            <a:off x="31453138" y="29992638"/>
            <a:ext cx="9144000" cy="219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26714" tIns="213357" rIns="426714" bIns="213357" anchor="t" anchorCtr="0" compatLnSpc="1"/>
          <a:lstStyle>
            <a:defPPr>
              <a:defRPr kern="1200"/>
            </a:defPPr>
            <a:lvl1pPr algn="r" defTabSz="4267200">
              <a:defRPr sz="6500"/>
            </a:lvl1pPr>
          </a:lstStyle>
          <a:p>
            <a:pPr>
              <a:defRPr/>
            </a:pPr>
            <a:fld id="{469A0CB4-D18D-4AEF-B324-9EDF067D136D}" type="slidenum">
              <a:rPr lang="en-US"/>
              <a:t>‹#›</a:t>
            </a:fld>
            <a:endParaRPr lang="en-US"/>
          </a:p>
        </p:txBody>
      </p:sp>
      <p:pic>
        <p:nvPicPr>
          <p:cNvPr id="1031" name="New picture"/>
          <p:cNvPicPr/>
          <p:nvPr/>
        </p:nvPicPr>
        <p:blipFill>
          <a:blip r:embed="rId13"/>
          <a:stretch>
            <a:fillRect/>
          </a:stretch>
        </p:blipFill>
        <p:spPr>
          <a:xfrm rot="16200000">
            <a:off x="-11074400" y="16459200"/>
            <a:ext cx="14274800" cy="3937000"/>
          </a:xfrm>
          <a:prstGeom prst="rect">
            <a:avLst/>
          </a:prstGeom>
        </p:spPr>
      </p:pic>
      <p:pic>
        <p:nvPicPr>
          <p:cNvPr id="1032" name="New picture"/>
          <p:cNvPicPr/>
          <p:nvPr/>
        </p:nvPicPr>
        <p:blipFill>
          <a:blip r:embed="rId13"/>
          <a:stretch>
            <a:fillRect/>
          </a:stretch>
        </p:blipFill>
        <p:spPr>
          <a:xfrm rot="5400000">
            <a:off x="40690800" y="16459200"/>
            <a:ext cx="14274800" cy="3937000"/>
          </a:xfrm>
          <a:prstGeom prst="rect">
            <a:avLst/>
          </a:prstGeom>
        </p:spPr>
      </p:pic>
      <p:pic>
        <p:nvPicPr>
          <p:cNvPr id="1033" name="New picture"/>
          <p:cNvPicPr/>
          <p:nvPr/>
        </p:nvPicPr>
        <p:blipFill>
          <a:blip r:embed="rId14"/>
          <a:stretch>
            <a:fillRect/>
          </a:stretch>
        </p:blipFill>
        <p:spPr>
          <a:xfrm>
            <a:off x="6946900" y="33426400"/>
            <a:ext cx="29997400" cy="1447800"/>
          </a:xfrm>
          <a:prstGeom prst="rect">
            <a:avLst/>
          </a:prstGeom>
        </p:spPr>
      </p:pic>
      <p:sp>
        <p:nvSpPr>
          <p:cNvPr id="1034" name="New shape"/>
          <p:cNvSpPr/>
          <p:nvPr/>
        </p:nvSpPr>
        <p:spPr>
          <a:xfrm>
            <a:off x="6946900" y="33997900"/>
            <a:ext cx="21945600" cy="127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sz="4560">
                <a:solidFill>
                  <a:srgbClr val="808080"/>
                </a:solidFill>
              </a:rPr>
              <a:t>Template ID: persuadingsapphire  Size: 48x36</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defPPr>
        <a:defRPr kern="1200"/>
      </a:defPPr>
      <a:lvl1pPr algn="ctr" defTabSz="4267200" rtl="0" eaLnBrk="0" fontAlgn="base" hangingPunct="0">
        <a:spcBef>
          <a:spcPct val="0"/>
        </a:spcBef>
        <a:spcAft>
          <a:spcPct val="0"/>
        </a:spcAft>
        <a:defRPr sz="20500">
          <a:solidFill>
            <a:schemeClr val="tx2"/>
          </a:solidFill>
          <a:latin typeface="+mj-lt"/>
          <a:ea typeface="+mj-ea"/>
          <a:cs typeface="+mj-cs"/>
        </a:defRPr>
      </a:lvl1pPr>
      <a:lvl2pPr algn="ctr" defTabSz="4267200" rtl="0" eaLnBrk="0" fontAlgn="base" hangingPunct="0">
        <a:spcBef>
          <a:spcPct val="0"/>
        </a:spcBef>
        <a:spcAft>
          <a:spcPct val="0"/>
        </a:spcAft>
        <a:defRPr sz="20500">
          <a:solidFill>
            <a:schemeClr val="tx2"/>
          </a:solidFill>
          <a:latin typeface="Times New Roman" panose="02020603050405020304" pitchFamily="18" charset="0"/>
        </a:defRPr>
      </a:lvl2pPr>
      <a:lvl3pPr algn="ctr" defTabSz="4267200" rtl="0" eaLnBrk="0" fontAlgn="base" hangingPunct="0">
        <a:spcBef>
          <a:spcPct val="0"/>
        </a:spcBef>
        <a:spcAft>
          <a:spcPct val="0"/>
        </a:spcAft>
        <a:defRPr sz="20500">
          <a:solidFill>
            <a:schemeClr val="tx2"/>
          </a:solidFill>
          <a:latin typeface="Times New Roman" panose="02020603050405020304" pitchFamily="18" charset="0"/>
        </a:defRPr>
      </a:lvl3pPr>
      <a:lvl4pPr algn="ctr" defTabSz="4267200" rtl="0" eaLnBrk="0" fontAlgn="base" hangingPunct="0">
        <a:spcBef>
          <a:spcPct val="0"/>
        </a:spcBef>
        <a:spcAft>
          <a:spcPct val="0"/>
        </a:spcAft>
        <a:defRPr sz="20500">
          <a:solidFill>
            <a:schemeClr val="tx2"/>
          </a:solidFill>
          <a:latin typeface="Times New Roman" panose="02020603050405020304" pitchFamily="18" charset="0"/>
        </a:defRPr>
      </a:lvl4pPr>
      <a:lvl5pPr algn="ctr" defTabSz="4267200" rtl="0" eaLnBrk="0" fontAlgn="base" hangingPunct="0">
        <a:spcBef>
          <a:spcPct val="0"/>
        </a:spcBef>
        <a:spcAft>
          <a:spcPct val="0"/>
        </a:spcAft>
        <a:defRPr sz="20500">
          <a:solidFill>
            <a:schemeClr val="tx2"/>
          </a:solidFill>
          <a:latin typeface="Times New Roman" panose="02020603050405020304" pitchFamily="18" charset="0"/>
        </a:defRPr>
      </a:lvl5pPr>
      <a:lvl6pPr marL="457200" algn="ctr" defTabSz="4267200" rtl="0" eaLnBrk="0" fontAlgn="base" hangingPunct="0">
        <a:spcBef>
          <a:spcPct val="0"/>
        </a:spcBef>
        <a:spcAft>
          <a:spcPct val="0"/>
        </a:spcAft>
        <a:defRPr sz="20500">
          <a:solidFill>
            <a:schemeClr val="tx2"/>
          </a:solidFill>
          <a:latin typeface="Times New Roman" panose="02020603050405020304" pitchFamily="18" charset="0"/>
        </a:defRPr>
      </a:lvl6pPr>
      <a:lvl7pPr marL="914400" algn="ctr" defTabSz="4267200" rtl="0" eaLnBrk="0" fontAlgn="base" hangingPunct="0">
        <a:spcBef>
          <a:spcPct val="0"/>
        </a:spcBef>
        <a:spcAft>
          <a:spcPct val="0"/>
        </a:spcAft>
        <a:defRPr sz="20500">
          <a:solidFill>
            <a:schemeClr val="tx2"/>
          </a:solidFill>
          <a:latin typeface="Times New Roman" panose="02020603050405020304" pitchFamily="18" charset="0"/>
        </a:defRPr>
      </a:lvl7pPr>
      <a:lvl8pPr marL="1371600" algn="ctr" defTabSz="4267200" rtl="0" eaLnBrk="0" fontAlgn="base" hangingPunct="0">
        <a:spcBef>
          <a:spcPct val="0"/>
        </a:spcBef>
        <a:spcAft>
          <a:spcPct val="0"/>
        </a:spcAft>
        <a:defRPr sz="20500">
          <a:solidFill>
            <a:schemeClr val="tx2"/>
          </a:solidFill>
          <a:latin typeface="Times New Roman" panose="02020603050405020304" pitchFamily="18" charset="0"/>
        </a:defRPr>
      </a:lvl8pPr>
      <a:lvl9pPr marL="1828800" algn="ctr" defTabSz="4267200" rtl="0" eaLnBrk="0" fontAlgn="base" hangingPunct="0">
        <a:spcBef>
          <a:spcPct val="0"/>
        </a:spcBef>
        <a:spcAft>
          <a:spcPct val="0"/>
        </a:spcAft>
        <a:defRPr sz="20500">
          <a:solidFill>
            <a:schemeClr val="tx2"/>
          </a:solidFill>
          <a:latin typeface="Times New Roman" panose="02020603050405020304" pitchFamily="18" charset="0"/>
        </a:defRPr>
      </a:lvl9pPr>
    </p:titleStyle>
    <p:bodyStyle>
      <a:defPPr>
        <a:defRPr kern="1200"/>
      </a:defPPr>
      <a:lvl1pPr marL="1600200" indent="-1600200" algn="l" defTabSz="4267200" rtl="0" eaLnBrk="0" fontAlgn="base" hangingPunct="0">
        <a:spcBef>
          <a:spcPct val="20000"/>
        </a:spcBef>
        <a:spcAft>
          <a:spcPct val="0"/>
        </a:spcAft>
        <a:buChar char="•"/>
        <a:defRPr sz="14900">
          <a:solidFill>
            <a:schemeClr val="tx1"/>
          </a:solidFill>
          <a:latin typeface="+mn-lt"/>
          <a:ea typeface="+mn-ea"/>
          <a:cs typeface="+mn-cs"/>
        </a:defRPr>
      </a:lvl1pPr>
      <a:lvl2pPr marL="3467100" indent="-1333500" algn="l" defTabSz="4267200" rtl="0" eaLnBrk="0" fontAlgn="base" hangingPunct="0">
        <a:spcBef>
          <a:spcPct val="20000"/>
        </a:spcBef>
        <a:spcAft>
          <a:spcPct val="0"/>
        </a:spcAft>
        <a:buChar char="–"/>
        <a:defRPr sz="13100">
          <a:solidFill>
            <a:schemeClr val="tx1"/>
          </a:solidFill>
          <a:latin typeface="+mn-lt"/>
        </a:defRPr>
      </a:lvl2pPr>
      <a:lvl3pPr marL="5334000" indent="-1066800" algn="l" defTabSz="4267200" rtl="0" eaLnBrk="0" fontAlgn="base" hangingPunct="0">
        <a:spcBef>
          <a:spcPct val="20000"/>
        </a:spcBef>
        <a:spcAft>
          <a:spcPct val="0"/>
        </a:spcAft>
        <a:buChar char="•"/>
        <a:defRPr sz="11200">
          <a:solidFill>
            <a:schemeClr val="tx1"/>
          </a:solidFill>
          <a:latin typeface="+mn-lt"/>
        </a:defRPr>
      </a:lvl3pPr>
      <a:lvl4pPr marL="7467600" indent="-1066800" algn="l" defTabSz="4267200" rtl="0" eaLnBrk="0" fontAlgn="base" hangingPunct="0">
        <a:spcBef>
          <a:spcPct val="20000"/>
        </a:spcBef>
        <a:spcAft>
          <a:spcPct val="0"/>
        </a:spcAft>
        <a:buChar char="–"/>
        <a:defRPr sz="9300">
          <a:solidFill>
            <a:schemeClr val="tx1"/>
          </a:solidFill>
          <a:latin typeface="+mn-lt"/>
        </a:defRPr>
      </a:lvl4pPr>
      <a:lvl5pPr marL="9601200" indent="-1066800" algn="l" defTabSz="4267200" rtl="0" eaLnBrk="0" fontAlgn="base" hangingPunct="0">
        <a:spcBef>
          <a:spcPct val="20000"/>
        </a:spcBef>
        <a:spcAft>
          <a:spcPct val="0"/>
        </a:spcAft>
        <a:buChar char="»"/>
        <a:defRPr sz="9300">
          <a:solidFill>
            <a:schemeClr val="tx1"/>
          </a:solidFill>
          <a:latin typeface="+mn-lt"/>
        </a:defRPr>
      </a:lvl5pPr>
      <a:lvl6pPr marL="10058400" indent="-1066800" algn="l" defTabSz="4267200" rtl="0" eaLnBrk="0" fontAlgn="base" hangingPunct="0">
        <a:spcBef>
          <a:spcPct val="20000"/>
        </a:spcBef>
        <a:spcAft>
          <a:spcPct val="0"/>
        </a:spcAft>
        <a:buChar char="»"/>
        <a:defRPr sz="9300">
          <a:solidFill>
            <a:schemeClr val="tx1"/>
          </a:solidFill>
          <a:latin typeface="+mn-lt"/>
        </a:defRPr>
      </a:lvl6pPr>
      <a:lvl7pPr marL="10515600" indent="-1066800" algn="l" defTabSz="4267200" rtl="0" eaLnBrk="0" fontAlgn="base" hangingPunct="0">
        <a:spcBef>
          <a:spcPct val="20000"/>
        </a:spcBef>
        <a:spcAft>
          <a:spcPct val="0"/>
        </a:spcAft>
        <a:buChar char="»"/>
        <a:defRPr sz="9300">
          <a:solidFill>
            <a:schemeClr val="tx1"/>
          </a:solidFill>
          <a:latin typeface="+mn-lt"/>
        </a:defRPr>
      </a:lvl7pPr>
      <a:lvl8pPr marL="10972800" indent="-1066800" algn="l" defTabSz="4267200" rtl="0" eaLnBrk="0" fontAlgn="base" hangingPunct="0">
        <a:spcBef>
          <a:spcPct val="20000"/>
        </a:spcBef>
        <a:spcAft>
          <a:spcPct val="0"/>
        </a:spcAft>
        <a:buChar char="»"/>
        <a:defRPr sz="9300">
          <a:solidFill>
            <a:schemeClr val="tx1"/>
          </a:solidFill>
          <a:latin typeface="+mn-lt"/>
        </a:defRPr>
      </a:lvl8pPr>
      <a:lvl9pPr marL="11430000" indent="-1066800" algn="l" defTabSz="4267200" rtl="0" eaLnBrk="0" fontAlgn="base" hangingPunct="0">
        <a:spcBef>
          <a:spcPct val="20000"/>
        </a:spcBef>
        <a:spcAft>
          <a:spcPct val="0"/>
        </a:spcAft>
        <a:buChar char="»"/>
        <a:defRPr sz="93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FFFFFF"/>
            </a:gs>
            <a:gs pos="100000">
              <a:srgbClr val="1482A5"/>
            </a:gs>
          </a:gsLst>
          <a:lin ang="5400000" scaled="1"/>
        </a:gradFill>
        <a:effectLst/>
      </p:bgPr>
    </p:bg>
    <p:spTree>
      <p:nvGrpSpPr>
        <p:cNvPr id="1" name=""/>
        <p:cNvGrpSpPr/>
        <p:nvPr/>
      </p:nvGrpSpPr>
      <p:grpSpPr>
        <a:xfrm>
          <a:off x="0" y="0"/>
          <a:ext cx="0" cy="0"/>
          <a:chOff x="0" y="0"/>
          <a:chExt cx="0" cy="0"/>
        </a:xfrm>
      </p:grpSpPr>
      <p:sp>
        <p:nvSpPr>
          <p:cNvPr id="41" name="Title 11"/>
          <p:cNvSpPr txBox="1"/>
          <p:nvPr/>
        </p:nvSpPr>
        <p:spPr>
          <a:xfrm>
            <a:off x="3657600" y="1385518"/>
            <a:ext cx="36576000" cy="2746935"/>
          </a:xfrm>
          <a:prstGeom prst="rect">
            <a:avLst/>
          </a:prstGeom>
        </p:spPr>
        <p:txBody>
          <a:bodyPr lIns="128016" tIns="64008" rIns="128016" bIns="64008"/>
          <a:lstStyle>
            <a:defPPr>
              <a:defRPr kern="1200"/>
            </a:defPPr>
            <a:lvl1pPr algn="ctr" defTabSz="4389120" rtl="0" eaLnBrk="1" latinLnBrk="0" hangingPunct="1">
              <a:spcBef>
                <a:spcPct val="0"/>
              </a:spcBef>
              <a:buNone/>
              <a:defRPr sz="13400" kern="1200">
                <a:solidFill>
                  <a:schemeClr val="tx1"/>
                </a:solidFill>
                <a:latin typeface="+mj-lt"/>
                <a:ea typeface="+mj-ea"/>
                <a:cs typeface="+mj-cs"/>
              </a:defRPr>
            </a:lvl1pPr>
          </a:lstStyle>
          <a:p>
            <a:pPr marL="180340" marR="586105" algn="ctr">
              <a:spcBef>
                <a:spcPts val="5"/>
              </a:spcBef>
              <a:spcAft>
                <a:spcPts val="0"/>
              </a:spcAft>
            </a:pPr>
            <a:r>
              <a:rPr lang="en-US" sz="8800" b="1" dirty="0"/>
              <a:t>Smart Crop Protection System using Deep Learning</a:t>
            </a:r>
            <a:endParaRPr lang="en-IN" sz="8800" b="1" dirty="0">
              <a:effectLst/>
              <a:latin typeface="Times New Roman" panose="02020603050405020304" pitchFamily="18" charset="0"/>
              <a:ea typeface="Times New Roman" panose="02020603050405020304" pitchFamily="18" charset="0"/>
            </a:endParaRPr>
          </a:p>
        </p:txBody>
      </p:sp>
      <p:sp>
        <p:nvSpPr>
          <p:cNvPr id="42" name="Text Placeholder 16"/>
          <p:cNvSpPr txBox="1"/>
          <p:nvPr/>
        </p:nvSpPr>
        <p:spPr>
          <a:xfrm>
            <a:off x="3657600" y="4528006"/>
            <a:ext cx="36576000" cy="2021840"/>
          </a:xfrm>
          <a:prstGeom prst="rect">
            <a:avLst/>
          </a:prstGeom>
        </p:spPr>
        <p:txBody>
          <a:bodyPr lIns="128016" tIns="64008" rIns="128016" bIns="64008">
            <a:spAutoFit/>
          </a:bodyPr>
          <a:lstStyle>
            <a:defPPr>
              <a:defRPr kern="1200"/>
            </a:defPPr>
            <a:lvl1pPr marL="0" indent="0" algn="l" defTabSz="4389120" rtl="0" eaLnBrk="1" latinLnBrk="0" hangingPunct="1">
              <a:spcBef>
                <a:spcPct val="20000"/>
              </a:spcBef>
              <a:buFont typeface="Arial" panose="020B0604020202020204" pitchFamily="34" charset="0"/>
              <a:buNone/>
              <a:defRPr sz="13400" kern="1200" baseline="0">
                <a:solidFill>
                  <a:schemeClr val="tx1"/>
                </a:solidFill>
                <a:latin typeface="+mn-lt"/>
                <a:ea typeface="+mn-ea"/>
                <a:cs typeface="+mn-cs"/>
              </a:defRPr>
            </a:lvl1pPr>
            <a:lvl2pPr marL="3566160" indent="-1371600" algn="l" defTabSz="4389120" rtl="0" eaLnBrk="1" latinLnBrk="0" hangingPunct="1">
              <a:spcBef>
                <a:spcPct val="20000"/>
              </a:spcBef>
              <a:buFont typeface="Arial" panose="020B0604020202020204" pitchFamily="34" charset="0"/>
              <a:buChar char="–"/>
              <a:defRPr sz="13400" kern="1200">
                <a:solidFill>
                  <a:schemeClr val="tx1"/>
                </a:solidFill>
                <a:latin typeface="+mn-lt"/>
                <a:ea typeface="+mn-ea"/>
                <a:cs typeface="+mn-cs"/>
              </a:defRPr>
            </a:lvl2pPr>
            <a:lvl3pPr marL="5486400" indent="-1097280" algn="l" defTabSz="4389120" rtl="0" eaLnBrk="1" latinLnBrk="0" hangingPunct="1">
              <a:spcBef>
                <a:spcPct val="20000"/>
              </a:spcBef>
              <a:buFont typeface="Arial" panose="020B0604020202020204" pitchFamily="34" charset="0"/>
              <a:buChar char="•"/>
              <a:defRPr sz="11500" kern="1200">
                <a:solidFill>
                  <a:schemeClr val="tx1"/>
                </a:solidFill>
                <a:latin typeface="+mn-lt"/>
                <a:ea typeface="+mn-ea"/>
                <a:cs typeface="+mn-cs"/>
              </a:defRPr>
            </a:lvl3pPr>
            <a:lvl4pPr marL="7680960" indent="-1097280" algn="l" defTabSz="438912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4pPr>
            <a:lvl5pPr marL="9875520" indent="-1097280" algn="l" defTabSz="438912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5pPr>
            <a:lvl6pPr marL="12070080" indent="-1097280" algn="l" defTabSz="438912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6pPr>
            <a:lvl7pPr marL="14264640" indent="-1097280" algn="l" defTabSz="438912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7pPr>
            <a:lvl8pPr marL="16458565" indent="-1097280" algn="l" defTabSz="438912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8pPr>
            <a:lvl9pPr marL="18653125" indent="-1097280" algn="l" defTabSz="438912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9pPr>
          </a:lstStyle>
          <a:p>
            <a:pPr algn="ctr"/>
            <a:r>
              <a:rPr lang="en-US" sz="5600" dirty="0">
                <a:solidFill>
                  <a:srgbClr val="1482A5"/>
                </a:solidFill>
                <a:latin typeface="Montserrat Light" panose="00000400000000000000" pitchFamily="50" charset="0"/>
              </a:rPr>
              <a:t>Sreyas Institute of Engineering and Technology </a:t>
            </a:r>
          </a:p>
          <a:p>
            <a:pPr algn="ctr"/>
            <a:r>
              <a:rPr lang="en-US" sz="5600" dirty="0">
                <a:solidFill>
                  <a:srgbClr val="1482A5"/>
                </a:solidFill>
                <a:latin typeface="Montserrat Light" panose="00000400000000000000" pitchFamily="50" charset="0"/>
              </a:rPr>
              <a:t>Data Science</a:t>
            </a:r>
          </a:p>
        </p:txBody>
      </p:sp>
      <p:sp>
        <p:nvSpPr>
          <p:cNvPr id="46" name="Rectangle 45"/>
          <p:cNvSpPr/>
          <p:nvPr/>
        </p:nvSpPr>
        <p:spPr>
          <a:xfrm>
            <a:off x="685800" y="7745166"/>
            <a:ext cx="10058400" cy="1007447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latin typeface="+mj-lt"/>
            </a:endParaRPr>
          </a:p>
        </p:txBody>
      </p:sp>
      <p:sp>
        <p:nvSpPr>
          <p:cNvPr id="47" name="Rectangle 46"/>
          <p:cNvSpPr/>
          <p:nvPr/>
        </p:nvSpPr>
        <p:spPr>
          <a:xfrm>
            <a:off x="21745870" y="7745167"/>
            <a:ext cx="10639130" cy="244873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8" name="Rectangle 47"/>
          <p:cNvSpPr/>
          <p:nvPr/>
        </p:nvSpPr>
        <p:spPr>
          <a:xfrm>
            <a:off x="32566271" y="7725918"/>
            <a:ext cx="10783440" cy="1351517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49" name="Rectangle 48"/>
          <p:cNvSpPr/>
          <p:nvPr/>
        </p:nvSpPr>
        <p:spPr>
          <a:xfrm>
            <a:off x="685800" y="18099967"/>
            <a:ext cx="10058400" cy="141325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sz="9600"/>
          </a:p>
        </p:txBody>
      </p:sp>
      <p:sp>
        <p:nvSpPr>
          <p:cNvPr id="50" name="Rectangle 49"/>
          <p:cNvSpPr/>
          <p:nvPr/>
        </p:nvSpPr>
        <p:spPr>
          <a:xfrm>
            <a:off x="10815782" y="16669405"/>
            <a:ext cx="10748818" cy="1556306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marL="164465"/>
            <a:r>
              <a:rPr lang="en-US" sz="1800" b="1" dirty="0">
                <a:effectLst/>
                <a:latin typeface="Times New Roman" panose="02020603050405020304" pitchFamily="18" charset="0"/>
                <a:ea typeface="Times New Roman" panose="02020603050405020304" pitchFamily="18" charset="0"/>
              </a:rPr>
              <a:t>Image</a:t>
            </a:r>
            <a:r>
              <a:rPr lang="en-US" sz="1800" b="1" spc="-5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Acquisition:</a:t>
            </a:r>
            <a:endParaRPr lang="en-IN" sz="1800" dirty="0">
              <a:effectLst/>
              <a:latin typeface="Times New Roman" panose="02020603050405020304" pitchFamily="18" charset="0"/>
              <a:ea typeface="Times New Roman" panose="02020603050405020304" pitchFamily="18" charset="0"/>
            </a:endParaRPr>
          </a:p>
          <a:p>
            <a:pPr marL="342900" lvl="0" indent="-342900" algn="just">
              <a:spcBef>
                <a:spcPts val="810"/>
              </a:spcBef>
              <a:spcAft>
                <a:spcPts val="0"/>
              </a:spcAft>
              <a:buSzPts val="1200"/>
              <a:buFont typeface="Symbol" panose="05050102010706020507" pitchFamily="18" charset="2"/>
              <a:buChar char=""/>
              <a:tabLst>
                <a:tab pos="621030" algn="l"/>
              </a:tabLst>
            </a:pPr>
            <a:r>
              <a:rPr lang="en-US" sz="1800" spc="0" dirty="0">
                <a:effectLst/>
                <a:latin typeface="Times New Roman" panose="02020603050405020304" pitchFamily="18" charset="0"/>
                <a:ea typeface="Symbol" panose="05050102010706020507" pitchFamily="18" charset="2"/>
                <a:cs typeface="Symbol" panose="05050102010706020507" pitchFamily="18" charset="2"/>
              </a:rPr>
              <a:t>The</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process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begins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when</a:t>
            </a:r>
            <a:r>
              <a:rPr lang="en-US" sz="1800" spc="1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individual</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places</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their finger</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on</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a</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scanning device</a:t>
            </a:r>
            <a:r>
              <a:rPr lang="en-US" sz="18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0" dirty="0">
                <a:effectLst/>
                <a:latin typeface="Times New Roman" panose="02020603050405020304" pitchFamily="18" charset="0"/>
                <a:ea typeface="Symbol" panose="05050102010706020507" pitchFamily="18" charset="2"/>
                <a:cs typeface="Symbol" panose="05050102010706020507" pitchFamily="18" charset="2"/>
              </a:rPr>
              <a:t>or</a:t>
            </a:r>
            <a:r>
              <a:rPr lang="en-US" sz="1800" spc="-5" dirty="0">
                <a:effectLst/>
                <a:latin typeface="Times New Roman" panose="02020603050405020304" pitchFamily="18" charset="0"/>
                <a:ea typeface="Symbol" panose="05050102010706020507" pitchFamily="18" charset="2"/>
                <a:cs typeface="Symbol" panose="05050102010706020507" pitchFamily="18" charset="2"/>
              </a:rPr>
              <a:t> </a:t>
            </a:r>
            <a:r>
              <a:rPr lang="en-US" sz="1800" spc="-10" dirty="0">
                <a:effectLst/>
                <a:latin typeface="Times New Roman" panose="02020603050405020304" pitchFamily="18" charset="0"/>
                <a:ea typeface="Symbol" panose="05050102010706020507" pitchFamily="18" charset="2"/>
                <a:cs typeface="Symbol" panose="05050102010706020507" pitchFamily="18" charset="2"/>
              </a:rPr>
              <a:t>sensor.</a:t>
            </a:r>
            <a:endParaRPr lang="en-IN" sz="1800" spc="0" dirty="0">
              <a:effectLst/>
              <a:latin typeface="Times New Roman" panose="02020603050405020304" pitchFamily="18" charset="0"/>
              <a:ea typeface="Symbol" panose="05050102010706020507" pitchFamily="18" charset="2"/>
              <a:cs typeface="Symbol" panose="05050102010706020507" pitchFamily="18" charset="2"/>
            </a:endParaRPr>
          </a:p>
          <a:p>
            <a:pPr marL="342900" marR="853440" lvl="0" indent="-342900" algn="just">
              <a:lnSpc>
                <a:spcPct val="148000"/>
              </a:lnSpc>
              <a:spcBef>
                <a:spcPts val="690"/>
              </a:spcBef>
              <a:spcAft>
                <a:spcPts val="0"/>
              </a:spcAft>
              <a:buSzPts val="1200"/>
              <a:buFont typeface="Arial MT"/>
              <a:buChar char="•"/>
              <a:tabLst>
                <a:tab pos="621665" algn="l"/>
              </a:tabLst>
            </a:pPr>
            <a:r>
              <a:rPr lang="en-US" sz="1800" spc="0" dirty="0">
                <a:effectLst/>
                <a:latin typeface="Times New Roman" panose="02020603050405020304" pitchFamily="18" charset="0"/>
                <a:ea typeface="Arial MT"/>
                <a:cs typeface="Arial MT"/>
              </a:rPr>
              <a:t>Near-infrared</a:t>
            </a:r>
            <a:r>
              <a:rPr lang="en-US" sz="1800" spc="-2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(NIR)</a:t>
            </a:r>
            <a:r>
              <a:rPr lang="en-US" sz="1800" spc="-2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light</a:t>
            </a:r>
            <a:r>
              <a:rPr lang="en-US" sz="1800" spc="-2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sources</a:t>
            </a:r>
            <a:r>
              <a:rPr lang="en-US" sz="1800" spc="-2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emit</a:t>
            </a:r>
            <a:r>
              <a:rPr lang="en-US" sz="1800" spc="-3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light</a:t>
            </a:r>
            <a:r>
              <a:rPr lang="en-US" sz="1800" spc="-2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onto</a:t>
            </a:r>
            <a:r>
              <a:rPr lang="en-US" sz="1800" spc="-3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the</a:t>
            </a:r>
            <a:r>
              <a:rPr lang="en-US" sz="1800" spc="-35"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finger's</a:t>
            </a:r>
            <a:r>
              <a:rPr lang="en-US" sz="1800" spc="-35"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surface.</a:t>
            </a:r>
            <a:r>
              <a:rPr lang="en-US" sz="1800" spc="-2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Hemoglobin</a:t>
            </a:r>
            <a:r>
              <a:rPr lang="en-US" sz="1800" spc="-15"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in</a:t>
            </a:r>
            <a:r>
              <a:rPr lang="en-US" sz="1800" spc="-35"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the veins absorbs some of this light, causing the veins to appear as darker patterns against a lighter background.</a:t>
            </a:r>
            <a:endParaRPr lang="en-IN" sz="1800" spc="0" dirty="0">
              <a:effectLst/>
              <a:latin typeface="Times New Roman" panose="02020603050405020304" pitchFamily="18" charset="0"/>
              <a:ea typeface="Arial MT"/>
              <a:cs typeface="Arial MT"/>
            </a:endParaRPr>
          </a:p>
          <a:p>
            <a:pPr marL="342900" marR="1038860" lvl="0" indent="-342900" algn="just">
              <a:lnSpc>
                <a:spcPct val="148000"/>
              </a:lnSpc>
              <a:spcBef>
                <a:spcPts val="40"/>
              </a:spcBef>
              <a:spcAft>
                <a:spcPts val="0"/>
              </a:spcAft>
              <a:buSzPts val="1200"/>
              <a:buFont typeface="Arial MT"/>
              <a:buChar char="•"/>
              <a:tabLst>
                <a:tab pos="621665" algn="l"/>
              </a:tabLst>
            </a:pPr>
            <a:r>
              <a:rPr lang="en-US" sz="1800" spc="0" dirty="0">
                <a:effectLst/>
                <a:latin typeface="Times New Roman" panose="02020603050405020304" pitchFamily="18" charset="0"/>
                <a:ea typeface="Arial MT"/>
                <a:cs typeface="Arial MT"/>
              </a:rPr>
              <a:t>Specialized</a:t>
            </a:r>
            <a:r>
              <a:rPr lang="en-US" sz="1800" spc="-3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cameras</a:t>
            </a:r>
            <a:r>
              <a:rPr lang="en-US" sz="1800" spc="-2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equipped</a:t>
            </a:r>
            <a:r>
              <a:rPr lang="en-US" sz="1800" spc="-35"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with</a:t>
            </a:r>
            <a:r>
              <a:rPr lang="en-US" sz="1800" spc="-2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NIR</a:t>
            </a:r>
            <a:r>
              <a:rPr lang="en-US" sz="1800" spc="-2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sensors</a:t>
            </a:r>
            <a:r>
              <a:rPr lang="en-US" sz="1800" spc="-2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capture</a:t>
            </a:r>
            <a:r>
              <a:rPr lang="en-US" sz="1800" spc="-4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the</a:t>
            </a:r>
            <a:r>
              <a:rPr lang="en-US" sz="1800" spc="-25"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reflected</a:t>
            </a:r>
            <a:r>
              <a:rPr lang="en-US" sz="1800" spc="-35"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light,</a:t>
            </a:r>
            <a:r>
              <a:rPr lang="en-US" sz="1800" spc="-1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creating</a:t>
            </a:r>
            <a:r>
              <a:rPr lang="en-US" sz="1800" spc="-20" dirty="0">
                <a:effectLst/>
                <a:latin typeface="Times New Roman" panose="02020603050405020304" pitchFamily="18" charset="0"/>
                <a:ea typeface="Arial MT"/>
                <a:cs typeface="Arial MT"/>
              </a:rPr>
              <a:t> </a:t>
            </a:r>
            <a:r>
              <a:rPr lang="en-US" sz="1800" spc="0" dirty="0">
                <a:effectLst/>
                <a:latin typeface="Times New Roman" panose="02020603050405020304" pitchFamily="18" charset="0"/>
                <a:ea typeface="Arial MT"/>
                <a:cs typeface="Arial MT"/>
              </a:rPr>
              <a:t>a digital image that highlights the finger's vein patterns.</a:t>
            </a:r>
            <a:endParaRPr lang="en-IN" sz="1800" spc="0" dirty="0">
              <a:effectLst/>
              <a:latin typeface="Times New Roman" panose="02020603050405020304" pitchFamily="18" charset="0"/>
              <a:ea typeface="Arial MT"/>
              <a:cs typeface="Arial MT"/>
            </a:endParaRPr>
          </a:p>
        </p:txBody>
      </p:sp>
      <p:sp>
        <p:nvSpPr>
          <p:cNvPr id="53" name="TextBox 52"/>
          <p:cNvSpPr txBox="1"/>
          <p:nvPr/>
        </p:nvSpPr>
        <p:spPr>
          <a:xfrm>
            <a:off x="914400" y="8745118"/>
            <a:ext cx="9601200" cy="8774903"/>
          </a:xfrm>
          <a:prstGeom prst="rect">
            <a:avLst/>
          </a:prstGeom>
          <a:noFill/>
        </p:spPr>
        <p:txBody>
          <a:bodyPr wrap="square" rtlCol="0">
            <a:spAutoFit/>
          </a:bodyPr>
          <a:lstStyle>
            <a:defPPr>
              <a:defRPr kern="1200"/>
            </a:defPPr>
          </a:lstStyle>
          <a:p>
            <a:pPr marL="88265" marR="238125" indent="457200" algn="just">
              <a:lnSpc>
                <a:spcPct val="200000"/>
              </a:lnSpc>
              <a:spcAft>
                <a:spcPts val="0"/>
              </a:spcAft>
            </a:pPr>
            <a:r>
              <a:rPr lang="en-US" sz="1900" dirty="0">
                <a:solidFill>
                  <a:srgbClr val="FF0000"/>
                </a:solidFill>
                <a:latin typeface="+mj-lt"/>
              </a:rPr>
              <a:t>Agriterrorism with regard to animal damage greatly affects the crop yield for farmers, resulting to some of them recording large losses. Farm animals like buffaloes, cows, goats and birds trespass in the fields trample the crops and this can only be destructive for farmers since they cannot constantly protect their shambas. Measures such as the use of barriers, wire fences, or personnel vigilance yields most of the time insufficient results. In addition to scarecrows, which enemies can easily bypass with many animals, farmers also employ human effigies. To control these problems, we introduce an AI-based Scarecrow system using video processing in real time for crop protection from wildlife. The system uses a camera to record videos and analyzes them with YOLOv3, an object detection model together with OpenCV and the COCO names database. If any animal or bird is identified, then the system produces a sound alerting the animal not to invade the compound Moreover, if an animal has been sensed for more than one minute consecutively, the system will alert the farmer sending him/her an e mail and dialing the farmer`s phone number..</a:t>
            </a:r>
          </a:p>
          <a:p>
            <a:pPr marL="88265" marR="238125" indent="457200" algn="just">
              <a:lnSpc>
                <a:spcPct val="200000"/>
              </a:lnSpc>
              <a:spcAft>
                <a:spcPts val="0"/>
              </a:spcAft>
            </a:pPr>
            <a:r>
              <a:rPr lang="en-US" sz="1900" dirty="0">
                <a:solidFill>
                  <a:schemeClr val="tx1">
                    <a:lumMod val="95000"/>
                    <a:lumOff val="5000"/>
                  </a:schemeClr>
                </a:solidFill>
                <a:latin typeface="+mj-lt"/>
              </a:rPr>
              <a:t>KEYWORDS</a:t>
            </a:r>
            <a:r>
              <a:rPr lang="en-US" sz="1900" dirty="0">
                <a:solidFill>
                  <a:srgbClr val="FF0000"/>
                </a:solidFill>
                <a:latin typeface="+mj-lt"/>
              </a:rPr>
              <a:t>: Webcam, Image acquisition module, Animal detection, Animal Tracking,    		   Calculate Weight CFG, Animal Detection</a:t>
            </a:r>
            <a:endParaRPr lang="en-IN" sz="1900" dirty="0">
              <a:solidFill>
                <a:srgbClr val="FF0000"/>
              </a:solidFill>
              <a:effectLst/>
              <a:latin typeface="+mj-lt"/>
              <a:ea typeface="Times New Roman" panose="02020603050405020304" pitchFamily="18" charset="0"/>
            </a:endParaRPr>
          </a:p>
        </p:txBody>
      </p:sp>
      <p:sp>
        <p:nvSpPr>
          <p:cNvPr id="54" name="TextBox 53"/>
          <p:cNvSpPr txBox="1"/>
          <p:nvPr/>
        </p:nvSpPr>
        <p:spPr>
          <a:xfrm>
            <a:off x="914400" y="8077206"/>
            <a:ext cx="9601200" cy="646331"/>
          </a:xfrm>
          <a:prstGeom prst="rect">
            <a:avLst/>
          </a:prstGeom>
          <a:noFill/>
        </p:spPr>
        <p:txBody>
          <a:bodyPr wrap="square" rtlCol="0">
            <a:spAutoFit/>
          </a:bodyPr>
          <a:lstStyle>
            <a:defPPr>
              <a:defRPr kern="1200"/>
            </a:defPPr>
          </a:lstStyle>
          <a:p>
            <a:r>
              <a:rPr lang="en-US" sz="3600" dirty="0">
                <a:solidFill>
                  <a:srgbClr val="235078"/>
                </a:solidFill>
                <a:latin typeface="Libre Baskerville" panose="02000000000000000000" pitchFamily="2" charset="0"/>
              </a:rPr>
              <a:t>Abstract</a:t>
            </a:r>
          </a:p>
        </p:txBody>
      </p:sp>
      <p:sp>
        <p:nvSpPr>
          <p:cNvPr id="56" name="TextBox 55"/>
          <p:cNvSpPr txBox="1"/>
          <p:nvPr/>
        </p:nvSpPr>
        <p:spPr>
          <a:xfrm>
            <a:off x="36894756" y="4552454"/>
            <a:ext cx="9601200" cy="2554545"/>
          </a:xfrm>
          <a:prstGeom prst="rect">
            <a:avLst/>
          </a:prstGeom>
          <a:noFill/>
        </p:spPr>
        <p:txBody>
          <a:bodyPr wrap="square" lIns="91440" tIns="45720" rIns="91440" bIns="45720" rtlCol="0" anchor="t">
            <a:spAutoFit/>
          </a:bodyPr>
          <a:lstStyle>
            <a:defPPr>
              <a:defRPr kern="1200"/>
            </a:defPPr>
          </a:lstStyle>
          <a:p>
            <a:r>
              <a:rPr lang="en-US" sz="3200" dirty="0">
                <a:solidFill>
                  <a:srgbClr val="1482A5"/>
                </a:solidFill>
                <a:latin typeface="Montserrat Light"/>
                <a:ea typeface="Open Sans"/>
                <a:cs typeface="Open Sans"/>
              </a:rPr>
              <a:t>MARRI ANIL KUMAR </a:t>
            </a:r>
            <a:br>
              <a:rPr lang="en-US" sz="3200" dirty="0">
                <a:latin typeface="Montserrat Light" panose="00000400000000000000" pitchFamily="50" charset="0"/>
                <a:ea typeface="Open Sans" panose="020B0606030504020204" pitchFamily="34" charset="0"/>
                <a:cs typeface="Open Sans" panose="020B0606030504020204" pitchFamily="34" charset="0"/>
              </a:rPr>
            </a:br>
            <a:r>
              <a:rPr lang="en-US" sz="3200" dirty="0">
                <a:solidFill>
                  <a:srgbClr val="1482A5"/>
                </a:solidFill>
                <a:latin typeface="Montserrat Light"/>
                <a:ea typeface="Open Sans"/>
                <a:cs typeface="Open Sans"/>
              </a:rPr>
              <a:t>GHATTY LALITHA APOORVA</a:t>
            </a:r>
          </a:p>
          <a:p>
            <a:r>
              <a:rPr lang="en-US" sz="3200">
                <a:solidFill>
                  <a:srgbClr val="1482A5"/>
                </a:solidFill>
                <a:latin typeface="Montserrat Light"/>
                <a:ea typeface="Open Sans"/>
                <a:cs typeface="Open Sans"/>
              </a:rPr>
              <a:t>BONGIRI MANIKANTA</a:t>
            </a:r>
            <a:endParaRPr lang="en-US" sz="3200" dirty="0">
              <a:solidFill>
                <a:srgbClr val="1482A5"/>
              </a:solidFill>
              <a:latin typeface="Montserrat Light"/>
              <a:ea typeface="Open Sans"/>
              <a:cs typeface="Open Sans"/>
            </a:endParaRPr>
          </a:p>
          <a:p>
            <a:r>
              <a:rPr lang="en-US" sz="3200" dirty="0">
                <a:solidFill>
                  <a:srgbClr val="1482A5"/>
                </a:solidFill>
                <a:latin typeface="Montserrat Light"/>
                <a:ea typeface="Open Sans"/>
                <a:cs typeface="Open Sans"/>
              </a:rPr>
              <a:t>MIDIDODDI  DHANRAJ</a:t>
            </a:r>
          </a:p>
          <a:p>
            <a:endParaRPr lang="en-US" sz="3200" dirty="0">
              <a:solidFill>
                <a:srgbClr val="1482A5"/>
              </a:solidFill>
              <a:latin typeface="Montserrat Light"/>
              <a:ea typeface="Open Sans"/>
              <a:cs typeface="Open Sans"/>
            </a:endParaRPr>
          </a:p>
        </p:txBody>
      </p:sp>
      <p:sp>
        <p:nvSpPr>
          <p:cNvPr id="57" name="TextBox 56"/>
          <p:cNvSpPr txBox="1"/>
          <p:nvPr/>
        </p:nvSpPr>
        <p:spPr>
          <a:xfrm>
            <a:off x="13262975" y="30493564"/>
            <a:ext cx="9601200" cy="2062103"/>
          </a:xfrm>
          <a:prstGeom prst="rect">
            <a:avLst/>
          </a:prstGeom>
          <a:noFill/>
        </p:spPr>
        <p:txBody>
          <a:bodyPr wrap="square" rtlCol="0">
            <a:spAutoFit/>
          </a:bodyPr>
          <a:lstStyle>
            <a:defPPr>
              <a:defRPr kern="1200"/>
            </a:defPPr>
          </a:lstStyle>
          <a:p>
            <a:r>
              <a:rPr lang="en-US" sz="3200" dirty="0">
                <a:solidFill>
                  <a:srgbClr val="235078"/>
                </a:solidFill>
                <a:latin typeface="Libre Baskerville" panose="02000000000000000000" pitchFamily="2" charset="0"/>
              </a:rPr>
              <a:t>Under The </a:t>
            </a:r>
            <a:r>
              <a:rPr lang="en-US" sz="3200" dirty="0" err="1">
                <a:solidFill>
                  <a:srgbClr val="235078"/>
                </a:solidFill>
                <a:latin typeface="Libre Baskerville" panose="02000000000000000000" pitchFamily="2" charset="0"/>
              </a:rPr>
              <a:t>Guidence</a:t>
            </a:r>
            <a:r>
              <a:rPr lang="en-US" sz="3200" dirty="0">
                <a:solidFill>
                  <a:srgbClr val="235078"/>
                </a:solidFill>
                <a:latin typeface="Libre Baskerville" panose="02000000000000000000" pitchFamily="2" charset="0"/>
              </a:rPr>
              <a:t> of</a:t>
            </a:r>
          </a:p>
          <a:p>
            <a:r>
              <a:rPr lang="en-US" sz="3200" dirty="0">
                <a:solidFill>
                  <a:srgbClr val="235078"/>
                </a:solidFill>
                <a:latin typeface="Libre Baskerville" panose="02000000000000000000" pitchFamily="2" charset="0"/>
              </a:rPr>
              <a:t>Dr . K .Rohit Kumar</a:t>
            </a:r>
          </a:p>
          <a:p>
            <a:r>
              <a:rPr lang="en-US" sz="3200" dirty="0">
                <a:solidFill>
                  <a:srgbClr val="235078"/>
                </a:solidFill>
                <a:latin typeface="Libre Baskerville" panose="02000000000000000000" pitchFamily="2" charset="0"/>
              </a:rPr>
              <a:t>Dr. G. Naga Rama Devi</a:t>
            </a:r>
          </a:p>
          <a:p>
            <a:endParaRPr lang="en-US" sz="3200" dirty="0">
              <a:solidFill>
                <a:srgbClr val="235078"/>
              </a:solidFill>
              <a:latin typeface="Libre Baskerville" panose="02000000000000000000" pitchFamily="2" charset="0"/>
            </a:endParaRPr>
          </a:p>
        </p:txBody>
      </p:sp>
      <p:sp>
        <p:nvSpPr>
          <p:cNvPr id="58" name="TextBox 57"/>
          <p:cNvSpPr txBox="1"/>
          <p:nvPr/>
        </p:nvSpPr>
        <p:spPr>
          <a:xfrm>
            <a:off x="32645598" y="7766720"/>
            <a:ext cx="10109200" cy="4154984"/>
          </a:xfrm>
          <a:prstGeom prst="rect">
            <a:avLst/>
          </a:prstGeom>
          <a:solidFill>
            <a:schemeClr val="bg1"/>
          </a:solidFill>
        </p:spPr>
        <p:txBody>
          <a:bodyPr wrap="square" rtlCol="0">
            <a:spAutoFit/>
          </a:bodyPr>
          <a:lstStyle>
            <a:defPPr>
              <a:defRPr kern="1200"/>
            </a:defPPr>
          </a:lstStyle>
          <a:p>
            <a:pPr marL="278130">
              <a:spcBef>
                <a:spcPts val="300"/>
              </a:spcBef>
              <a:spcAft>
                <a:spcPts val="0"/>
              </a:spcAft>
            </a:pPr>
            <a:r>
              <a:rPr lang="en-US" b="1" dirty="0">
                <a:effectLst/>
                <a:latin typeface="Times New Roman" panose="02020603050405020304" pitchFamily="18" charset="0"/>
                <a:ea typeface="Times New Roman" panose="02020603050405020304" pitchFamily="18" charset="0"/>
              </a:rPr>
              <a:t>Existing</a:t>
            </a:r>
            <a:r>
              <a:rPr lang="en-US" b="1" spc="-15" dirty="0">
                <a:effectLst/>
                <a:latin typeface="Times New Roman" panose="02020603050405020304" pitchFamily="18" charset="0"/>
                <a:ea typeface="Times New Roman" panose="02020603050405020304" pitchFamily="18" charset="0"/>
              </a:rPr>
              <a:t> </a:t>
            </a:r>
            <a:r>
              <a:rPr lang="en-US" b="1" dirty="0">
                <a:effectLst/>
                <a:latin typeface="Times New Roman" panose="02020603050405020304" pitchFamily="18" charset="0"/>
                <a:ea typeface="Times New Roman" panose="02020603050405020304" pitchFamily="18" charset="0"/>
              </a:rPr>
              <a:t>Drawbacks</a:t>
            </a:r>
            <a:endParaRPr lang="en-IN" b="1" dirty="0">
              <a:effectLst/>
              <a:latin typeface="Times New Roman" panose="02020603050405020304" pitchFamily="18" charset="0"/>
              <a:ea typeface="Times New Roman" panose="02020603050405020304" pitchFamily="18" charset="0"/>
            </a:endParaRPr>
          </a:p>
          <a:p>
            <a:pPr>
              <a:spcBef>
                <a:spcPts val="45"/>
              </a:spcBef>
            </a:pPr>
            <a:r>
              <a:rPr lang="en-US" b="1"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742950" lvl="1" indent="-285750">
              <a:buSzPts val="1200"/>
              <a:buFont typeface="Arial MT"/>
              <a:buChar char="•"/>
              <a:tabLst>
                <a:tab pos="548640" algn="l"/>
              </a:tabLst>
            </a:pPr>
            <a:r>
              <a:rPr lang="en-US" dirty="0">
                <a:effectLst/>
                <a:latin typeface="Times New Roman" panose="02020603050405020304" pitchFamily="18" charset="0"/>
                <a:ea typeface="Arial MT"/>
                <a:cs typeface="Arial MT"/>
              </a:rPr>
              <a:t>Fences</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causes</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damage</a:t>
            </a:r>
            <a:r>
              <a:rPr lang="en-US" spc="-10"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to</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human</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also</a:t>
            </a:r>
            <a:endParaRPr lang="en-IN" dirty="0">
              <a:effectLst/>
              <a:latin typeface="Times New Roman" panose="02020603050405020304" pitchFamily="18" charset="0"/>
              <a:ea typeface="Arial MT"/>
              <a:cs typeface="Arial MT"/>
            </a:endParaRPr>
          </a:p>
          <a:p>
            <a:pPr>
              <a:spcBef>
                <a:spcPts val="4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742950" lvl="1" indent="-285750">
              <a:buSzPts val="1200"/>
              <a:buFont typeface="Arial MT"/>
              <a:buChar char="•"/>
              <a:tabLst>
                <a:tab pos="548640" algn="l"/>
              </a:tabLst>
            </a:pPr>
            <a:r>
              <a:rPr lang="en-US" dirty="0">
                <a:effectLst/>
                <a:latin typeface="Times New Roman" panose="02020603050405020304" pitchFamily="18" charset="0"/>
                <a:ea typeface="Arial MT"/>
                <a:cs typeface="Arial MT"/>
              </a:rPr>
              <a:t>Electric</a:t>
            </a:r>
            <a:r>
              <a:rPr lang="en-US" spc="-10"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fences</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are</a:t>
            </a:r>
            <a:r>
              <a:rPr lang="en-US" spc="-1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dangerous</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to animals</a:t>
            </a:r>
            <a:endParaRPr lang="en-IN" dirty="0">
              <a:effectLst/>
              <a:latin typeface="Times New Roman" panose="02020603050405020304" pitchFamily="18" charset="0"/>
              <a:ea typeface="Arial MT"/>
              <a:cs typeface="Arial MT"/>
            </a:endParaRPr>
          </a:p>
          <a:p>
            <a:pPr>
              <a:spcBef>
                <a:spcPts val="4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742950" lvl="1" indent="-285750">
              <a:buSzPts val="1200"/>
              <a:buFont typeface="Arial MT"/>
              <a:buChar char="•"/>
              <a:tabLst>
                <a:tab pos="548640" algn="l"/>
              </a:tabLst>
            </a:pPr>
            <a:r>
              <a:rPr lang="en-US" dirty="0">
                <a:effectLst/>
                <a:latin typeface="Times New Roman" panose="02020603050405020304" pitchFamily="18" charset="0"/>
                <a:ea typeface="Arial MT"/>
                <a:cs typeface="Arial MT"/>
              </a:rPr>
              <a:t>Arranging</a:t>
            </a:r>
            <a:r>
              <a:rPr lang="en-US" spc="-10"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fences</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is</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consumes</a:t>
            </a:r>
            <a:r>
              <a:rPr lang="en-US" spc="-10"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more</a:t>
            </a:r>
            <a:r>
              <a:rPr lang="en-US" spc="-10"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power</a:t>
            </a:r>
            <a:endParaRPr lang="en-IN" dirty="0">
              <a:effectLst/>
              <a:latin typeface="Times New Roman" panose="02020603050405020304" pitchFamily="18" charset="0"/>
              <a:ea typeface="Arial MT"/>
              <a:cs typeface="Arial MT"/>
            </a:endParaRPr>
          </a:p>
          <a:p>
            <a:pPr>
              <a:spcBef>
                <a:spcPts val="4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742950" lvl="1" indent="-285750">
              <a:buSzPts val="1200"/>
              <a:buFont typeface="Arial MT"/>
              <a:buChar char="•"/>
              <a:tabLst>
                <a:tab pos="548640" algn="l"/>
              </a:tabLst>
            </a:pPr>
            <a:r>
              <a:rPr lang="en-US" dirty="0">
                <a:effectLst/>
                <a:latin typeface="Times New Roman" panose="02020603050405020304" pitchFamily="18" charset="0"/>
                <a:ea typeface="Arial MT"/>
                <a:cs typeface="Arial MT"/>
              </a:rPr>
              <a:t>Construction</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takes</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more time</a:t>
            </a:r>
            <a:endParaRPr lang="en-IN" dirty="0">
              <a:effectLst/>
              <a:latin typeface="Times New Roman" panose="02020603050405020304" pitchFamily="18" charset="0"/>
              <a:ea typeface="Arial MT"/>
              <a:cs typeface="Arial MT"/>
            </a:endParaRPr>
          </a:p>
          <a:p>
            <a:pPr>
              <a:spcBef>
                <a:spcPts val="35"/>
              </a:spcBef>
            </a:pPr>
            <a:r>
              <a:rPr lang="en-US" dirty="0">
                <a:effectLst/>
                <a:latin typeface="Times New Roman" panose="02020603050405020304" pitchFamily="18" charset="0"/>
                <a:ea typeface="Times New Roman" panose="02020603050405020304" pitchFamily="18" charset="0"/>
              </a:rPr>
              <a:t> </a:t>
            </a:r>
            <a:endParaRPr lang="en-IN" dirty="0">
              <a:effectLst/>
              <a:latin typeface="Times New Roman" panose="02020603050405020304" pitchFamily="18" charset="0"/>
              <a:ea typeface="Times New Roman" panose="02020603050405020304" pitchFamily="18" charset="0"/>
            </a:endParaRPr>
          </a:p>
          <a:p>
            <a:pPr marL="742950" lvl="1" indent="-285750">
              <a:buSzPts val="1200"/>
              <a:buFont typeface="Arial MT"/>
              <a:buChar char="•"/>
              <a:tabLst>
                <a:tab pos="548640" algn="l"/>
              </a:tabLst>
            </a:pPr>
            <a:r>
              <a:rPr lang="en-US" dirty="0">
                <a:effectLst/>
                <a:latin typeface="Times New Roman" panose="02020603050405020304" pitchFamily="18" charset="0"/>
                <a:ea typeface="Arial MT"/>
                <a:cs typeface="Arial MT"/>
              </a:rPr>
              <a:t>Fences</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occupies</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more</a:t>
            </a:r>
            <a:r>
              <a:rPr lang="en-US" spc="-10"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place</a:t>
            </a:r>
            <a:r>
              <a:rPr lang="en-US" spc="-10"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for</a:t>
            </a:r>
            <a:r>
              <a:rPr lang="en-US" spc="-5" dirty="0">
                <a:effectLst/>
                <a:latin typeface="Times New Roman" panose="02020603050405020304" pitchFamily="18" charset="0"/>
                <a:ea typeface="Arial MT"/>
                <a:cs typeface="Arial MT"/>
              </a:rPr>
              <a:t> </a:t>
            </a:r>
            <a:r>
              <a:rPr lang="en-US" dirty="0">
                <a:effectLst/>
                <a:latin typeface="Times New Roman" panose="02020603050405020304" pitchFamily="18" charset="0"/>
                <a:ea typeface="Arial MT"/>
                <a:cs typeface="Arial MT"/>
              </a:rPr>
              <a:t>construction</a:t>
            </a:r>
            <a:endParaRPr lang="en-IN" dirty="0">
              <a:effectLst/>
              <a:latin typeface="Times New Roman" panose="02020603050405020304" pitchFamily="18" charset="0"/>
              <a:ea typeface="Arial MT"/>
              <a:cs typeface="Arial MT"/>
            </a:endParaRPr>
          </a:p>
        </p:txBody>
      </p:sp>
      <p:sp>
        <p:nvSpPr>
          <p:cNvPr id="59" name="TextBox 58"/>
          <p:cNvSpPr txBox="1"/>
          <p:nvPr/>
        </p:nvSpPr>
        <p:spPr>
          <a:xfrm>
            <a:off x="32773045" y="11921704"/>
            <a:ext cx="9601200" cy="4344779"/>
          </a:xfrm>
          <a:prstGeom prst="rect">
            <a:avLst/>
          </a:prstGeom>
          <a:noFill/>
        </p:spPr>
        <p:txBody>
          <a:bodyPr wrap="square" rtlCol="0">
            <a:spAutoFit/>
          </a:bodyPr>
          <a:lstStyle>
            <a:defPPr>
              <a:defRPr kern="1200"/>
            </a:defPPr>
          </a:lstStyle>
          <a:p>
            <a:pPr marL="184150">
              <a:spcBef>
                <a:spcPts val="5"/>
              </a:spcBef>
              <a:spcAft>
                <a:spcPts val="0"/>
              </a:spcAft>
            </a:pPr>
            <a:r>
              <a:rPr lang="en-US" sz="2200" b="1" dirty="0">
                <a:effectLst/>
                <a:latin typeface="Times New Roman" panose="02020603050405020304" pitchFamily="18" charset="0"/>
                <a:ea typeface="Times New Roman" panose="02020603050405020304" pitchFamily="18" charset="0"/>
              </a:rPr>
              <a:t>A</a:t>
            </a:r>
            <a:r>
              <a:rPr lang="en-US" sz="2500" b="1" dirty="0">
                <a:effectLst/>
                <a:latin typeface="Times New Roman" panose="02020603050405020304" pitchFamily="18" charset="0"/>
                <a:ea typeface="Times New Roman" panose="02020603050405020304" pitchFamily="18" charset="0"/>
              </a:rPr>
              <a:t>dvantages</a:t>
            </a:r>
            <a:endParaRPr lang="en-IN" sz="2500" b="1" dirty="0">
              <a:effectLst/>
              <a:latin typeface="Times New Roman" panose="02020603050405020304" pitchFamily="18" charset="0"/>
              <a:ea typeface="Times New Roman" panose="02020603050405020304" pitchFamily="18" charset="0"/>
            </a:endParaRPr>
          </a:p>
          <a:p>
            <a:pPr marL="342900" lvl="0" indent="-342900">
              <a:spcBef>
                <a:spcPts val="795"/>
              </a:spcBef>
              <a:spcAft>
                <a:spcPts val="0"/>
              </a:spcAft>
              <a:buSzPts val="1200"/>
              <a:buFont typeface="Times New Roman" panose="02020603050405020304" pitchFamily="18" charset="0"/>
              <a:buChar char="-"/>
              <a:tabLst>
                <a:tab pos="228600" algn="l"/>
              </a:tabLst>
            </a:pPr>
            <a:r>
              <a:rPr lang="en-US" sz="2200" dirty="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Efficient</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detection</a:t>
            </a:r>
            <a:endParaRPr lang="en-IN" sz="2200" dirty="0">
              <a:effectLst/>
              <a:latin typeface="Times New Roman" panose="02020603050405020304" pitchFamily="18" charset="0"/>
              <a:ea typeface="Times New Roman" panose="02020603050405020304" pitchFamily="18" charset="0"/>
            </a:endParaRPr>
          </a:p>
          <a:p>
            <a:pPr marL="342900" lvl="0" indent="-342900">
              <a:spcBef>
                <a:spcPts val="685"/>
              </a:spcBef>
              <a:spcAft>
                <a:spcPts val="0"/>
              </a:spcAft>
              <a:buSzPts val="1200"/>
              <a:buFont typeface="Times New Roman" panose="02020603050405020304" pitchFamily="18" charset="0"/>
              <a:buChar char="-"/>
              <a:tabLst>
                <a:tab pos="228600" algn="l"/>
              </a:tabLst>
            </a:pPr>
            <a:r>
              <a:rPr lang="en-US" sz="2200" dirty="0">
                <a:effectLst/>
                <a:latin typeface="Times New Roman" panose="02020603050405020304" pitchFamily="18" charset="0"/>
                <a:ea typeface="Times New Roman" panose="02020603050405020304" pitchFamily="18" charset="0"/>
              </a:rPr>
              <a:t>* Proactive</a:t>
            </a:r>
            <a:r>
              <a:rPr lang="en-US" sz="2200" spc="-2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deterrence</a:t>
            </a:r>
            <a:endParaRPr lang="en-IN" sz="2200" dirty="0">
              <a:effectLst/>
              <a:latin typeface="Times New Roman" panose="02020603050405020304" pitchFamily="18" charset="0"/>
              <a:ea typeface="Times New Roman" panose="02020603050405020304" pitchFamily="18" charset="0"/>
            </a:endParaRPr>
          </a:p>
          <a:p>
            <a:pPr marL="342900" lvl="0" indent="-342900">
              <a:spcBef>
                <a:spcPts val="700"/>
              </a:spcBef>
              <a:spcAft>
                <a:spcPts val="0"/>
              </a:spcAft>
              <a:buSzPts val="1200"/>
              <a:buFont typeface="Times New Roman" panose="02020603050405020304" pitchFamily="18" charset="0"/>
              <a:buChar char="-"/>
              <a:tabLst>
                <a:tab pos="228600" algn="l"/>
              </a:tabLst>
            </a:pPr>
            <a:r>
              <a:rPr lang="en-US" sz="2200" dirty="0">
                <a:effectLst/>
                <a:latin typeface="Times New Roman" panose="02020603050405020304" pitchFamily="18" charset="0"/>
                <a:ea typeface="Times New Roman" panose="02020603050405020304" pitchFamily="18" charset="0"/>
              </a:rPr>
              <a:t>* Real-time</a:t>
            </a:r>
            <a:r>
              <a:rPr lang="en-US" sz="2200" spc="-10"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monitoring</a:t>
            </a:r>
            <a:endParaRPr lang="en-IN" sz="2200" dirty="0">
              <a:effectLst/>
              <a:latin typeface="Times New Roman" panose="02020603050405020304" pitchFamily="18" charset="0"/>
              <a:ea typeface="Times New Roman" panose="02020603050405020304" pitchFamily="18" charset="0"/>
            </a:endParaRPr>
          </a:p>
          <a:p>
            <a:pPr marL="342900" lvl="0" indent="-342900">
              <a:spcBef>
                <a:spcPts val="680"/>
              </a:spcBef>
              <a:spcAft>
                <a:spcPts val="0"/>
              </a:spcAft>
              <a:buSzPts val="1200"/>
              <a:buFont typeface="Times New Roman" panose="02020603050405020304" pitchFamily="18" charset="0"/>
              <a:buChar char="-"/>
              <a:tabLst>
                <a:tab pos="228600" algn="l"/>
              </a:tabLst>
            </a:pPr>
            <a:r>
              <a:rPr lang="en-US" sz="2200" dirty="0">
                <a:effectLst/>
                <a:latin typeface="Times New Roman" panose="02020603050405020304" pitchFamily="18" charset="0"/>
                <a:ea typeface="Times New Roman" panose="02020603050405020304" pitchFamily="18" charset="0"/>
              </a:rPr>
              <a:t>* Cost-effective</a:t>
            </a:r>
            <a:endParaRPr lang="en-IN" sz="2200" dirty="0">
              <a:effectLst/>
              <a:latin typeface="Times New Roman" panose="02020603050405020304" pitchFamily="18" charset="0"/>
              <a:ea typeface="Times New Roman" panose="02020603050405020304" pitchFamily="18" charset="0"/>
            </a:endParaRPr>
          </a:p>
          <a:p>
            <a:pPr marL="342900" lvl="0" indent="-342900">
              <a:spcBef>
                <a:spcPts val="700"/>
              </a:spcBef>
              <a:spcAft>
                <a:spcPts val="0"/>
              </a:spcAft>
              <a:buSzPts val="1200"/>
              <a:buFont typeface="Times New Roman" panose="02020603050405020304" pitchFamily="18" charset="0"/>
              <a:buChar char="-"/>
              <a:tabLst>
                <a:tab pos="228600" algn="l"/>
              </a:tabLst>
            </a:pPr>
            <a:r>
              <a:rPr lang="en-US" sz="2200" dirty="0">
                <a:effectLst/>
                <a:latin typeface="Times New Roman" panose="02020603050405020304" pitchFamily="18" charset="0"/>
                <a:ea typeface="Times New Roman" panose="02020603050405020304" pitchFamily="18" charset="0"/>
              </a:rPr>
              <a:t>* Scalable</a:t>
            </a:r>
            <a:endParaRPr lang="en-IN" sz="2200" dirty="0">
              <a:effectLst/>
              <a:latin typeface="Times New Roman" panose="02020603050405020304" pitchFamily="18" charset="0"/>
              <a:ea typeface="Times New Roman" panose="02020603050405020304" pitchFamily="18" charset="0"/>
            </a:endParaRPr>
          </a:p>
          <a:p>
            <a:pPr marL="342900" lvl="0" indent="-342900">
              <a:spcBef>
                <a:spcPts val="685"/>
              </a:spcBef>
              <a:spcAft>
                <a:spcPts val="0"/>
              </a:spcAft>
              <a:buSzPts val="1200"/>
              <a:buFont typeface="Times New Roman" panose="02020603050405020304" pitchFamily="18" charset="0"/>
              <a:buChar char="-"/>
              <a:tabLst>
                <a:tab pos="228600" algn="l"/>
              </a:tabLst>
            </a:pPr>
            <a:r>
              <a:rPr lang="en-US" sz="2200" dirty="0">
                <a:effectLst/>
                <a:latin typeface="Times New Roman" panose="02020603050405020304" pitchFamily="18" charset="0"/>
                <a:ea typeface="Times New Roman" panose="02020603050405020304" pitchFamily="18" charset="0"/>
              </a:rPr>
              <a:t>* Environmentally</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friendly</a:t>
            </a:r>
            <a:endParaRPr lang="en-IN" sz="2200" dirty="0">
              <a:effectLst/>
              <a:latin typeface="Times New Roman" panose="02020603050405020304" pitchFamily="18" charset="0"/>
              <a:ea typeface="Times New Roman" panose="02020603050405020304" pitchFamily="18" charset="0"/>
            </a:endParaRPr>
          </a:p>
          <a:p>
            <a:pPr marL="342900" lvl="0" indent="-342900">
              <a:spcBef>
                <a:spcPts val="695"/>
              </a:spcBef>
              <a:spcAft>
                <a:spcPts val="0"/>
              </a:spcAft>
              <a:buSzPts val="1200"/>
              <a:buFont typeface="Times New Roman" panose="02020603050405020304" pitchFamily="18" charset="0"/>
              <a:buChar char="-"/>
              <a:tabLst>
                <a:tab pos="228600" algn="l"/>
              </a:tabLst>
            </a:pPr>
            <a:r>
              <a:rPr lang="en-US" sz="2200" dirty="0">
                <a:effectLst/>
                <a:latin typeface="Times New Roman" panose="02020603050405020304" pitchFamily="18" charset="0"/>
                <a:ea typeface="Times New Roman" panose="02020603050405020304" pitchFamily="18" charset="0"/>
              </a:rPr>
              <a:t>* Reduced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labor</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dependency</a:t>
            </a:r>
            <a:endParaRPr lang="en-IN" sz="2200" dirty="0">
              <a:effectLst/>
              <a:latin typeface="Times New Roman" panose="02020603050405020304" pitchFamily="18" charset="0"/>
              <a:ea typeface="Times New Roman" panose="02020603050405020304" pitchFamily="18" charset="0"/>
            </a:endParaRPr>
          </a:p>
          <a:p>
            <a:pPr marL="342900" lvl="0" indent="-342900">
              <a:spcBef>
                <a:spcPts val="685"/>
              </a:spcBef>
              <a:spcAft>
                <a:spcPts val="0"/>
              </a:spcAft>
              <a:buSzPts val="1200"/>
              <a:buFont typeface="Times New Roman" panose="02020603050405020304" pitchFamily="18" charset="0"/>
              <a:buChar char="-"/>
              <a:tabLst>
                <a:tab pos="228600" algn="l"/>
              </a:tabLst>
            </a:pPr>
            <a:r>
              <a:rPr lang="en-US" sz="2200" dirty="0">
                <a:effectLst/>
                <a:latin typeface="Times New Roman" panose="02020603050405020304" pitchFamily="18" charset="0"/>
                <a:ea typeface="Times New Roman" panose="02020603050405020304" pitchFamily="18" charset="0"/>
              </a:rPr>
              <a:t>* Enhanced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food</a:t>
            </a:r>
            <a:r>
              <a:rPr lang="en-US" sz="2200" spc="-5" dirty="0">
                <a:effectLst/>
                <a:latin typeface="Times New Roman" panose="02020603050405020304" pitchFamily="18" charset="0"/>
                <a:ea typeface="Times New Roman" panose="02020603050405020304" pitchFamily="18" charset="0"/>
              </a:rPr>
              <a:t> </a:t>
            </a:r>
            <a:r>
              <a:rPr lang="en-US" sz="2200" dirty="0">
                <a:effectLst/>
                <a:latin typeface="Times New Roman" panose="02020603050405020304" pitchFamily="18" charset="0"/>
                <a:ea typeface="Times New Roman" panose="02020603050405020304" pitchFamily="18" charset="0"/>
              </a:rPr>
              <a:t>security</a:t>
            </a:r>
            <a:endParaRPr lang="en-IN" sz="2200" dirty="0">
              <a:effectLst/>
              <a:latin typeface="Times New Roman" panose="02020603050405020304" pitchFamily="18" charset="0"/>
              <a:ea typeface="Times New Roman" panose="02020603050405020304" pitchFamily="18" charset="0"/>
            </a:endParaRPr>
          </a:p>
          <a:p>
            <a:pPr marL="342900" lvl="0" indent="-342900">
              <a:spcBef>
                <a:spcPts val="695"/>
              </a:spcBef>
              <a:spcAft>
                <a:spcPts val="0"/>
              </a:spcAft>
              <a:buSzPts val="1200"/>
              <a:buFont typeface="Times New Roman" panose="02020603050405020304" pitchFamily="18" charset="0"/>
              <a:buChar char="-"/>
              <a:tabLst>
                <a:tab pos="228600" algn="l"/>
              </a:tabLst>
            </a:pPr>
            <a:endParaRPr lang="en-IN" sz="2200" dirty="0">
              <a:effectLst/>
              <a:latin typeface="Times New Roman" panose="02020603050405020304" pitchFamily="18" charset="0"/>
              <a:ea typeface="Times New Roman" panose="02020603050405020304" pitchFamily="18" charset="0"/>
            </a:endParaRPr>
          </a:p>
        </p:txBody>
      </p:sp>
      <p:sp>
        <p:nvSpPr>
          <p:cNvPr id="60" name="TextBox 59"/>
          <p:cNvSpPr txBox="1"/>
          <p:nvPr/>
        </p:nvSpPr>
        <p:spPr>
          <a:xfrm>
            <a:off x="33375600" y="18798732"/>
            <a:ext cx="9601200" cy="460375"/>
          </a:xfrm>
          <a:prstGeom prst="rect">
            <a:avLst/>
          </a:prstGeom>
          <a:noFill/>
        </p:spPr>
        <p:txBody>
          <a:bodyPr wrap="square" rtlCol="0">
            <a:spAutoFit/>
          </a:bodyPr>
          <a:lstStyle>
            <a:defPPr>
              <a:defRPr kern="1200"/>
            </a:defPPr>
          </a:lstStyle>
          <a:p>
            <a:r>
              <a:rPr lang="en-US">
                <a:solidFill>
                  <a:srgbClr val="1482A5"/>
                </a:solidFill>
                <a:latin typeface="Montserrat Light" panose="00000400000000000000" pitchFamily="50" charset="0"/>
                <a:ea typeface="Open Sans" panose="020B0606030504020204" pitchFamily="34" charset="0"/>
                <a:cs typeface="Open Sans" panose="020B0606030504020204" pitchFamily="34" charset="0"/>
              </a:rPr>
              <a:t>.</a:t>
            </a:r>
          </a:p>
        </p:txBody>
      </p:sp>
      <p:sp>
        <p:nvSpPr>
          <p:cNvPr id="62" name="TextBox 61"/>
          <p:cNvSpPr txBox="1"/>
          <p:nvPr/>
        </p:nvSpPr>
        <p:spPr>
          <a:xfrm>
            <a:off x="599454" y="18806412"/>
            <a:ext cx="9970773" cy="14250824"/>
          </a:xfrm>
          <a:prstGeom prst="rect">
            <a:avLst/>
          </a:prstGeom>
          <a:noFill/>
        </p:spPr>
        <p:txBody>
          <a:bodyPr wrap="square" rtlCol="0">
            <a:spAutoFit/>
          </a:bodyPr>
          <a:lstStyle>
            <a:defPPr>
              <a:defRPr kern="1200"/>
            </a:defPPr>
          </a:lstStyle>
          <a:p>
            <a:pPr marL="164465" marR="692150" algn="just">
              <a:lnSpc>
                <a:spcPct val="150000"/>
              </a:lnSpc>
              <a:spcBef>
                <a:spcPts val="2070"/>
              </a:spcBef>
              <a:spcAft>
                <a:spcPts val="0"/>
              </a:spcAft>
            </a:pPr>
            <a:r>
              <a:rPr lang="en-US" sz="2200" dirty="0"/>
              <a:t>Agriculture faces ongoing challenges from animal invasions and trespassers, leading to significant crop damage and economic loss. In order to ensure the safety and protection of crops, the farming industry requires innovative solutions that are efficient, reliable, and proactive. The goal of this project is to explore and apply the game-changing possibilities of AI technology to address these challenges. Traditional crop protection methods often rely on manual monitoring or mechanical deterrents, which can be inefficient, prone to errors, and lack scalability. These methods not only require intensive labor but also fail to provide real-time, automated responses to threats, leaving crops vulnerable to damage and reducing the farmer’s ability to maximize output and maintain security. To address these challenges, the project utilizes AI-powered surveillance systems, leveraging computer vision and machine learning technologies to automate the detection of threats in real-time. Using a combination of YOLO (You Only Look Once) object detection algorithms and OpenCV, the system is capable of identifying animals or intruders entering the field. protection. First, the system’s ability to automatically detect and classify intrusions ensures real-time various types of threats, ensuring that actions are taken only when necessary. Third, the system integrates with smart alert mechanisms like sound playback, email notifications, and phone alerts, ensuring that farmers are notified instantly and can take appropriate action without being physically present in the field. Finally, the integration of camera-based monitoring allows for the capture of visual evidence, which can be shared with farmers to enhance understanding and trust. This project aims to revolutionize crop protection by providing a more advanced, automated, and reliable approach using AI technology. By implementing real-time monitoring, smart alerts, and efficient detection mechanisms, the system not only reduces manual </a:t>
            </a:r>
            <a:r>
              <a:rPr lang="en-US" sz="2200" dirty="0" err="1"/>
              <a:t>labour</a:t>
            </a:r>
            <a:r>
              <a:rPr lang="en-US" sz="2200" dirty="0"/>
              <a:t> but also minimizes the risk of crop loss, leading to enhanced productivity and farmer security.</a:t>
            </a:r>
            <a:endParaRPr lang="en-IN" sz="2200" dirty="0">
              <a:effectLst/>
              <a:latin typeface="Times New Roman" panose="02020603050405020304" pitchFamily="18" charset="0"/>
              <a:ea typeface="Times New Roman" panose="02020603050405020304" pitchFamily="18" charset="0"/>
            </a:endParaRPr>
          </a:p>
        </p:txBody>
      </p:sp>
      <p:sp>
        <p:nvSpPr>
          <p:cNvPr id="63" name="TextBox 62"/>
          <p:cNvSpPr txBox="1"/>
          <p:nvPr/>
        </p:nvSpPr>
        <p:spPr>
          <a:xfrm>
            <a:off x="624035" y="18172202"/>
            <a:ext cx="9601200" cy="646331"/>
          </a:xfrm>
          <a:prstGeom prst="rect">
            <a:avLst/>
          </a:prstGeom>
          <a:noFill/>
        </p:spPr>
        <p:txBody>
          <a:bodyPr wrap="square" rtlCol="0">
            <a:spAutoFit/>
          </a:bodyPr>
          <a:lstStyle>
            <a:defPPr>
              <a:defRPr kern="1200"/>
            </a:defPPr>
          </a:lstStyle>
          <a:p>
            <a:r>
              <a:rPr lang="en-US" sz="3600">
                <a:solidFill>
                  <a:srgbClr val="235078"/>
                </a:solidFill>
                <a:latin typeface="Libre Baskerville" panose="02000000000000000000" pitchFamily="2" charset="0"/>
              </a:rPr>
              <a:t>Introduction</a:t>
            </a:r>
          </a:p>
        </p:txBody>
      </p:sp>
      <p:sp>
        <p:nvSpPr>
          <p:cNvPr id="65" name="TextBox 64"/>
          <p:cNvSpPr txBox="1"/>
          <p:nvPr/>
        </p:nvSpPr>
        <p:spPr>
          <a:xfrm>
            <a:off x="11211748" y="7808088"/>
            <a:ext cx="9601200" cy="523220"/>
          </a:xfrm>
          <a:prstGeom prst="rect">
            <a:avLst/>
          </a:prstGeom>
          <a:noFill/>
        </p:spPr>
        <p:txBody>
          <a:bodyPr wrap="square" rtlCol="0">
            <a:spAutoFit/>
          </a:bodyPr>
          <a:lstStyle>
            <a:defPPr>
              <a:defRPr kern="1200"/>
            </a:defPPr>
          </a:lstStyle>
          <a:p>
            <a:r>
              <a:rPr lang="en-IN" sz="2800" dirty="0">
                <a:solidFill>
                  <a:schemeClr val="bg2">
                    <a:lumMod val="25000"/>
                  </a:schemeClr>
                </a:solidFill>
                <a:latin typeface="Libre Baskerville" panose="020B0604020202020204" charset="0"/>
              </a:rPr>
              <a:t>SYSTEM ARCHITECTURE</a:t>
            </a:r>
            <a:endParaRPr lang="en-US" sz="3600" dirty="0">
              <a:solidFill>
                <a:schemeClr val="bg2">
                  <a:lumMod val="25000"/>
                </a:schemeClr>
              </a:solidFill>
              <a:latin typeface="Libre Baskerville" panose="020B0604020202020204" charset="0"/>
            </a:endParaRPr>
          </a:p>
        </p:txBody>
      </p:sp>
      <p:sp>
        <p:nvSpPr>
          <p:cNvPr id="66" name="TextBox 65"/>
          <p:cNvSpPr txBox="1"/>
          <p:nvPr/>
        </p:nvSpPr>
        <p:spPr>
          <a:xfrm>
            <a:off x="11087100" y="17660513"/>
            <a:ext cx="10248900" cy="5837495"/>
          </a:xfrm>
          <a:prstGeom prst="rect">
            <a:avLst/>
          </a:prstGeom>
          <a:noFill/>
        </p:spPr>
        <p:txBody>
          <a:bodyPr wrap="square" rtlCol="0">
            <a:spAutoFit/>
          </a:bodyPr>
          <a:lstStyle>
            <a:defPPr>
              <a:defRPr kern="1200"/>
            </a:defPPr>
          </a:lstStyle>
          <a:p>
            <a:pPr marL="164465">
              <a:spcBef>
                <a:spcPts val="1050"/>
              </a:spcBef>
            </a:pPr>
            <a:r>
              <a:rPr lang="en-US" sz="2000" dirty="0"/>
              <a:t>The system's workflow can be summarized as follows:</a:t>
            </a:r>
          </a:p>
          <a:p>
            <a:pPr marL="164465">
              <a:spcBef>
                <a:spcPts val="1050"/>
              </a:spcBef>
            </a:pPr>
            <a:r>
              <a:rPr lang="en-US" sz="2000" dirty="0"/>
              <a:t> </a:t>
            </a:r>
            <a:r>
              <a:rPr lang="en-US" sz="2000" b="1" dirty="0"/>
              <a:t>1. Video Feed Acquisition</a:t>
            </a:r>
            <a:r>
              <a:rPr lang="en-US" sz="2000" dirty="0"/>
              <a:t>: </a:t>
            </a:r>
          </a:p>
          <a:p>
            <a:pPr marL="164465">
              <a:spcBef>
                <a:spcPts val="1050"/>
              </a:spcBef>
            </a:pPr>
            <a:r>
              <a:rPr lang="en-US" sz="2000" dirty="0"/>
              <a:t>The webcam continuously captures live video feeds from the farmland and sends them to the computer for processing. </a:t>
            </a:r>
          </a:p>
          <a:p>
            <a:pPr marL="164465">
              <a:spcBef>
                <a:spcPts val="1050"/>
              </a:spcBef>
            </a:pPr>
            <a:r>
              <a:rPr lang="en-US" sz="2000" b="1" dirty="0"/>
              <a:t>2. Object Detection</a:t>
            </a:r>
            <a:r>
              <a:rPr lang="en-US" sz="2000" dirty="0"/>
              <a:t>: </a:t>
            </a:r>
          </a:p>
          <a:p>
            <a:pPr marL="164465">
              <a:spcBef>
                <a:spcPts val="1050"/>
              </a:spcBef>
            </a:pPr>
            <a:r>
              <a:rPr lang="en-US" sz="2000" dirty="0"/>
              <a:t>The object detection software analyzes the video feed, leveraging the YOLOv3 model and the COCO dataset to identify and classify animals and birds. </a:t>
            </a:r>
          </a:p>
          <a:p>
            <a:pPr marL="164465">
              <a:spcBef>
                <a:spcPts val="1050"/>
              </a:spcBef>
            </a:pPr>
            <a:r>
              <a:rPr lang="en-US" sz="2000" b="1" dirty="0"/>
              <a:t>3. Animal Tracking:</a:t>
            </a:r>
          </a:p>
          <a:p>
            <a:pPr marL="164465">
              <a:spcBef>
                <a:spcPts val="1050"/>
              </a:spcBef>
            </a:pPr>
            <a:r>
              <a:rPr lang="en-US" sz="2000" dirty="0"/>
              <a:t> Detected objects are tracked in real-time to monitor their movements and activities within the field of view. </a:t>
            </a:r>
          </a:p>
          <a:p>
            <a:pPr marL="164465">
              <a:spcBef>
                <a:spcPts val="1050"/>
              </a:spcBef>
            </a:pPr>
            <a:r>
              <a:rPr lang="en-US" sz="2000" b="1" dirty="0"/>
              <a:t>4. Audio Deterrence: </a:t>
            </a:r>
          </a:p>
          <a:p>
            <a:pPr marL="164465">
              <a:spcBef>
                <a:spcPts val="1050"/>
              </a:spcBef>
            </a:pPr>
            <a:r>
              <a:rPr lang="en-US" sz="2000" dirty="0"/>
              <a:t>When an intruding animal is detected and tracked, the audio generation software is activated. It generates and plays an audio deterrence sound. 5. Real-Time Monitoring: The entire process is executed in real-time, allowing the system to continuously monitor the farmland and provide immediate deterrence when needed. </a:t>
            </a:r>
            <a:endParaRPr lang="en-US" sz="2000" dirty="0">
              <a:solidFill>
                <a:srgbClr val="6CB1C7"/>
              </a:solidFill>
              <a:latin typeface="Calibri" panose="020F0502020204030204" pitchFamily="34" charset="0"/>
              <a:ea typeface="Open Sans" panose="020B0606030504020204" pitchFamily="34" charset="0"/>
              <a:cs typeface="Open Sans" panose="020B0606030504020204" pitchFamily="34" charset="0"/>
            </a:endParaRPr>
          </a:p>
        </p:txBody>
      </p:sp>
      <p:sp>
        <p:nvSpPr>
          <p:cNvPr id="67" name="TextBox 66"/>
          <p:cNvSpPr txBox="1"/>
          <p:nvPr/>
        </p:nvSpPr>
        <p:spPr>
          <a:xfrm>
            <a:off x="11233759" y="16892392"/>
            <a:ext cx="9601200" cy="584775"/>
          </a:xfrm>
          <a:prstGeom prst="rect">
            <a:avLst/>
          </a:prstGeom>
          <a:noFill/>
        </p:spPr>
        <p:txBody>
          <a:bodyPr wrap="square" rtlCol="0">
            <a:spAutoFit/>
          </a:bodyPr>
          <a:lstStyle>
            <a:defPPr>
              <a:defRPr kern="1200"/>
            </a:defPPr>
          </a:lstStyle>
          <a:p>
            <a:r>
              <a:rPr lang="en-IN" sz="3200" dirty="0">
                <a:solidFill>
                  <a:schemeClr val="bg2">
                    <a:lumMod val="25000"/>
                  </a:schemeClr>
                </a:solidFill>
              </a:rPr>
              <a:t>System Workflow </a:t>
            </a:r>
            <a:endParaRPr lang="en-US" sz="3200" dirty="0">
              <a:solidFill>
                <a:schemeClr val="bg2">
                  <a:lumMod val="25000"/>
                </a:schemeClr>
              </a:solidFill>
              <a:latin typeface="Libre Baskerville" panose="02000000000000000000" pitchFamily="2" charset="0"/>
            </a:endParaRPr>
          </a:p>
        </p:txBody>
      </p:sp>
      <p:sp>
        <p:nvSpPr>
          <p:cNvPr id="68" name="TextBox 67"/>
          <p:cNvSpPr txBox="1"/>
          <p:nvPr/>
        </p:nvSpPr>
        <p:spPr>
          <a:xfrm>
            <a:off x="21856290" y="7635597"/>
            <a:ext cx="10512472" cy="24324015"/>
          </a:xfrm>
          <a:prstGeom prst="rect">
            <a:avLst/>
          </a:prstGeom>
          <a:noFill/>
        </p:spPr>
        <p:txBody>
          <a:bodyPr wrap="square" rtlCol="0">
            <a:noAutofit/>
          </a:bodyPr>
          <a:lstStyle>
            <a:defPPr>
              <a:defRPr kern="1200"/>
            </a:defPPr>
          </a:lstStyle>
          <a:p>
            <a:pPr algn="just"/>
            <a:r>
              <a:rPr lang="en-US" sz="2500" b="1" dirty="0">
                <a:effectLst/>
                <a:latin typeface="Times New Roman" panose="02020603050405020304" pitchFamily="18" charset="0"/>
                <a:ea typeface="SimSun" panose="02010600030101010101" pitchFamily="2" charset="-122"/>
              </a:rPr>
              <a:t>How Proposed Algorithm Works</a:t>
            </a:r>
            <a:endParaRPr lang="en-US" sz="2500" b="1" dirty="0">
              <a:ea typeface="SimSun" panose="02010600030101010101" pitchFamily="2" charset="-122"/>
            </a:endParaRPr>
          </a:p>
          <a:p>
            <a:pPr algn="just"/>
            <a:endParaRPr lang="en-IN" sz="2500" dirty="0">
              <a:effectLst/>
              <a:latin typeface="Times New Roman" panose="02020603050405020304" pitchFamily="18" charset="0"/>
              <a:ea typeface="SimSun" panose="02010600030101010101" pitchFamily="2" charset="-122"/>
            </a:endParaRPr>
          </a:p>
          <a:p>
            <a:pPr algn="just"/>
            <a:r>
              <a:rPr lang="en-US" sz="2500" b="1" dirty="0">
                <a:effectLst/>
                <a:latin typeface="Times New Roman" panose="02020603050405020304" pitchFamily="18" charset="0"/>
                <a:ea typeface="SimSun" panose="02010600030101010101" pitchFamily="2" charset="-122"/>
              </a:rPr>
              <a:t>Real-Time Video Feed:</a:t>
            </a:r>
            <a:r>
              <a:rPr lang="en-US" sz="2500" dirty="0">
                <a:effectLst/>
                <a:latin typeface="Times New Roman" panose="02020603050405020304" pitchFamily="18" charset="0"/>
                <a:ea typeface="SimSun" panose="02010600030101010101" pitchFamily="2" charset="-122"/>
              </a:rPr>
              <a:t> </a:t>
            </a:r>
          </a:p>
          <a:p>
            <a:pPr algn="just"/>
            <a:r>
              <a:rPr lang="en-US" sz="2500" dirty="0">
                <a:effectLst/>
                <a:latin typeface="Times New Roman" panose="02020603050405020304" pitchFamily="18" charset="0"/>
                <a:ea typeface="SimSun" panose="02010600030101010101" pitchFamily="2" charset="-122"/>
              </a:rPr>
              <a:t>The system is constantly recording real time video feed of a camera tracking the crop field. </a:t>
            </a:r>
            <a:endParaRPr lang="en-IN" sz="2500" dirty="0">
              <a:effectLst/>
              <a:latin typeface="Times New Roman" panose="02020603050405020304" pitchFamily="18" charset="0"/>
              <a:ea typeface="SimSun" panose="02010600030101010101" pitchFamily="2" charset="-122"/>
            </a:endParaRPr>
          </a:p>
          <a:p>
            <a:pPr algn="just"/>
            <a:r>
              <a:rPr lang="en-US" sz="2500" b="1" dirty="0">
                <a:effectLst/>
                <a:latin typeface="Times New Roman" panose="02020603050405020304" pitchFamily="18" charset="0"/>
                <a:ea typeface="SimSun" panose="02010600030101010101" pitchFamily="2" charset="-122"/>
              </a:rPr>
              <a:t>Frame Processing:</a:t>
            </a:r>
          </a:p>
          <a:p>
            <a:pPr algn="just"/>
            <a:r>
              <a:rPr lang="en-US" sz="2500" dirty="0">
                <a:effectLst/>
                <a:latin typeface="Times New Roman" panose="02020603050405020304" pitchFamily="18" charset="0"/>
                <a:ea typeface="SimSun" panose="02010600030101010101" pitchFamily="2" charset="-122"/>
              </a:rPr>
              <a:t> That is why, the captured frames are introduced to the YOLOv3 algorithm for the subsequent analysis. Compared with Fast R-CNN that takes multiple passes over the image, YOLO achieves object detection in real time. </a:t>
            </a:r>
            <a:endParaRPr lang="en-IN" sz="2500" dirty="0">
              <a:effectLst/>
              <a:latin typeface="Times New Roman" panose="02020603050405020304" pitchFamily="18" charset="0"/>
              <a:ea typeface="SimSun" panose="02010600030101010101" pitchFamily="2" charset="-122"/>
            </a:endParaRPr>
          </a:p>
          <a:p>
            <a:pPr algn="just"/>
            <a:r>
              <a:rPr lang="en-US" sz="2500" b="1" dirty="0">
                <a:effectLst/>
                <a:latin typeface="Times New Roman" panose="02020603050405020304" pitchFamily="18" charset="0"/>
                <a:ea typeface="SimSun" panose="02010600030101010101" pitchFamily="2" charset="-122"/>
              </a:rPr>
              <a:t>Grid Division:</a:t>
            </a:r>
            <a:r>
              <a:rPr lang="en-US" sz="2500" dirty="0">
                <a:effectLst/>
                <a:latin typeface="Times New Roman" panose="02020603050405020304" pitchFamily="18" charset="0"/>
                <a:ea typeface="SimSun" panose="02010600030101010101" pitchFamily="2" charset="-122"/>
              </a:rPr>
              <a:t> </a:t>
            </a:r>
          </a:p>
          <a:p>
            <a:pPr algn="just"/>
            <a:r>
              <a:rPr lang="en-US" sz="2500" dirty="0">
                <a:effectLst/>
                <a:latin typeface="Times New Roman" panose="02020603050405020304" pitchFamily="18" charset="0"/>
                <a:ea typeface="SimSun" panose="02010600030101010101" pitchFamily="2" charset="-122"/>
              </a:rPr>
              <a:t>YOLO divides the image into an S×S grid, To achieve this YOLO splits the picture into 823530 S×S rectangles. In each cell of the grid, regression of bounding boxes and classification of class probabilities for objects with center in that cell are done. </a:t>
            </a:r>
            <a:endParaRPr lang="en-IN" sz="2500" dirty="0">
              <a:effectLst/>
              <a:latin typeface="Times New Roman" panose="02020603050405020304" pitchFamily="18" charset="0"/>
              <a:ea typeface="SimSun" panose="02010600030101010101" pitchFamily="2" charset="-122"/>
            </a:endParaRPr>
          </a:p>
          <a:p>
            <a:pPr algn="just"/>
            <a:endParaRPr lang="en-US" sz="2500" b="1" dirty="0">
              <a:effectLst/>
              <a:latin typeface="Times New Roman" panose="02020603050405020304" pitchFamily="18" charset="0"/>
              <a:ea typeface="SimSun" panose="02010600030101010101" pitchFamily="2" charset="-122"/>
            </a:endParaRPr>
          </a:p>
          <a:p>
            <a:pPr algn="just"/>
            <a:r>
              <a:rPr lang="en-US" sz="2500" b="1" dirty="0">
                <a:effectLst/>
                <a:latin typeface="Times New Roman" panose="02020603050405020304" pitchFamily="18" charset="0"/>
                <a:ea typeface="SimSun" panose="02010600030101010101" pitchFamily="2" charset="-122"/>
              </a:rPr>
              <a:t>Bounding Box Prediction:</a:t>
            </a:r>
            <a:r>
              <a:rPr lang="en-US" sz="2500" dirty="0">
                <a:effectLst/>
                <a:latin typeface="Times New Roman" panose="02020603050405020304" pitchFamily="18" charset="0"/>
                <a:ea typeface="SimSun" panose="02010600030101010101" pitchFamily="2" charset="-122"/>
              </a:rPr>
              <a:t> </a:t>
            </a:r>
          </a:p>
          <a:p>
            <a:pPr algn="just"/>
            <a:r>
              <a:rPr lang="en-US" sz="2500" dirty="0">
                <a:effectLst/>
                <a:latin typeface="Times New Roman" panose="02020603050405020304" pitchFamily="18" charset="0"/>
                <a:ea typeface="SimSun" panose="02010600030101010101" pitchFamily="2" charset="-122"/>
              </a:rPr>
              <a:t>In particular, for each grid cell YOLO assigns a fixed number of bounding boxes. </a:t>
            </a:r>
            <a:endParaRPr lang="en-IN" sz="2500" dirty="0">
              <a:effectLst/>
              <a:latin typeface="Times New Roman" panose="02020603050405020304" pitchFamily="18" charset="0"/>
              <a:ea typeface="SimSun" panose="02010600030101010101" pitchFamily="2" charset="-122"/>
            </a:endParaRPr>
          </a:p>
          <a:p>
            <a:pPr algn="just"/>
            <a:r>
              <a:rPr lang="en-US" sz="2500" dirty="0">
                <a:effectLst/>
                <a:latin typeface="Times New Roman" panose="02020603050405020304" pitchFamily="18" charset="0"/>
                <a:ea typeface="SimSun" panose="02010600030101010101" pitchFamily="2" charset="-122"/>
              </a:rPr>
              <a:t>Each bounding box includes: </a:t>
            </a:r>
            <a:endParaRPr lang="en-IN" sz="2500" dirty="0">
              <a:effectLst/>
              <a:latin typeface="Times New Roman" panose="02020603050405020304" pitchFamily="18" charset="0"/>
              <a:ea typeface="SimSun" panose="02010600030101010101" pitchFamily="2" charset="-122"/>
            </a:endParaRPr>
          </a:p>
          <a:p>
            <a:pPr indent="457200" algn="just"/>
            <a:r>
              <a:rPr lang="en-US" sz="2500" dirty="0">
                <a:effectLst/>
                <a:latin typeface="Times New Roman" panose="02020603050405020304" pitchFamily="18" charset="0"/>
                <a:ea typeface="SimSun" panose="02010600030101010101" pitchFamily="2" charset="-122"/>
              </a:rPr>
              <a:t>Coordinates: Center coordinates (</a:t>
            </a:r>
            <a:r>
              <a:rPr lang="en-US" sz="2500" dirty="0" err="1">
                <a:effectLst/>
                <a:latin typeface="Times New Roman" panose="02020603050405020304" pitchFamily="18" charset="0"/>
                <a:ea typeface="SimSun" panose="02010600030101010101" pitchFamily="2" charset="-122"/>
              </a:rPr>
              <a:t>x,y</a:t>
            </a:r>
            <a:r>
              <a:rPr lang="en-US" sz="2500" dirty="0">
                <a:effectLst/>
                <a:latin typeface="Times New Roman" panose="02020603050405020304" pitchFamily="18" charset="0"/>
                <a:ea typeface="SimSun" panose="02010600030101010101" pitchFamily="2" charset="-122"/>
              </a:rPr>
              <a:t>) and width (w) and height (h). </a:t>
            </a:r>
            <a:endParaRPr lang="en-IN" sz="2500" dirty="0">
              <a:effectLst/>
              <a:latin typeface="Times New Roman" panose="02020603050405020304" pitchFamily="18" charset="0"/>
              <a:ea typeface="SimSun" panose="02010600030101010101" pitchFamily="2" charset="-122"/>
            </a:endParaRPr>
          </a:p>
          <a:p>
            <a:pPr marL="457200" algn="just"/>
            <a:r>
              <a:rPr lang="en-US" sz="2500" dirty="0">
                <a:effectLst/>
                <a:latin typeface="Times New Roman" panose="02020603050405020304" pitchFamily="18" charset="0"/>
                <a:ea typeface="SimSun" panose="02010600030101010101" pitchFamily="2" charset="-122"/>
              </a:rPr>
              <a:t>Confidence Score: Shows the probability that the box contains an object, how accurate a box the model is. </a:t>
            </a:r>
            <a:endParaRPr lang="en-IN" sz="2500" dirty="0">
              <a:effectLst/>
              <a:latin typeface="Times New Roman" panose="02020603050405020304" pitchFamily="18" charset="0"/>
              <a:ea typeface="SimSun" panose="02010600030101010101" pitchFamily="2" charset="-122"/>
            </a:endParaRPr>
          </a:p>
          <a:p>
            <a:pPr algn="just"/>
            <a:r>
              <a:rPr lang="en-US" sz="2500" b="1" kern="0" dirty="0">
                <a:effectLst/>
                <a:latin typeface="Times New Roman" panose="02020603050405020304" pitchFamily="18" charset="0"/>
                <a:ea typeface="SimSun" panose="02010600030101010101" pitchFamily="2" charset="-122"/>
              </a:rPr>
              <a:t>Class Probability Prediction</a:t>
            </a:r>
            <a:r>
              <a:rPr lang="en-US" sz="2500" kern="0" dirty="0">
                <a:effectLst/>
                <a:latin typeface="Times New Roman" panose="02020603050405020304" pitchFamily="18" charset="0"/>
                <a:ea typeface="SimSun" panose="02010600030101010101" pitchFamily="2" charset="-122"/>
              </a:rPr>
              <a:t>: </a:t>
            </a:r>
          </a:p>
          <a:p>
            <a:pPr algn="just"/>
            <a:r>
              <a:rPr lang="en-US" sz="2500" kern="0" dirty="0">
                <a:effectLst/>
                <a:latin typeface="Times New Roman" panose="02020603050405020304" pitchFamily="18" charset="0"/>
                <a:ea typeface="SimSun" panose="02010600030101010101" pitchFamily="2" charset="-122"/>
              </a:rPr>
              <a:t>Each grid cell they also compute the class probabilities of new objects as well.</a:t>
            </a:r>
            <a:br>
              <a:rPr lang="en-US" sz="2500" kern="0" dirty="0">
                <a:effectLst/>
                <a:latin typeface="Times New Roman" panose="02020603050405020304" pitchFamily="18" charset="0"/>
                <a:ea typeface="SimSun" panose="02010600030101010101" pitchFamily="2" charset="-122"/>
              </a:rPr>
            </a:br>
            <a:r>
              <a:rPr lang="en-US" sz="2500" dirty="0">
                <a:effectLst/>
                <a:latin typeface="Times New Roman" panose="02020603050405020304" pitchFamily="18" charset="0"/>
                <a:ea typeface="SimSun" panose="02010600030101010101" pitchFamily="2" charset="-122"/>
              </a:rPr>
              <a:t>These probabilities tell us the probability of the given classes, for example, animal, person and so on. </a:t>
            </a:r>
            <a:endParaRPr lang="en-IN" sz="2500" dirty="0">
              <a:effectLst/>
              <a:latin typeface="Times New Roman" panose="02020603050405020304" pitchFamily="18" charset="0"/>
              <a:ea typeface="SimSun" panose="02010600030101010101" pitchFamily="2" charset="-122"/>
            </a:endParaRPr>
          </a:p>
          <a:p>
            <a:pPr algn="just"/>
            <a:r>
              <a:rPr lang="en-US" sz="2500" b="1" dirty="0">
                <a:effectLst/>
                <a:latin typeface="Times New Roman" panose="02020603050405020304" pitchFamily="18" charset="0"/>
                <a:ea typeface="SimSun" panose="02010600030101010101" pitchFamily="2" charset="-122"/>
              </a:rPr>
              <a:t>Object Detection:</a:t>
            </a:r>
            <a:r>
              <a:rPr lang="en-US" sz="2500" dirty="0">
                <a:effectLst/>
                <a:latin typeface="Times New Roman" panose="02020603050405020304" pitchFamily="18" charset="0"/>
                <a:ea typeface="SimSun" panose="02010600030101010101" pitchFamily="2" charset="-122"/>
              </a:rPr>
              <a:t> </a:t>
            </a:r>
          </a:p>
          <a:p>
            <a:pPr algn="just"/>
            <a:r>
              <a:rPr lang="en-US" sz="2500" dirty="0">
                <a:effectLst/>
                <a:latin typeface="Times New Roman" panose="02020603050405020304" pitchFamily="18" charset="0"/>
                <a:ea typeface="SimSun" panose="02010600030101010101" pitchFamily="2" charset="-122"/>
              </a:rPr>
              <a:t>The resulting frames contain rectangular outlines drawn around animals or intruders detected (depending on the network used) marked with their class and respective confidence levels. </a:t>
            </a:r>
            <a:endParaRPr lang="en-IN" sz="2500" dirty="0">
              <a:effectLst/>
              <a:latin typeface="Times New Roman" panose="02020603050405020304" pitchFamily="18" charset="0"/>
              <a:ea typeface="SimSun" panose="02010600030101010101" pitchFamily="2" charset="-122"/>
            </a:endParaRPr>
          </a:p>
          <a:p>
            <a:pPr algn="just"/>
            <a:r>
              <a:rPr lang="en-US" sz="2500" b="1" dirty="0">
                <a:effectLst/>
                <a:latin typeface="Times New Roman" panose="02020603050405020304" pitchFamily="18" charset="0"/>
                <a:ea typeface="SimSun" panose="02010600030101010101" pitchFamily="2" charset="-122"/>
              </a:rPr>
              <a:t>Real-Time Alerts:</a:t>
            </a:r>
            <a:r>
              <a:rPr lang="en-US" sz="2500" dirty="0">
                <a:effectLst/>
                <a:latin typeface="Times New Roman" panose="02020603050405020304" pitchFamily="18" charset="0"/>
                <a:ea typeface="SimSun" panose="02010600030101010101" pitchFamily="2" charset="-122"/>
              </a:rPr>
              <a:t> </a:t>
            </a:r>
          </a:p>
          <a:p>
            <a:pPr algn="just"/>
            <a:r>
              <a:rPr lang="en-US" sz="2500" dirty="0">
                <a:effectLst/>
                <a:latin typeface="Times New Roman" panose="02020603050405020304" pitchFamily="18" charset="0"/>
                <a:ea typeface="SimSun" panose="02010600030101010101" pitchFamily="2" charset="-122"/>
              </a:rPr>
              <a:t>When the system detects an unknown person or animal with a confidence score above a predefined threshold, it triggers the alert mechanisms: Sound Playback: To scare away the intruder. Email Notification: The farmer is notified through an email containing a picture of the captured object. </a:t>
            </a:r>
            <a:endParaRPr lang="en-IN" sz="2500" dirty="0">
              <a:effectLst/>
              <a:latin typeface="Times New Roman" panose="02020603050405020304" pitchFamily="18" charset="0"/>
              <a:ea typeface="SimSun" panose="02010600030101010101" pitchFamily="2" charset="-122"/>
            </a:endParaRPr>
          </a:p>
          <a:p>
            <a:pPr algn="just"/>
            <a:r>
              <a:rPr lang="en-US" sz="2500" b="1" dirty="0">
                <a:effectLst/>
                <a:latin typeface="Times New Roman" panose="02020603050405020304" pitchFamily="18" charset="0"/>
                <a:ea typeface="SimSun" panose="02010600030101010101" pitchFamily="2" charset="-122"/>
              </a:rPr>
              <a:t>Phone Call Alert:</a:t>
            </a:r>
            <a:r>
              <a:rPr lang="en-US" sz="2500" dirty="0">
                <a:effectLst/>
                <a:latin typeface="Times New Roman" panose="02020603050405020304" pitchFamily="18" charset="0"/>
                <a:ea typeface="SimSun" panose="02010600030101010101" pitchFamily="2" charset="-122"/>
              </a:rPr>
              <a:t> I</a:t>
            </a:r>
          </a:p>
          <a:p>
            <a:pPr algn="just"/>
            <a:r>
              <a:rPr lang="en-US" sz="2500" dirty="0">
                <a:effectLst/>
                <a:latin typeface="Times New Roman" panose="02020603050405020304" pitchFamily="18" charset="0"/>
                <a:ea typeface="SimSun" panose="02010600030101010101" pitchFamily="2" charset="-122"/>
              </a:rPr>
              <a:t>f the threat is still active after 15 minutes then a call is automatically placed to the farmer. </a:t>
            </a:r>
            <a:endParaRPr lang="en-IN" sz="2500" dirty="0">
              <a:effectLst/>
              <a:latin typeface="Times New Roman" panose="02020603050405020304" pitchFamily="18" charset="0"/>
              <a:ea typeface="SimSun" panose="02010600030101010101" pitchFamily="2" charset="-122"/>
            </a:endParaRPr>
          </a:p>
          <a:p>
            <a:pPr algn="just"/>
            <a:endParaRPr lang="en-US" sz="2500" b="1" dirty="0">
              <a:effectLst/>
              <a:latin typeface="Times New Roman" panose="02020603050405020304" pitchFamily="18" charset="0"/>
              <a:ea typeface="SimSun" panose="02010600030101010101" pitchFamily="2" charset="-122"/>
            </a:endParaRPr>
          </a:p>
          <a:p>
            <a:pPr algn="just"/>
            <a:endParaRPr lang="en-US" sz="2500" b="1" dirty="0">
              <a:ea typeface="SimSun" panose="02010600030101010101" pitchFamily="2" charset="-122"/>
            </a:endParaRPr>
          </a:p>
          <a:p>
            <a:pPr algn="just"/>
            <a:r>
              <a:rPr lang="en-US" sz="2500" b="1" dirty="0">
                <a:effectLst/>
                <a:latin typeface="Times New Roman" panose="02020603050405020304" pitchFamily="18" charset="0"/>
                <a:ea typeface="SimSun" panose="02010600030101010101" pitchFamily="2" charset="-122"/>
              </a:rPr>
              <a:t>Logging and Monitoring:</a:t>
            </a:r>
            <a:r>
              <a:rPr lang="en-US" sz="2500" dirty="0">
                <a:effectLst/>
                <a:latin typeface="Times New Roman" panose="02020603050405020304" pitchFamily="18" charset="0"/>
                <a:ea typeface="SimSun" panose="02010600030101010101" pitchFamily="2" charset="-122"/>
              </a:rPr>
              <a:t> </a:t>
            </a:r>
          </a:p>
          <a:p>
            <a:pPr algn="just"/>
            <a:r>
              <a:rPr lang="en-US" sz="2500" dirty="0">
                <a:effectLst/>
                <a:latin typeface="Times New Roman" panose="02020603050405020304" pitchFamily="18" charset="0"/>
                <a:ea typeface="SimSun" panose="02010600030101010101" pitchFamily="2" charset="-122"/>
              </a:rPr>
              <a:t>Every triggering event is documented and includes the object type detected, time when the detection was made and the actions that followed. This leads to capability to watch and analyze intrusions over a time space. </a:t>
            </a:r>
            <a:endParaRPr lang="en-IN" sz="2500" dirty="0">
              <a:effectLst/>
              <a:latin typeface="Times New Roman" panose="02020603050405020304" pitchFamily="18" charset="0"/>
              <a:ea typeface="SimSun" panose="02010600030101010101" pitchFamily="2" charset="-122"/>
            </a:endParaRPr>
          </a:p>
          <a:p>
            <a:pPr algn="just"/>
            <a:r>
              <a:rPr lang="en-US" sz="2500" dirty="0">
                <a:effectLst/>
                <a:latin typeface="Times New Roman" panose="02020603050405020304" pitchFamily="18" charset="0"/>
                <a:ea typeface="SimSun" panose="02010600030101010101" pitchFamily="2" charset="-122"/>
              </a:rPr>
              <a:t>Advantages Associated with Employing YOLO on our Project </a:t>
            </a:r>
            <a:endParaRPr lang="en-IN" sz="2500" dirty="0">
              <a:effectLst/>
              <a:latin typeface="Times New Roman" panose="02020603050405020304" pitchFamily="18" charset="0"/>
              <a:ea typeface="SimSun" panose="02010600030101010101" pitchFamily="2" charset="-122"/>
            </a:endParaRPr>
          </a:p>
          <a:p>
            <a:pPr marL="457200" algn="just"/>
            <a:r>
              <a:rPr lang="en-US" sz="2500" b="1" dirty="0">
                <a:effectLst/>
                <a:latin typeface="Times New Roman" panose="02020603050405020304" pitchFamily="18" charset="0"/>
                <a:ea typeface="SimSun" panose="02010600030101010101" pitchFamily="2" charset="-122"/>
              </a:rPr>
              <a:t>1.Speed</a:t>
            </a:r>
            <a:r>
              <a:rPr lang="en-US" sz="2500" dirty="0">
                <a:effectLst/>
                <a:latin typeface="Times New Roman" panose="02020603050405020304" pitchFamily="18" charset="0"/>
                <a:ea typeface="SimSun" panose="02010600030101010101" pitchFamily="2" charset="-122"/>
              </a:rPr>
              <a:t>: Due to the latter usage of the architectural components of YOLO, the identified threats can be processed in real-time. </a:t>
            </a:r>
            <a:endParaRPr lang="en-IN" sz="2500" dirty="0">
              <a:effectLst/>
              <a:latin typeface="Times New Roman" panose="02020603050405020304" pitchFamily="18" charset="0"/>
              <a:ea typeface="SimSun" panose="02010600030101010101" pitchFamily="2" charset="-122"/>
            </a:endParaRPr>
          </a:p>
          <a:p>
            <a:pPr marL="457200" algn="just"/>
            <a:r>
              <a:rPr lang="en-US" sz="2500" b="1" dirty="0">
                <a:effectLst/>
                <a:latin typeface="Times New Roman" panose="02020603050405020304" pitchFamily="18" charset="0"/>
                <a:ea typeface="SimSun" panose="02010600030101010101" pitchFamily="2" charset="-122"/>
              </a:rPr>
              <a:t>2.Accuracy</a:t>
            </a:r>
            <a:r>
              <a:rPr lang="en-US" sz="2500" dirty="0">
                <a:effectLst/>
                <a:latin typeface="Times New Roman" panose="02020603050405020304" pitchFamily="18" charset="0"/>
                <a:ea typeface="SimSun" panose="02010600030101010101" pitchFamily="2" charset="-122"/>
              </a:rPr>
              <a:t>: It reduces false positives by making sure that alerts distance itself from false negative detections whilst YOLO has high accuracy that makes it identify multiple objects accurately.</a:t>
            </a:r>
          </a:p>
          <a:p>
            <a:pPr marL="457200" algn="just"/>
            <a:r>
              <a:rPr lang="en-US" sz="2500" b="1" dirty="0">
                <a:effectLst/>
                <a:latin typeface="Times New Roman" panose="02020603050405020304" pitchFamily="18" charset="0"/>
                <a:ea typeface="SimSun" panose="02010600030101010101" pitchFamily="2" charset="-122"/>
              </a:rPr>
              <a:t>3.Scalability</a:t>
            </a:r>
            <a:r>
              <a:rPr lang="en-US" sz="2500" dirty="0">
                <a:effectLst/>
                <a:latin typeface="Times New Roman" panose="02020603050405020304" pitchFamily="18" charset="0"/>
                <a:ea typeface="SimSun" panose="02010600030101010101" pitchFamily="2" charset="-122"/>
              </a:rPr>
              <a:t>: This means that the system can be loaded on edge devices and used in the different contexts of agriculture</a:t>
            </a:r>
          </a:p>
          <a:p>
            <a:pPr marL="457200" algn="just"/>
            <a:endParaRPr lang="en-US" sz="2500" b="1" dirty="0">
              <a:effectLst/>
              <a:latin typeface="Times New Roman" panose="02020603050405020304" pitchFamily="18" charset="0"/>
              <a:ea typeface="SimSun" panose="02010600030101010101" pitchFamily="2" charset="-122"/>
            </a:endParaRPr>
          </a:p>
          <a:p>
            <a:pPr marL="457200" algn="just"/>
            <a:endParaRPr lang="en-US" sz="2500" b="1" dirty="0">
              <a:ea typeface="SimSun" panose="02010600030101010101" pitchFamily="2" charset="-122"/>
            </a:endParaRPr>
          </a:p>
          <a:p>
            <a:pPr marL="457200" algn="just"/>
            <a:r>
              <a:rPr lang="en-US" sz="2500" b="1" dirty="0">
                <a:effectLst/>
                <a:latin typeface="Times New Roman" panose="02020603050405020304" pitchFamily="18" charset="0"/>
                <a:ea typeface="SimSun" panose="02010600030101010101" pitchFamily="2" charset="-122"/>
              </a:rPr>
              <a:t>Email &amp; Phone Alert System: </a:t>
            </a:r>
            <a:endParaRPr lang="en-IN" sz="2500" b="1" dirty="0">
              <a:ea typeface="SimSun" panose="02010600030101010101" pitchFamily="2" charset="-122"/>
            </a:endParaRPr>
          </a:p>
          <a:p>
            <a:pPr marL="457200" algn="just"/>
            <a:r>
              <a:rPr lang="en-US" sz="2500" dirty="0">
                <a:effectLst/>
                <a:latin typeface="Times New Roman" panose="02020603050405020304" pitchFamily="18" charset="0"/>
                <a:ea typeface="SimSun" panose="02010600030101010101" pitchFamily="2" charset="-122"/>
              </a:rPr>
              <a:t>For alerts, the system uses a combination of email notifications and phone calls: Email Notifications: The system employs SMTP for alerting the farmers via an email with an image of the object that has been detected for assessment. </a:t>
            </a:r>
            <a:endParaRPr lang="en-IN" sz="2500" dirty="0">
              <a:effectLst/>
              <a:latin typeface="Times New Roman" panose="02020603050405020304" pitchFamily="18" charset="0"/>
              <a:ea typeface="SimSun" panose="02010600030101010101" pitchFamily="2" charset="-122"/>
            </a:endParaRPr>
          </a:p>
          <a:p>
            <a:pPr algn="just"/>
            <a:r>
              <a:rPr lang="en-US" sz="2500" dirty="0">
                <a:effectLst/>
                <a:latin typeface="Times New Roman" panose="02020603050405020304" pitchFamily="18" charset="0"/>
                <a:ea typeface="SimSun" panose="02010600030101010101" pitchFamily="2" charset="-122"/>
              </a:rPr>
              <a:t>Phone Call Alerts: To achieve this the system</a:t>
            </a:r>
            <a:endParaRPr lang="en-IN" sz="2500" dirty="0">
              <a:effectLst/>
              <a:latin typeface="Times New Roman" panose="02020603050405020304" pitchFamily="18" charset="0"/>
              <a:ea typeface="SimSun" panose="02010600030101010101" pitchFamily="2" charset="-122"/>
            </a:endParaRPr>
          </a:p>
          <a:p>
            <a:endParaRPr lang="en-IN" sz="2500" spc="0" dirty="0">
              <a:effectLst/>
              <a:latin typeface="Times New Roman" panose="02020603050405020304" pitchFamily="18" charset="0"/>
              <a:ea typeface="Arial MT"/>
              <a:cs typeface="Arial MT"/>
            </a:endParaRPr>
          </a:p>
        </p:txBody>
      </p:sp>
      <p:pic>
        <p:nvPicPr>
          <p:cNvPr id="5" name="Picture 4" descr="1558786288733"/>
          <p:cNvPicPr>
            <a:picLocks noChangeAspect="1"/>
          </p:cNvPicPr>
          <p:nvPr/>
        </p:nvPicPr>
        <p:blipFill>
          <a:blip r:embed="rId3"/>
          <a:stretch>
            <a:fillRect/>
          </a:stretch>
        </p:blipFill>
        <p:spPr>
          <a:xfrm>
            <a:off x="38052717" y="-21552"/>
            <a:ext cx="4394200" cy="5956935"/>
          </a:xfrm>
          <a:prstGeom prst="rect">
            <a:avLst/>
          </a:prstGeom>
        </p:spPr>
      </p:pic>
      <p:pic>
        <p:nvPicPr>
          <p:cNvPr id="6" name="Picture 5" descr="1558786288733"/>
          <p:cNvPicPr>
            <a:picLocks noChangeAspect="1"/>
          </p:cNvPicPr>
          <p:nvPr/>
        </p:nvPicPr>
        <p:blipFill>
          <a:blip r:embed="rId3"/>
          <a:stretch>
            <a:fillRect/>
          </a:stretch>
        </p:blipFill>
        <p:spPr>
          <a:xfrm>
            <a:off x="533400" y="1366520"/>
            <a:ext cx="4394200" cy="5956935"/>
          </a:xfrm>
          <a:prstGeom prst="rect">
            <a:avLst/>
          </a:prstGeom>
        </p:spPr>
      </p:pic>
      <p:sp>
        <p:nvSpPr>
          <p:cNvPr id="3" name="TextBox 2">
            <a:extLst>
              <a:ext uri="{FF2B5EF4-FFF2-40B4-BE49-F238E27FC236}">
                <a16:creationId xmlns:a16="http://schemas.microsoft.com/office/drawing/2014/main" id="{9BB5AC1F-B0F5-4E59-9DCA-E576753A3B9A}"/>
              </a:ext>
            </a:extLst>
          </p:cNvPr>
          <p:cNvSpPr txBox="1"/>
          <p:nvPr/>
        </p:nvSpPr>
        <p:spPr>
          <a:xfrm>
            <a:off x="32598268" y="16138380"/>
            <a:ext cx="10843463" cy="9827917"/>
          </a:xfrm>
          <a:prstGeom prst="rect">
            <a:avLst/>
          </a:prstGeom>
          <a:solidFill>
            <a:schemeClr val="bg1"/>
          </a:solidFill>
        </p:spPr>
        <p:txBody>
          <a:bodyPr wrap="square" rtlCol="0">
            <a:spAutoFit/>
          </a:bodyPr>
          <a:lstStyle/>
          <a:p>
            <a:r>
              <a:rPr lang="en-US" b="1" dirty="0"/>
              <a:t>Applications of the Smart Crop Protection System using Deep Learning</a:t>
            </a:r>
          </a:p>
          <a:p>
            <a:pPr>
              <a:buFont typeface="+mj-lt"/>
              <a:buAutoNum type="arabicPeriod"/>
            </a:pPr>
            <a:r>
              <a:rPr lang="en-US" b="1" dirty="0"/>
              <a:t>Wildlife Intrusion Detection</a:t>
            </a:r>
            <a:endParaRPr lang="en-US" dirty="0"/>
          </a:p>
          <a:p>
            <a:pPr marL="742950" lvl="1" indent="-285750">
              <a:buFont typeface="+mj-lt"/>
              <a:buAutoNum type="arabicPeriod"/>
            </a:pPr>
            <a:r>
              <a:rPr lang="en-US" dirty="0"/>
              <a:t>Real-time monitoring and detection of animals encroaching on farmland.</a:t>
            </a:r>
          </a:p>
          <a:p>
            <a:pPr marL="742950" lvl="1" indent="-285750">
              <a:buFont typeface="+mj-lt"/>
              <a:buAutoNum type="arabicPeriod"/>
            </a:pPr>
            <a:r>
              <a:rPr lang="en-US" dirty="0"/>
              <a:t>Prevents crop damage by alerting farmers instantly.</a:t>
            </a:r>
          </a:p>
          <a:p>
            <a:pPr>
              <a:buFont typeface="+mj-lt"/>
              <a:buAutoNum type="arabicPeriod"/>
            </a:pPr>
            <a:r>
              <a:rPr lang="en-US" b="1" dirty="0"/>
              <a:t>Sustainable Farming Practices</a:t>
            </a:r>
            <a:endParaRPr lang="en-US" dirty="0"/>
          </a:p>
          <a:p>
            <a:pPr marL="742950" lvl="1" indent="-285750">
              <a:buFont typeface="+mj-lt"/>
              <a:buAutoNum type="arabicPeriod"/>
            </a:pPr>
            <a:r>
              <a:rPr lang="en-US" dirty="0"/>
              <a:t>Reduces the need for physical barriers like fences, ensuring cost-effective crop protection.</a:t>
            </a:r>
          </a:p>
          <a:p>
            <a:pPr marL="742950" lvl="1" indent="-285750">
              <a:buFont typeface="+mj-lt"/>
              <a:buAutoNum type="arabicPeriod"/>
            </a:pPr>
            <a:r>
              <a:rPr lang="en-US" dirty="0"/>
              <a:t>Promotes coexistence with wildlife by preventing harm to animals.</a:t>
            </a:r>
          </a:p>
          <a:p>
            <a:pPr>
              <a:buFont typeface="+mj-lt"/>
              <a:buAutoNum type="arabicPeriod"/>
            </a:pPr>
            <a:r>
              <a:rPr lang="en-US" b="1" dirty="0"/>
              <a:t>Labor Optimization</a:t>
            </a:r>
            <a:endParaRPr lang="en-US" dirty="0"/>
          </a:p>
          <a:p>
            <a:pPr marL="742950" lvl="1" indent="-285750">
              <a:buFont typeface="+mj-lt"/>
              <a:buAutoNum type="arabicPeriod"/>
            </a:pPr>
            <a:r>
              <a:rPr lang="en-US" dirty="0"/>
              <a:t>Automates farm surveillance, reducing the need for manual monitoring.</a:t>
            </a:r>
          </a:p>
          <a:p>
            <a:pPr marL="742950" lvl="1" indent="-285750">
              <a:buFont typeface="+mj-lt"/>
              <a:buAutoNum type="arabicPeriod"/>
            </a:pPr>
            <a:r>
              <a:rPr lang="en-US" dirty="0"/>
              <a:t>Saves time and resources for farmers.</a:t>
            </a:r>
          </a:p>
          <a:p>
            <a:pPr>
              <a:buFont typeface="+mj-lt"/>
              <a:buAutoNum type="arabicPeriod"/>
            </a:pPr>
            <a:r>
              <a:rPr lang="en-US" b="1" dirty="0"/>
              <a:t>Environmental Conservation</a:t>
            </a:r>
            <a:endParaRPr lang="en-US" dirty="0"/>
          </a:p>
          <a:p>
            <a:pPr marL="742950" lvl="1" indent="-285750">
              <a:buFont typeface="+mj-lt"/>
              <a:buAutoNum type="arabicPeriod"/>
            </a:pPr>
            <a:r>
              <a:rPr lang="en-US" dirty="0"/>
              <a:t>Avoids the use of harmful methods such as traps or chemical deterrents.</a:t>
            </a:r>
          </a:p>
          <a:p>
            <a:pPr marL="742950" lvl="1" indent="-285750">
              <a:buFont typeface="+mj-lt"/>
              <a:buAutoNum type="arabicPeriod"/>
            </a:pPr>
            <a:r>
              <a:rPr lang="en-US" dirty="0"/>
              <a:t>Protects ecosystems by using non-invasive techniques to deter animals.</a:t>
            </a:r>
          </a:p>
          <a:p>
            <a:pPr>
              <a:buFont typeface="+mj-lt"/>
              <a:buAutoNum type="arabicPeriod"/>
            </a:pPr>
            <a:r>
              <a:rPr lang="en-US" b="1" dirty="0"/>
              <a:t>Smart Farming Integration</a:t>
            </a:r>
            <a:endParaRPr lang="en-US" dirty="0"/>
          </a:p>
          <a:p>
            <a:pPr marL="742950" lvl="1" indent="-285750">
              <a:buFont typeface="+mj-lt"/>
              <a:buAutoNum type="arabicPeriod"/>
            </a:pPr>
            <a:r>
              <a:rPr lang="en-US" dirty="0"/>
              <a:t>Can be integrated into IoT-based smart farming systems for centralized monitoring.</a:t>
            </a:r>
          </a:p>
          <a:p>
            <a:pPr marL="742950" lvl="1" indent="-285750">
              <a:buFont typeface="+mj-lt"/>
              <a:buAutoNum type="arabicPeriod"/>
            </a:pPr>
            <a:r>
              <a:rPr lang="en-US" dirty="0"/>
              <a:t>Enhances overall farm management by combining animal detection with other technologies like weather monitoring and irrigation systems.</a:t>
            </a:r>
          </a:p>
          <a:p>
            <a:pPr>
              <a:buFont typeface="+mj-lt"/>
              <a:buAutoNum type="arabicPeriod"/>
            </a:pPr>
            <a:r>
              <a:rPr lang="en-US" b="1" dirty="0"/>
              <a:t>Disaster Prevention</a:t>
            </a:r>
            <a:endParaRPr lang="en-US" dirty="0"/>
          </a:p>
          <a:p>
            <a:pPr marL="742950" lvl="1" indent="-285750">
              <a:buFont typeface="+mj-lt"/>
              <a:buAutoNum type="arabicPeriod"/>
            </a:pPr>
            <a:r>
              <a:rPr lang="en-US" dirty="0"/>
              <a:t>Prevents large-scale losses during critical growth phases by detecting and acting promptly on wildlife intrusions.</a:t>
            </a:r>
          </a:p>
          <a:p>
            <a:pPr>
              <a:buFont typeface="+mj-lt"/>
              <a:buAutoNum type="arabicPeriod"/>
            </a:pPr>
            <a:r>
              <a:rPr lang="en-US" b="1" dirty="0"/>
              <a:t>Educational and Research Tools</a:t>
            </a:r>
            <a:endParaRPr lang="en-US" dirty="0"/>
          </a:p>
          <a:p>
            <a:pPr marL="742950" lvl="1" indent="-285750">
              <a:buFont typeface="+mj-lt"/>
              <a:buAutoNum type="arabicPeriod"/>
            </a:pPr>
            <a:r>
              <a:rPr lang="en-US" dirty="0"/>
              <a:t>Offers a platform for studying animal behavior patterns and their interaction with farmlands.</a:t>
            </a:r>
          </a:p>
          <a:p>
            <a:pPr marL="742950" lvl="1" indent="-285750">
              <a:buFont typeface="+mj-lt"/>
              <a:buAutoNum type="arabicPeriod"/>
            </a:pPr>
            <a:r>
              <a:rPr lang="en-US" dirty="0"/>
              <a:t>Provides data for ecological and agricultural research.</a:t>
            </a:r>
          </a:p>
        </p:txBody>
      </p:sp>
      <p:sp>
        <p:nvSpPr>
          <p:cNvPr id="4" name="TextBox 3">
            <a:extLst>
              <a:ext uri="{FF2B5EF4-FFF2-40B4-BE49-F238E27FC236}">
                <a16:creationId xmlns:a16="http://schemas.microsoft.com/office/drawing/2014/main" id="{EC8B03A7-B4C2-4F3F-A8BD-6E1ED91ABB01}"/>
              </a:ext>
            </a:extLst>
          </p:cNvPr>
          <p:cNvSpPr txBox="1"/>
          <p:nvPr/>
        </p:nvSpPr>
        <p:spPr>
          <a:xfrm>
            <a:off x="32534272" y="26172222"/>
            <a:ext cx="10931726" cy="6109365"/>
          </a:xfrm>
          <a:prstGeom prst="rect">
            <a:avLst/>
          </a:prstGeom>
          <a:solidFill>
            <a:schemeClr val="bg1"/>
          </a:solidFill>
        </p:spPr>
        <p:txBody>
          <a:bodyPr wrap="square" rtlCol="0">
            <a:spAutoFit/>
          </a:bodyPr>
          <a:lstStyle/>
          <a:p>
            <a:pPr algn="just"/>
            <a:r>
              <a:rPr lang="en-US" sz="2300" b="1" dirty="0"/>
              <a:t>CONCLUSION</a:t>
            </a:r>
          </a:p>
          <a:p>
            <a:pPr algn="just"/>
            <a:endParaRPr lang="en-US" sz="2300" b="1" dirty="0"/>
          </a:p>
          <a:p>
            <a:pPr algn="just"/>
            <a:r>
              <a:rPr lang="en-US" sz="2300" dirty="0">
                <a:effectLst/>
                <a:latin typeface="Times New Roman" panose="02020603050405020304" pitchFamily="18" charset="0"/>
                <a:ea typeface="Times New Roman" panose="02020603050405020304" pitchFamily="18" charset="0"/>
              </a:rPr>
              <a:t>In conclusion,</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the</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persistent</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problem</a:t>
            </a:r>
            <a:r>
              <a:rPr lang="en-US" sz="2300" spc="-1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of</a:t>
            </a:r>
            <a:r>
              <a:rPr lang="en-US" sz="2300" spc="-1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crop</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damage</a:t>
            </a:r>
            <a:r>
              <a:rPr lang="en-US" sz="2300" spc="-1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by</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wild</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animals</a:t>
            </a:r>
            <a:r>
              <a:rPr lang="en-US" sz="2300" spc="-1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in</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South</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India</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presents</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a:t>
            </a:r>
            <a:r>
              <a:rPr lang="en-US" sz="2300" spc="-29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complex challenge, but the proposed module offers a multifaceted and holistic approach to</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address it. The module's diverse components, including deterrents, fencing, wildlife corridors,</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and</a:t>
            </a:r>
            <a:r>
              <a:rPr lang="en-US" sz="2300" spc="-2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farm</a:t>
            </a:r>
            <a:r>
              <a:rPr lang="en-US" sz="2300" spc="-2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guarding</a:t>
            </a:r>
            <a:r>
              <a:rPr lang="en-US" sz="2300" spc="-2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practices,</a:t>
            </a:r>
            <a:r>
              <a:rPr lang="en-US" sz="2300" spc="-2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emphasize</a:t>
            </a:r>
            <a:r>
              <a:rPr lang="en-US" sz="2300" spc="-3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the</a:t>
            </a:r>
            <a:r>
              <a:rPr lang="en-US" sz="2300" spc="-2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importance</a:t>
            </a:r>
            <a:r>
              <a:rPr lang="en-US" sz="2300" spc="-2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of</a:t>
            </a:r>
            <a:r>
              <a:rPr lang="en-US" sz="2300" spc="-2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adaptability</a:t>
            </a:r>
            <a:r>
              <a:rPr lang="en-US" sz="2300" spc="-2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to</a:t>
            </a:r>
            <a:r>
              <a:rPr lang="en-US" sz="2300" spc="-1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different</a:t>
            </a:r>
            <a:r>
              <a:rPr lang="en-US" sz="2300" spc="-2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contexts</a:t>
            </a:r>
            <a:r>
              <a:rPr lang="en-US" sz="2300" spc="-2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and</a:t>
            </a:r>
            <a:r>
              <a:rPr lang="en-US" sz="2300" spc="-290"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species-specific behaviors. Moreover, the integration of early warning systems and modern</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technology enhances the timeliness and efficiency of responses to potential </a:t>
            </a:r>
            <a:r>
              <a:rPr lang="en-US" sz="2300" dirty="0" err="1">
                <a:effectLst/>
                <a:latin typeface="Times New Roman" panose="02020603050405020304" pitchFamily="18" charset="0"/>
                <a:ea typeface="Times New Roman" panose="02020603050405020304" pitchFamily="18" charset="0"/>
              </a:rPr>
              <a:t>threats.Community</a:t>
            </a:r>
            <a:r>
              <a:rPr lang="en-US" sz="2300" spc="-28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collaboration and government support are integral to the success of these measures, as the</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burden of solving this issue cannot rest solely on farmers' shoulders. Encouraging knowledge-</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sharing and cooperation within the farming community is essential, as it empowers individuals</a:t>
            </a:r>
            <a:r>
              <a:rPr lang="en-US" sz="2300" spc="-28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to adopt best practices and collectively protect their crops. Additionally, government support</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through</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financial</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assistance</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and</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the</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establishment</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of</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wildlife</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management</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programs</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demonstrates</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commitment</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to</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rural</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livelihoods</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and</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wildlife</a:t>
            </a:r>
            <a:r>
              <a:rPr lang="en-US" sz="2300" spc="5" dirty="0">
                <a:effectLst/>
                <a:latin typeface="Times New Roman" panose="02020603050405020304" pitchFamily="18" charset="0"/>
                <a:ea typeface="Times New Roman" panose="02020603050405020304" pitchFamily="18" charset="0"/>
              </a:rPr>
              <a:t> </a:t>
            </a:r>
            <a:r>
              <a:rPr lang="en-US" sz="2300" dirty="0" err="1">
                <a:effectLst/>
                <a:latin typeface="Times New Roman" panose="02020603050405020304" pitchFamily="18" charset="0"/>
                <a:ea typeface="Times New Roman" panose="02020603050405020304" pitchFamily="18" charset="0"/>
              </a:rPr>
              <a:t>conservation.Education</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and</a:t>
            </a:r>
            <a:r>
              <a:rPr lang="en-US" sz="2300" spc="-28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research are pivotal components, as informed farmers can make more</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effective decisions</a:t>
            </a:r>
            <a:r>
              <a:rPr lang="en-US" sz="2300" spc="5" dirty="0">
                <a:effectLst/>
                <a:latin typeface="Times New Roman" panose="02020603050405020304" pitchFamily="18" charset="0"/>
                <a:ea typeface="Times New Roman" panose="02020603050405020304" pitchFamily="18" charset="0"/>
              </a:rPr>
              <a:t> </a:t>
            </a:r>
            <a:r>
              <a:rPr lang="en-US" sz="2300" dirty="0">
                <a:effectLst/>
                <a:latin typeface="Times New Roman" panose="02020603050405020304" pitchFamily="18" charset="0"/>
                <a:ea typeface="Times New Roman" panose="02020603050405020304" pitchFamily="18" charset="0"/>
              </a:rPr>
              <a:t>regarding wildlife management  conservation</a:t>
            </a:r>
            <a:endParaRPr lang="en-IN" sz="2300" dirty="0"/>
          </a:p>
        </p:txBody>
      </p:sp>
      <p:pic>
        <p:nvPicPr>
          <p:cNvPr id="7" name="Picture 6">
            <a:extLst>
              <a:ext uri="{FF2B5EF4-FFF2-40B4-BE49-F238E27FC236}">
                <a16:creationId xmlns:a16="http://schemas.microsoft.com/office/drawing/2014/main" id="{3A847B38-71EC-4223-98E4-4728D982E10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15781" y="8600420"/>
            <a:ext cx="10780817" cy="7930794"/>
          </a:xfrm>
          <a:prstGeom prst="rect">
            <a:avLst/>
          </a:prstGeom>
        </p:spPr>
      </p:pic>
      <p:pic>
        <p:nvPicPr>
          <p:cNvPr id="9" name="Picture 8">
            <a:extLst>
              <a:ext uri="{FF2B5EF4-FFF2-40B4-BE49-F238E27FC236}">
                <a16:creationId xmlns:a16="http://schemas.microsoft.com/office/drawing/2014/main" id="{8A696D77-094A-41B7-A851-0F6075589959}"/>
              </a:ext>
            </a:extLst>
          </p:cNvPr>
          <p:cNvPicPr>
            <a:picLocks noChangeAspect="1"/>
          </p:cNvPicPr>
          <p:nvPr/>
        </p:nvPicPr>
        <p:blipFill>
          <a:blip r:embed="rId5"/>
          <a:stretch>
            <a:fillRect/>
          </a:stretch>
        </p:blipFill>
        <p:spPr>
          <a:xfrm>
            <a:off x="11350668" y="23841989"/>
            <a:ext cx="10207834" cy="6670370"/>
          </a:xfrm>
          <a:prstGeom prst="rect">
            <a:avLst/>
          </a:prstGeom>
        </p:spPr>
      </p:pic>
      <p:sp>
        <p:nvSpPr>
          <p:cNvPr id="11" name="TextBox 10">
            <a:extLst>
              <a:ext uri="{FF2B5EF4-FFF2-40B4-BE49-F238E27FC236}">
                <a16:creationId xmlns:a16="http://schemas.microsoft.com/office/drawing/2014/main" id="{2D402A2C-486E-4BE1-8DAD-CAF3D7FD865D}"/>
              </a:ext>
            </a:extLst>
          </p:cNvPr>
          <p:cNvSpPr txBox="1"/>
          <p:nvPr/>
        </p:nvSpPr>
        <p:spPr>
          <a:xfrm>
            <a:off x="24307800" y="32244481"/>
            <a:ext cx="19108094" cy="1200329"/>
          </a:xfrm>
          <a:prstGeom prst="rect">
            <a:avLst/>
          </a:prstGeom>
          <a:solidFill>
            <a:schemeClr val="accent2">
              <a:lumMod val="75000"/>
            </a:schemeClr>
          </a:solidFill>
        </p:spPr>
        <p:txBody>
          <a:bodyPr wrap="square" rtlCol="0">
            <a:spAutoFit/>
          </a:bodyPr>
          <a:lstStyle/>
          <a:p>
            <a:r>
              <a:rPr lang="en-US" sz="3600" dirty="0">
                <a:solidFill>
                  <a:srgbClr val="235078"/>
                </a:solidFill>
                <a:latin typeface="Libre Baskerville" panose="02000000000000000000" pitchFamily="2" charset="0"/>
              </a:rPr>
              <a:t>Under The Guidance of  Dr . K .Rohit Kumar, G. Naga Rama Devi ,G. JYOTHI</a:t>
            </a:r>
          </a:p>
          <a:p>
            <a:endParaRPr lang="en-US" sz="3600" dirty="0">
              <a:solidFill>
                <a:srgbClr val="235078"/>
              </a:solidFill>
              <a:latin typeface="Libre Baskerville" panose="02000000000000000000" pitchFamily="2" charset="0"/>
            </a:endParaRP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persuadingsapphire|08-2022"/>
</p:tagLst>
</file>

<file path=ppt/theme/theme1.xml><?xml version="1.0" encoding="utf-8"?>
<a:theme xmlns:a="http://schemas.openxmlformats.org/drawingml/2006/main" name="Blank Presentation">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Blank Presentation">
      <a:majorFont>
        <a:latin typeface="Times New Roman"/>
        <a:ea typeface="Arial"/>
        <a:cs typeface="Arial"/>
      </a:majorFont>
      <a:minorFont>
        <a:latin typeface="Times New Roman"/>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Office\Templates\Blank Presentation.pot</Template>
  <TotalTime>120</TotalTime>
  <Words>1809</Words>
  <Application>Microsoft Office PowerPoint</Application>
  <PresentationFormat>Custom</PresentationFormat>
  <Paragraphs>110</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Blank Presentation</vt:lpstr>
      <vt:lpstr>PowerPoint Presentation</vt:lpstr>
    </vt:vector>
  </TitlesOfParts>
  <Company>Graphicsland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Example to make a scientific poster</dc:title>
  <dc:subject>Free Poster Presentation Example</dc:subject>
  <dc:creator>Graphicsland/MakeSigns.com</dc:creator>
  <cp:keywords>scientific, research, template, custom, poster, presentation, symposium, printing, PowerPoint, create, design, example, sample, download</cp:keywords>
  <dc:description>This is a free template from MakeSigns.com to help you create the perfect scientific poster.</dc:description>
  <cp:lastModifiedBy>Anilkumar Marri</cp:lastModifiedBy>
  <cp:revision>336</cp:revision>
  <cp:lastPrinted>2006-11-15T16:04:00Z</cp:lastPrinted>
  <dcterms:created xsi:type="dcterms:W3CDTF">2024-12-16T09:09:00Z</dcterms:created>
  <dcterms:modified xsi:type="dcterms:W3CDTF">2025-01-09T13:30:40Z</dcterms:modified>
  <cp:category>templates for scientific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DEEBBAE4C57045D99D6BFF8D4951B944_13</vt:lpwstr>
  </property>
  <property fmtid="{D5CDD505-2E9C-101B-9397-08002B2CF9AE}" pid="3" name="KSOProductBuildVer">
    <vt:lpwstr>1033-12.2.0.13359</vt:lpwstr>
  </property>
</Properties>
</file>