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2.xml" ContentType="application/inkml+xml"/>
  <Override PartName="/ppt/ink/ink5.xml" ContentType="application/inkml+xml"/>
  <Override PartName="/ppt/ink/ink6.xml" ContentType="application/inkml+xml"/>
  <Override PartName="/ppt/ink/ink9.xml" ContentType="application/inkml+xml"/>
  <Override PartName="/ppt/ink/ink11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ink/ink1.xml" ContentType="application/inkml+xml"/>
  <Override PartName="/ppt/ink/ink3.xml" ContentType="application/inkml+xml"/>
  <Override PartName="/ppt/ink/ink4.xml" ContentType="application/inkml+xml"/>
  <Override PartName="/ppt/ink/ink7.xml" ContentType="application/inkml+xml"/>
  <Override PartName="/ppt/ink/ink8.xml" ContentType="application/inkml+xml"/>
  <Override PartName="/ppt/ink/ink10.xml" ContentType="application/inkml+xml"/>
  <Override PartName="/ppt/ink/ink12.xml" ContentType="application/inkml+xml"/>
  <Override PartName="/ppt/ink/ink13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6" r:id="rId2"/>
    <p:sldId id="281" r:id="rId3"/>
    <p:sldId id="282" r:id="rId4"/>
    <p:sldId id="284" r:id="rId5"/>
    <p:sldId id="283" r:id="rId6"/>
    <p:sldId id="285" r:id="rId7"/>
    <p:sldId id="287" r:id="rId8"/>
    <p:sldId id="259" r:id="rId9"/>
    <p:sldId id="261" r:id="rId10"/>
    <p:sldId id="262" r:id="rId11"/>
    <p:sldId id="260" r:id="rId12"/>
    <p:sldId id="263" r:id="rId13"/>
    <p:sldId id="264" r:id="rId14"/>
    <p:sldId id="266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78" r:id="rId25"/>
    <p:sldId id="279" r:id="rId26"/>
    <p:sldId id="288" r:id="rId27"/>
    <p:sldId id="289" r:id="rId28"/>
  </p:sldIdLst>
  <p:sldSz cx="12192000" cy="6858000"/>
  <p:notesSz cx="6858000" cy="9144000"/>
  <p:custDataLst>
    <p:tags r:id="rId2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556"/>
    <p:restoredTop sz="96053"/>
  </p:normalViewPr>
  <p:slideViewPr>
    <p:cSldViewPr snapToGrid="0" snapToObjects="1">
      <p:cViewPr varScale="1">
        <p:scale>
          <a:sx n="102" d="100"/>
          <a:sy n="102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20:59:13.773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2738 1 16383,'-35'0'0,"-41"0"0,36 0 0,-44 0 0,-11 0 0,38 0 0,6-1 0,-1 2 0,-6 9 0,-15 2 0,-13 19 0,24-10 0,13 1 0,1-1 0,8-9 0,-44 18 0,26-18 0,19-2 0,-25 16 0,29-14 0,-9 13 0,-8-8 0,9-8 0,-1 5 0,-7-4 0,7-1 0,0 6 0,-8-6 0,8 0 0,-10 7 0,-1-6 0,11 7 0,-8 0 0,8 8 0,-11 3 0,12 6 0,-9 1 0,19-4 0,-8 1 0,12-2 0,-1-7 0,6 5 0,4-13 0,7 5 0,2-9 0,4 1 0,-3-6 0,9 3 0,-15-2 0,8 3 0,-8 2 0,-4 1 0,6-2 0,-14 4 0,7-2 0,-1 1 0,2-2 0,8 0 0,2-6 0,4-4 0,-5-22 0,9 7 0,-5-11 0,2 13 0,4-1 0,-4 0 0,0 1 0,3-1 0,-3-7 0,0 5 0,4-14 0,-5 6 0,0-7 0,4-12 0,-5 8 0,-1-19 0,6 19 0,-6-19 0,8 19 0,0-8 0,0 20 0,0 1 0,0 8 0,0 2 0,-13 38 0,1 1 0,-11 37 0,6-23 0,-9 9 0,7-8 0,-12-1 0,13-2 0,-4-11 0,7-1 0,1-7 0,6-2 0,-2-9 0,9 1 0,-4-2 0,5 0 0,0-1 0,0 0 0,0 2 0,0-1 0,0 0 0,0 1 0,0-1 0,0 1 0,8-5 0,8-1 0,9-5 0,5 6 0,11 4 0,-9 5 0,9 1 0,-1-7 0,-7 4 0,18-11 0,-18 4 0,18-6 0,-7 0 0,0 0 0,8 8 0,-20-6 0,1 6 0,-14-8 0,-7 0 0,-1 0 0,1 0 0,-1 0 0,-37-23 0,9 3 0,-31-20 0,7 7 0,8 2 0,-8-1 0,0-1 0,9 9 0,-1 1 0,13 10 0,8 1 0,1 6 0,0-4 0,1 5 0,-1-6 0,1 1 0,-2 3 0,0-3 0,-7 2 0,5-4 0,-6 4 0,14-2 0,-5 8 0,6-3 0,-6 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20:59:13.773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2738 1 16383,'-35'0'0,"-41"0"0,36 0 0,-44 0 0,-11 0 0,38 0 0,6-1 0,-1 2 0,-6 9 0,-15 2 0,-13 19 0,24-10 0,13 1 0,1-1 0,8-9 0,-44 18 0,26-18 0,19-2 0,-25 16 0,29-14 0,-9 13 0,-8-8 0,9-8 0,-1 5 0,-7-4 0,7-1 0,0 6 0,-8-6 0,8 0 0,-10 7 0,-1-6 0,11 7 0,-8 0 0,8 8 0,-11 3 0,12 6 0,-9 1 0,19-4 0,-8 1 0,12-2 0,-1-7 0,6 5 0,4-13 0,7 5 0,2-9 0,4 1 0,-3-6 0,9 3 0,-15-2 0,8 3 0,-8 2 0,-4 1 0,6-2 0,-14 4 0,7-2 0,-1 1 0,2-2 0,8 0 0,2-6 0,4-4 0,-5-22 0,9 7 0,-5-11 0,2 13 0,4-1 0,-4 0 0,0 1 0,3-1 0,-3-7 0,0 5 0,4-14 0,-5 6 0,0-7 0,4-12 0,-5 8 0,-1-19 0,6 19 0,-6-19 0,8 19 0,0-8 0,0 20 0,0 1 0,0 8 0,0 2 0,-13 38 0,1 1 0,-11 37 0,6-23 0,-9 9 0,7-8 0,-12-1 0,13-2 0,-4-11 0,7-1 0,1-7 0,6-2 0,-2-9 0,9 1 0,-4-2 0,5 0 0,0-1 0,0 0 0,0 2 0,0-1 0,0 0 0,0 1 0,0-1 0,0 1 0,8-5 0,8-1 0,9-5 0,5 6 0,11 4 0,-9 5 0,9 1 0,-1-7 0,-7 4 0,18-11 0,-18 4 0,18-6 0,-7 0 0,0 0 0,8 8 0,-20-6 0,1 6 0,-14-8 0,-7 0 0,-1 0 0,1 0 0,-1 0 0,-37-23 0,9 3 0,-31-20 0,7 7 0,8 2 0,-8-1 0,0-1 0,9 9 0,-1 1 0,13 10 0,8 1 0,1 6 0,0-4 0,1 5 0,-1-6 0,1 1 0,-2 3 0,0-3 0,-7 2 0,5-4 0,-6 4 0,14-2 0,-5 8 0,6-3 0,-6 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21:00:47.3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2857 631 24575,'0'-28'0,"0"6"0,-14-3 0,6 11 0,-20-7 0,6 8 0,-8-2 0,8 1 0,-5-1 0,5 2 0,-8-9 0,0 6 0,0-6 0,0 7 0,0 0 0,1 0 0,-1 0 0,8 2 0,-6-2 0,7 2 0,-1-1 0,-6 6 0,6-10 0,-7 14 0,7-14 0,-6 10 0,6 1 0,-7-6 0,-1 5 0,0-1 0,-11-6 0,9 13 0,-20-14 0,19 14 0,-19-14 0,8 14 0,-10-6 0,10 1 0,-8 5 0,8-4 0,-10 6 0,-1 0 0,0 0 0,0 0 0,-14 0 0,11 0 0,-11 0 0,14 0 0,1 8 0,-1 2 0,1 8 0,-1 0 0,0 0 0,0 0 0,12-1 0,-10 9 0,10-7 0,-12 15 0,11-15 0,3 12 0,0-13 0,8 10 0,-8-10 0,20 2 0,1-7 0,0 0 0,12-1 0,-11-4 0,13 2 0,-5-4 0,0 0 0,1-2 0,3 0 0,-1-2 0,3 2 0,-5-4 0,-1-13 0,5 4 0,-7-19 0,11 6 0,-5-7 0,7-1 0,0 8 0,0-6 0,0 7 0,0-9 0,0 8 0,0 2 0,0 1 0,0-3 0,0 0 0,0-6 0,0 15 0,0-15 0,0 14 0,0-6 0,0 9 0,0-1 0,0 1 0,0-1 0,0 1 0,0 0 0,-7 12 0,-3 21 0,-8 16 0,0 16 0,-9 1 0,-1-1 0,-11 15 0,11-22 0,-9 18 0,20-32 0,-8 7 0,10-10 0,2-8 0,5-3 0,3-8 0,0 1 0,3-2 0,-3 0 0,5 0 0,0-1 0,0 1 0,5 1 0,10 2 0,6 0 0,20 4 0,2-1 0,12 2 0,-1 0 0,-10-1 0,8 1 0,-9-1 0,12 1 0,-12-2 0,-2 1 0,-11-9 0,-9 4 0,7-11 0,-15 9 0,7-9 0,-9 9 0,1-8 0,-1 3 0,-5-5 0,-2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21:01:17.705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0 1 16383,'39'0'0,"9"0"0,-4 0 0,24 0 0,-10 0 0,10 0 0,1 19 0,-11-6 0,-13 13 0,-1 3 0,5 0 0,-6-1 0,0 0 0,4 6 0,22 5 0,-26-6 0,-2 0 0,-12-10 0,-7-3 0,-2-7 0,-9-1 0,0-1 0,1 1 0,-1-1 0,0 0 0,-5 0 0,4 0 0,-4 0 0,0 1 0,5-1 0,-5 1 0,0-1 0,5-4 0,-10 3 0,9-4 0,-4 6 0,6-1 0,-1 0 0,1 1 0,-1-1 0,1-4 0,-1 3 0,1-4 0,-6 5 0,4-5 0,-5-1 0,5 0 0,0-4 0,2 9 0,-1-3 0,1-1 0,-1 4 0,1-9 0,-1 10 0,0-10 0,-5-17 0,-2-2 0,-10-20 0,4 8 0,-4 0 0,6-11 0,0 17 0,-7-15 0,5 25 0,-4-6 0,6 9 0,0-1 0,-6 0 0,5 1 0,-9 5 0,8-5 0,-3 5 0,0-6 0,4 1 0,-10 5 0,10 29 0,-4-3 0,5 23 0,0-2 0,0 3 0,0 10 0,0 1 0,0 0 0,0-1 0,0 1 0,0-12 0,0-2 0,0-11 0,0-9 0,0-1 0,0-9 0,0 0 0,-8-4 0,-7-2 0,-20-5 0,-23-10 0,0 8 0,-26-18 0,26 18 0,-11-16 0,25 10 0,-8-10 0,28 9 0,-15 1 0,25 3 0,-5 3 0,-1-3 0,6 5 0,-13-6 0,5 4 0,-8-11 0,0 11 0,0-11 0,9 11 0,-7-5 0,14 2 0,-6 4 0,10-4 0,-1 5 0,2 0 0,0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21:01:21.826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1 396 16383,'25'0'0,"-2"-10"0,-3 0 0,-6-7 0,7-4 0,-9 7 0,9-7 0,-8 9 0,15 4 0,-15-2 0,7 8 0,-1-3 0,-5 0 0,5 4 0,-7-5 0,-1 6 0,1 0 0,-1-5 0,1 4 0,-1-4 0,0 5 0,-4-5 0,3 3 0,-4-8 0,6 4 0,1-14 0,7 5 0,-6-5 0,14-1 0,-6 6 0,7-7 0,1 7 0,0 0 0,-8 2 0,-3 5 0,1-4 0,-7 10 0,7-4 0,-9 6 0,1-6 0,-2 5 0,-4-8 0,2 4 0,-2 0 0,4-4 0,-34 42 0,8-16 0,-23 34 0,8-11 0,7-7 0,-9 7 0,3-10 0,7-1 0,-5-5 0,11 4 0,-3-13 0,-1 6 0,7-9 0,-6 1 0,9-2 0,-1 0 0,1 1 0,-1-1 0,0 1 0,1-1 0,0-4 0,39-19 0,-10 1 0,33-21 0,-21 15 0,0-4 0,-1 6 0,1 0 0,-8 1 0,5 6 0,-13-2 0,5 9 0,-7-10 0,-1 10 0,1-4 0,-6 0 0,3 4 0,-3-8 0,3 3 0,-3-3 0,3 4 0,-8-5 0,3 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21:05:47.0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24575,'35'56'0,"-13"3"0,17-24 0,-20 16 0,21-15 0,-10 16 0,5-16 0,-4 4 0,8 6 0,-3-2 0,26 20 0,-14-16 0,16 14-690,12-6 690,-7 10 0,-25-35 0,2-2 0,-5 5 0,1-1 0,4-2 0,2-1 0,-1 1 0,0-1 0,-1-1 0,0-1 0,0 1 0,0-1 0,41 19 0,-40-19 0,-1 1 0,40 14 0,1 0 0,-1 0 0,-14-3 0,12 3 0,-12-3 0,0 0 0,11-7 0,5 7 0,3-6 0,-32-9 0,1-1 0,31 10 0,-32-11 0,2 1 0,2-4 0,2 0-652,-1 5 1,1 0 651,8-3 0,-1-2 0,-9-1 0,-1-2 0,10-3 0,1-1 0,-8-1 0,0 1 0,7 0 0,1 0 0,-10 0 0,-1-1 0,11 2 0,0-1 0,-9-6 0,2 0 0,16 6 0,1-1-887,-8-9 1,0-3 886,10 7 0,1-1 0,-1-5 0,0-2 0,0 0 0,1 2 0,-1 5 0,0 0 0,0-4 0,1 0 0,-1 3 0,-1 2 0,2 0 0,-1-1 0,1-5 0,-2 1 0,-9 4 0,0 0 0,8-6 0,-1 0-602,-17 6 1,0 0 601,7-5 0,1 0 0,-10 5 0,-1-1 0,0-4 0,1-2 0,0 1 0,-1 0-129,1 0 0,-1 0 129,1 0 0,-1 0 0,0 0 0,1 0 0,-1 0 0,1 0 0,9 0 0,1 0 0,-9 0 0,1 0 0,7 0 0,1 0 0,-1 0 0,-1 0-118,-6 0 1,1 0 117,15 1 0,2-2 0,-9-3 0,3-4-346,-8-2 1,5-2-1,-1 0 346,-3 1 0,-2-1 0,0 1 0,22-7 0,4 2 0,-8 4 0,6 2 0,-7 0 0,1 1 0,-1 0-234,-9-1 0,5-1 0,-4 1 234,17 1 0,-4 1 0,-3-5 0,0 1 0,0 9 0,2 2 0,8-6 0,0 0 0,-12 7 0,-2 0 0,3-6 0,-2 0-354,-9 5 1,-1-2 353,9-8 0,-1-3 14,-17 7 1,0 0-15,17-6 0,1-2 0,-7 1 0,-2 1 0,1 0 0,0-1 0,8-5 0,-1-3 0,-6 1 0,-1-1 0,-1 2 0,1-2 0,9-6 0,-2 2 0,-18 12 0,1 0 0,18-13 0,0 0 0,-18 13 0,-2 0 0,2-10 0,-2 1 876,-2 9 1,-4 1-877,34-28 0,-32 27 0,1 1 0,31-19 0,-39 16 0,-1-1 0,22-13 1659,10-3-1659,-11-5 0,1 7 0,-5-9 0,0 1 0,-10 2 0,10-2 0,1-1 0,-11 3 0,15-15 0,-3 9 0,-7-7 1787,-6 14-1787,-5 0 1508,-20 6-1508,9 4 830,-11-3-830,11 11 342,-15-10-342,13 9 0,-16-9 0,7 12 0,-7-13 0,5 6 0,-5 0 0,0-5 0,-3 13 0,1-7 0,-6 2 0,5 5 0,-7-4 0,0-1 0,-1 6 0,1-5 0,-2 7 0,1 0 0,-1 1 0,0-1 0,1 6 0,-1-5 0,0 6 0,-9-1 0,-22 2 0,-14 12 0,-20 2 0,-1 8 0,0 0 0,0 0 0,-14 2 0,11-2 0,-11 2 0,25-3 0,-7 0 0,19-2 0,-20 3 0,19-9 0,-7 5 0,18-12 0,2 5 0,0-1 0,7-4 0,-7 5 0,9-7 0,12-4 0,21 3 0,16-19 0,31 6 0,-11-13 0,11-1 0,-14 8 0,13-8 0,-22 4 0,19 4 0,-21-4 0,-1 7 0,9-9 0,-20 9 0,9-8 0,-11 4 0,0 4 0,-9 2 0,-1 3 0,-9 6 0,1-1 0,-1-3 0,-1 9 0,2-4 0,-2 5 0,1 0 0,0 0 0,1 0 0,-1 0 0,1 0 0,-2 0 0,-3 3 0,-3 3 0,-4 12 0,0 4 0,0 8 0,0 11 0,0-9 0,0 20 0,0-19 0,0 18 0,-8-7 0,6 0 0,-6 8 0,8-20 0,0 9 0,0-11 0,0-1 0,0-7 0,0 6 0,0-15 0,0 7 0,5-9 0,1 0 0,6 1 0,-1-1 0,0 1 0,1-1 0,-1 1 0,1-1 0,-1 1 0,0-2 0,-5-4 0,-1-1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23:11:53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24575,'0'22'0,"0"-7"0,0 26 0,0-12 0,0 5 0,0 0 0,0-17 0,0 18 0,0-18 0,0 18 0,0-18 0,0 18 0,0-19 0,0 9 0,0-1 0,0-7 0,0 8 0,0-11 0,0 1 0,0-1 0,0 0 0,0 1 0,0-1 0,0 0 0,0 1 0,0-1 0,0 1 0,0-1 0,6 0 0,-4 1 0,4-1 0,1 1 0,-6-1 0,5 0 0,-6 1 0,0 9 0,0-7 0,0 7 0,0-10 0,0 1 0,7-1 0,-6 1 0,6-1 0,-7 0 0,0 1 0,0-1 0,0 11 0,0-8 0,0 7 0,6-9 0,-4-1 0,4 1 0,-6-1 0,0 0 0,0 1 0,0-1 0,0 0 0,0 1 0,0-1 0,0 0 0,0 1 0,0-2 0,7-5 0,-6 4 0,6-5 0,-7 6 0,0-1 0,0 1 0,0-1 0,0 0 0,0-1 0,0 1 0,0-1 0,0 2 0,0-1 0,0 0 0,0 1 0,0 0 0,0 1 0,0-1 0,0 1 0,0-1 0,0 1 0,0-1 0,0-1 0,0 0 0,0-1 0,0 1 0,0-1 0,0 0 0,0 1 0,0 1 0,0 0 0,0 0 0,0 1 0,0 0 0,0-2 0,0 2 0,0 0 0,0 0 0,0 1 0,0-1 0,0 0 0,0 1 0,0-1 0,0 0 0,0 1 0,0 9 0,0-7 0,0 8 0,0-11 0,0 11 0,0-8 0,0 7 0,0 1 0,0-8 0,0 18 0,0-18 0,0 17 0,0-17 0,0 18 0,0-18 0,0 8 0,0-1 0,0-7 0,0 7 0,0 1 0,0-8 0,0 8 0,0-1 0,0-7 0,0 18 0,0-18 0,0 18 0,0-9 0,0 2 0,0 6 0,6-17 0,-4 18 0,4-18 0,-6 17 0,0-17 0,0 8 0,0-1 0,0-7 0,0 8 0,0-11 0,0 11 0,0-8 0,0 7 0,0 1 0,6-8 0,-4 7 0,4 1 0,-6-8 0,0 18 0,0-8 0,0 0 0,9 8 0,-7-8 0,6 10 0,-8 0 0,0 1 0,0-1 0,8 0 0,-6 1 0,7-1 0,-9 0 0,10 15 0,-8-12 0,9 12 0,-3-15 0,-6 14 0,6-10 0,-8 10 0,8-14 0,-6 14 0,7-10 0,-9 10 0,6-24 0,-4 8 0,4-8 0,-6 0 0,8 7 0,-6-17 0,7 18 0,-9-8 0,0 0 0,8 8 0,-6-18 0,6 18 0,-8-18 0,0 18 0,0-19 0,9 19 0,-7-8 0,6 0 0,-8 8 0,0-8 0,0 0 0,8 8 0,-6-8 0,7 10 0,-9-10 0,0 8 0,0-8 0,0 10 0,0 0 0,0 1 0,0-1 0,0 0 0,0 0 0,0 1 0,0-1 0,0 0 0,0 0 0,0 0 0,10 14 0,-8-10 0,8 10 0,-10-13 0,0-11 0,0 8 0,0-8 0,0 0 0,0 8 0,0-8 0,0 0 0,0 8 0,0-19 0,0 19 0,0-8 0,0 0 0,0 8 0,0-8 0,0 0 0,0 8 0,0-18 0,0 17 0,0-7 0,0 10 0,0-9 0,0 6 0,0-7 0,0 1 0,0 6 0,0 10 0,0-3 0,0 3 0,0-9 0,0-8 0,0 0 0,0 8 0,0-18 0,0 17 0,-6-17 0,4 18 0,-4-8 0,6 0 0,0-3 0,0-9 0,0-1 0,-7 1 0,6-1 0,-6 0 0,7 1 0,0-1 0,0-6 0,0-2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23:14:31.114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1 6395 16383,'28'0'0,"-3"0"0,-10 0 0,9 0 0,-7 0 0,8 0 0,-11 0 0,7 0 0,-5 0 0,5 0 0,-7 0 0,1 0 0,-1 0 0,11 0 0,-9 0 0,9 0 0,-11 0 0,1 0 0,-1 0 0,1 0 0,-1 0 0,0 0 0,0 0 0,0 0 0,0 0 0,0 0 0,-1 0 0,2 0 0,-2 0 0,1 0 0,1 0 0,-2 0 0,1 0 0,0 0 0,0 0 0,0 0 0,1 0 0,-1 0 0,1 0 0,-1 0 0,0 0 0,0 0 0,0 0 0,-1 0 0,2 7 0,-2-6 0,1 6 0,0-7 0,0 0 0,1 0 0,-1 0 0,0 0 0,1 0 0,-1 0 0,1 0 0,-1 0 0,0 0 0,1 0 0,-1 0 0,0 0 0,1 0 0,-1 0 0,1 0 0,-1 0 0,0 0 0,1 6 0,-1-4 0,1 4 0,-1-6 0,0 0 0,1 0 0,-1 0 0,1 0 0,-1 0 0,0 0 0,1 0 0,-1 0 0,1 0 0,-1 0 0,0 0 0,1 0 0,-1 0 0,11 0 0,-8 0 0,17 0 0,-17 0 0,18 0 0,-18 0 0,18 0 0,-8 0 0,0 0 0,8 0 0,-19 0 0,19 0 0,-8 0 0,1 0 0,6 0 0,-7 0 0,11 0 0,-11 0 0,8 0 0,-18 0 0,17 0 0,-7 0 0,0 0 0,8 0 0,-18 0 0,8 0 0,-1 0 0,-7-6 0,18 4 0,-19-4 0,9 6 0,-1 0 0,-7-7 0,8 6 0,-11-6 0,11 7 0,-8-6 0,7 4 0,-9-4 0,-1-1 0,10 6 0,-7-6 0,8 1 0,-11 4 0,1-5 0,-1 7 0,0-6 0,1 4 0,-1-4 0,1 6 0,-1-7 0,0 6 0,1-6 0,-1 1 0,1 4 0,-1-11 0,0 12 0,1-6 0,-1 1 0,1 4 0,-7-11 0,4 11 0,-4-11 0,7 12 0,-7-12 0,5 11 0,-5-11 0,6 12 0,-6-12 0,5 11 0,-12-11 0,12 5 0,-5 0 0,0-5 0,5 11 0,-5-11 0,5 6 0,2-7 0,-2 0 0,1 0 0,1 5 0,-1-4 0,1 5 0,-1-6 0,0-1 0,1 1 0,-1-1 0,1 0 0,-1 1 0,0 6 0,1-5 0,-1 5 0,1-7 0,-1 0 0,0 1 0,-6-1 0,5 1 0,-5-1 0,6 0 0,3-9 0,-2 7 0,3-18 0,-1 7 0,-1 1 0,3-8 0,-3 8 0,1-1 0,1-6 0,-3 16 0,1-6 0,0-1 0,-1 8 0,1-8 0,1 1 0,-2 7 0,1-8 0,0 0 0,-7 8 0,5-8 0,-12 0 0,11 8 0,-3-18 0,-2 18 0,9-18 0,-9 18 0,2-18 0,3 18 0,-12-8 0,14 0 0,-13 8 0,15-17 0,-15 17 0,6-18 0,-2 18 0,-4-8 0,12 0 0,-12 8 0,15-18 0,-15 18 0,15-18 0,-15 18 0,14-18 0,-14 18 0,15-18 0,-9 18 0,2-8 0,-3 0 0,-1 8 0,-4-18 0,12 8 0,-12-11 0,13 11 0,-13-8 0,12 8 0,-12-1 0,15-6 0,-15 6 0,6 1 0,1-8 0,-7 18 0,14-18 0,-14 8 0,6 0 0,1-8 0,-7 7 0,14-9 0,-14-1 0,7 11 0,-1-8 0,-6 7 0,15-9 0,-15-1 0,6 11 0,0-8 0,-6 8 0,7-11 0,-9 1 0,0-1 0,8 1 0,-6-1 0,6 1 0,-8-1 0,0 1 0,0-1 0,0 1 0,0 10 0,0-8 0,0 8 0,0-1 0,0-7 0,0 18 0,0-18 0,7 18 0,-6-18 0,6 8 0,-7-10 0,0-1 0,0 1 0,0-1 0,0 1 0,0 0 0,0-1 0,0 1 0,0-1 0,0 1 0,0 10 0,0-8 0,0 18 0,0-18 0,0 17 0,0-16 0,0 16 0,0-17 0,0 18 0,0-18 0,0 18 0,0-18 0,0 18 0,8-18 0,-6 18 0,6-18 0,-8 18 0,0-8 0,9 0 0,-7 8 0,6-18 0,-8 18 0,0-18 0,8 8 0,-6-11 0,7 11 0,-9-8 0,8 8 0,-6-11 0,6 1 0,1-1 0,-7 1 0,6-1 0,0 1 0,-6-1 0,6 1 0,-1 10 0,-6-8 0,6 7 0,1-9 0,-6-1 0,6 1 0,2-15 0,-7 11 0,7-10 0,-2 13 0,-6 1 0,6 0 0,1 0 0,-7 0 0,14-1 0,-13 1 0,5 10 0,-8 2 0,8 0 0,-6 8 0,7-8 0,-3 11 0,-5-1 0,6-10 0,-1 8 0,-4-8 0,4 11 0,-6-1 0,7 1 0,-6 0 0,12 0 0,-11-10 0,10 0 0,-10-2 0,4 5 0,1 6 0,-6 0 0,12 1 0,-11-1 0,4 1 0,0-1 0,-4 1 0,11-1 0,-12-9 0,12 7 0,-3-18 0,-2 18 0,9-18 0,-8 17 0,9-17 0,-10 18 0,9-18 0,-9 18 0,2-8 0,3 11 0,-5-1 0,0 1 0,5-1 0,-12 0 0,12 1 0,-11-1 0,11 1 0,-6 0 0,7 0 0,-2 1 0,-4 0 0,4 6 0,-5-4 0,6 4 0,-1 0 0,-5-5 0,4 11 0,-10-12 0,11 11 0,-11-11 0,12 11 0,-11-10 0,11 3 0,-6 1 0,0-5 0,5 12 0,-10-12 0,10 6 0,-6-1 0,6-3 0,0 10 0,0-5 0,-5 1 0,4 3 0,-4-3 0,6 5 0,-1 0 0,0 0 0,0 0 0,0 0 0,0 0 0,2 6 0,-1 2 0,2 7 0,-7-1 0,4-6 0,-4 5 0,7-5 0,-7 6 0,5-6 0,-6 5 0,1-5 0,5 0 0,-11 5 0,4-5 0,1 6 0,-6-1 0,6 1 0,-1-1 0,-4-1 0,4 3 0,-6-3 0,0 2 0,0-1 0,0 1 0,0-2 0,0 2 0,0-1 0,0 1 0,0 0 0,0 0 0,0 0 0,0 0 0,0 0 0,0-1 0,0 2 0,0-1 0,0 0 0,0 1 0,0-1 0,0 1 0,0-1 0,0 0 0,0 1 0,6-1 0,-4 1 0,4-1 0,-6 0 0,7 1 0,-6-1 0,6 1 0,-1-1 0,-4 0 0,13 11 0,-13-8 0,6 8 0,-2-11 0,-4 0 0,4 1 0,1-1 0,-6 0 0,6 1 0,-1-1 0,-4 0 0,4 1 0,0-1 0,-4 0 0,11 1 0,-12-1 0,6 0 0,-1 1 0,-4-1 0,10 1 0,-10-1 0,4 0 0,1 1 0,-6-1 0,6 1 0,-1-1 0,-4 0 0,4 1 0,1-1 0,-6 0 0,12 0 0,-11-1 0,10 1 0,-10 1 0,11-1 0,-12 0 0,6 1 0,-1-1 0,-4 0 0,11 1 0,-12-1 0,12 1 0,-11-1 0,10 0 0,-2 11 0,-1-8 0,7 17 0,-14-17 0,14 17 0,-6-7 0,1 0 0,5 8 0,-5-8 0,-1 10 0,6 0 0,-7-9 0,1 6 0,4-7 0,-11 10 0,11-10 0,-4 8 0,-2-18 0,9 18 0,-9-18 0,2 7 0,3-10 0,-11 11 0,4-8 0,0 7 0,-4-9 0,4-1 0,1 1 0,-6-1 0,6 0 0,-7 11 0,6-8 0,-4 8 0,10-11 0,-10 0 0,4 1 0,-6-1 0,7 1 0,-6 9 0,6-7 0,-1 8 0,-4-11 0,11 0 0,-12 11 0,5-8 0,1 7 0,-6-10 0,6 1 0,-1-1 0,-4 11 0,4-8 0,-6 7 0,7-9 0,-6 9 0,6-7 0,-7 8 0,6-11 0,-4 11 0,4-9 0,0 9 0,-4-11 0,4 11 0,1-8 0,-6 7 0,6-9 0,1 9 0,-6-7 0,7 18 0,-9-18 0,8 17 0,-6-17 0,6 18 0,-2-18 0,-4 7 0,4 1 0,1-8 0,-6 18 0,6-18 0,-7 7 0,8 1 0,-6-8 0,6 8 0,1-1 0,-7-7 0,13 8 0,-14-1 0,6-7 0,1 18 0,-6-18 0,12 7 0,-12 1 0,4-8 0,1 7 0,-6-9 0,14 9 0,-13-7 0,6 8 0,1-1 0,-7-7 0,12 8 0,-12-11 0,12 10 0,-12-7 0,7 18 0,-3-18 0,-4 18 0,10-19 0,-10 19 0,4-18 0,3 18 0,-7-18 0,6 18 0,-2-18 0,-4 7 0,4 1 0,1-8 0,-6 7 0,6 1 0,-1-8 0,-4 17 0,4-17 0,1 8 0,-6-1 0,6-7 0,-1 8 0,-4-1 0,4-7 0,-6 8 0,8-1 0,-6-7 0,7 18 0,-3-18 0,-4 18 0,4-18 0,0 8 0,-4-1 0,4-7 0,3 17 0,-7-17 0,12 8 0,-12-1 0,4-7 0,3 18 0,-7-18 0,14 17 0,-14-17 0,15 18 0,-15-18 0,14 17 0,-14-17 0,13 8 0,-13-11 0,4 11 0,0-8 0,-4 8 0,11-11 0,-12 0 0,6 1 0,-1-1 0,-4 1 0,4 9 0,1-7 0,-6 8 0,6-11 0,-1 0 0,-4 1 0,10-1 0,-10 1 0,4-1 0,1 0 0,-6 0 0,12 1 0,-11-1 0,4 1 0,0-1 0,-4 0 0,12 11 0,-11-8 0,5 7 0,-2-10 0,-4 1 0,10-1 0,-10 0 0,4 1 0,1-1 0,-6 1 0,11-2 0,-10 1 0,9-1 0,-10 0 0,11 0 0,-11 0 0,11 0 0,-10 0 0,8-1 0,-8 3 0,3-2 0,-5 1 0,7 1 0,-6-1 0,12 1 0,-11-1 0,10 0 0,-10 1 0,4-1 0,1 1 0,-6-1 0,12 0 0,-11 1 0,11-1 0,-12 0 0,12 1 0,-5-1 0,0 1 0,5-1 0,-5 0 0,0 1 0,5-1 0,-12 1 0,12-1 0,-11 0 0,10 1 0,-10-1 0,11 1 0,-6-2 0,1 1 0,3-7 0,-9 6 0,11-5 0,-6 0 0,1 5 0,4-12 0,-11 12 0,11-11 0,-11 11 0,10-12 0,-9 12 0,10-5 0,-5 5 0,6 1 0,-6-1 0,5-6 0,-4 6 0,5-6 0,-5 7 0,4-7 0,-4 6 0,5-6 0,-5 7 0,4-7 0,-11 6 0,12-12 0,-5 12 0,5-6 0,1 1 0,-7 4 0,6-4 0,-6 5 0,7 1 0,-1-1 0,1-5 0,-7 4 0,6-11 0,-5 6 0,0-1 0,5-5 0,-6 11 0,6-10 0,-1 3 0,-5 1 0,5-4 0,-5 4 0,7 1 0,0-6 0,0 6 0,0-1 0,1-4 0,-1 4 0,1 1 0,-1-6 0,-6 12 0,5-11 0,-5 4 0,6 0 0,1-4 0,-2 4 0,1 1 0,-1-6 0,1 6 0,-1-1 0,1-4 0,0 4 0,-1 1 0,1-6 0,0 6 0,-1-7 0,2 0 0,-1 6 0,1-4 0,-1 4 0,0-6 0,1 0 0,-1 0 0,1 0 0,-1 0 0,0 6 0,11-4 0,-8 4 0,7-6 0,1 0 0,-8 0 0,7 0 0,0 0 0,-7 0 0,18 0 0,-8 0 0,0 0 0,8 0 0,-18 0 0,18 0 0,-8 0 0,10 0 0,-10 0 0,8 0 0,-8 0 0,0 0 0,8 0 0,-8 0 0,0 0 0,8 0 0,-8 0 0,0 0 0,8 0 0,-18 0 0,18 0 0,-18 0 0,17 0 0,-17 0 0,8 0 0,-11 0 0,11 0 0,-8 0 0,7 0 0,-9 0 0,-1 0 0,0 0 0,1 0 0,-1 0 0,0 0 0,1 0 0,-2 0 0,0 0 0,-1 0 0,-10-19 0,-15 5 0,3-8 0,-6 14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23:15:16.147"/>
    </inkml:context>
    <inkml:brush xml:id="br0">
      <inkml:brushProperty name="width" value="0.35" units="cm"/>
      <inkml:brushProperty name="height" value="2.1" units="cm"/>
      <inkml:brushProperty name="color" value="#E71224"/>
      <inkml:brushProperty name="inkEffects" value="pencil"/>
    </inkml:brush>
  </inkml:definitions>
  <inkml:trace contextRef="#ctx0" brushRef="#br0">1 4937 16383,'35'0'0,"-4"0"0,-18 0 0,-1 0 0,1-7 0,0-1 0,1-6 0,1-1 0,-1 0 0,1 1 0,-1-1 0,0 7 0,1-5 0,-1 11 0,1-11 0,-7 7 0,3-2 0,-4-9 0,6 8 0,1-11 0,0 5 0,0 1 0,1-1 0,-2 1 0,-5 1 0,4 6 0,-11-4 0,6 5 0,1-17 0,1 7 0,9-19 0,-3 18 0,-6-7 0,6-1 0,-7 8 0,8-7 0,-9 11 0,-1 1 0,0 6 0,4-16 0,7 1 0,0-6 0,1-8 0,-3 18 0,-5-8 0,3 10 0,-12 1 0,12-1 0,-11 1 0,4 1 0,-6 0 0,8-10 0,3-4 0,7-11 0,1 1 0,-3 10 0,-6 2 0,3 10 0,-11 1 0,4-1 0,-6 1 0,0-5 0,10-21 0,-7 4 0,15-15 0,-16 13 0,15 1 0,-15 9 0,6-6 0,-8 16 0,8-16 0,-5 6 0,5-9 0,-8-1 0,6 11 0,-4-7 0,4-7 0,2 0 0,-6-11 0,7 15 0,-1-1 0,-6 11 0,6-8 0,-8 19 0,0-9 0,0 7 0,0-8 0,0-21 0,0-8 0,0-13 0,0-18 0,0 13 0,0-14 0,0 19 0,0-1 0,0 14 0,0 14 0,0 17 0,0-1 0,0 9 0,0-25 0,0 23 0,0-22 0,0 12 0,0-9 0,0-15 0,0-3 0,0 0 0,0 4 0,0 24 0,0 2 0,0 11 0,0-1 0,0 1 0,0-25 0,0 18 0,0-28 0,0 22 0,0-10 0,10-14 0,-7-4 0,15 1 0,-16 3 0,14 13 0,-14 1 0,7 10 0,-9 2 0,0 11 0,0 0 0,0 0 0,8-10 0,-6-4 0,6-9 0,2-14 0,-7-4 0,17-13 0,-17-1 0,15 15 0,-16 3 0,6 14 0,-8 9 0,0 3 0,0 11 0,0 0 0,0-6 0,9-6 0,-7-7 0,14-5 0,-14 1 0,17-15 0,-7-3 0,1 0 0,5 4 0,-16 13 0,7 11 0,-3 2 0,-4 12 0,4-1 0,-6 2 0,0-1 0,8-11 0,3-3 0,-1 0 0,7-8 0,-15 17 0,12-6 0,-12 9 0,4 1 0,-6-1 0,5 7 0,-4-4 0,11 11 0,-3-22 0,6 13 0,1-8 0,-8 5 0,5 5 0,-5 0 0,7 1 0,-7 1 0,4 4 0,-5-5 0,6 7 0,0 0 0,0 0 0,1 0 0,1 0 0,-1 0 0,10 0 0,-7 0 0,17 0 0,-7 0 0,1 0 0,6 0 0,-17 0 0,18 0 0,-18 0 0,18 0 0,-18 0 0,7 0 0,-9 7 0,-1-6 0,0 12 0,1-11 0,9 13 0,-7-13 0,8 12 0,0-12 0,-9 11 0,9-5 0,0 0 0,-8 5 0,7-5 0,-9 0 0,9 6 0,-7-5 0,8 0 0,-11 4 0,10-3 0,-7 5 0,7 1 0,-9-2 0,-1 0 0,1 1 0,-1-1 0,0 1 0,1-1 0,-1 0 0,2 11 0,-1-8 0,1 7 0,1 1 0,-3-8 0,3 7 0,-9 1 0,4-8 0,-10 7 0,4-9 0,3 9 0,-7-7 0,6 8 0,-8 0 0,0-8 0,0 17 0,0-17 0,0 18 0,7-18 0,-6 18 0,6-18 0,-7 17 0,0-17 0,0 18 0,0-18 0,0 17 0,0-7 0,0 0 0,0 8 0,0-8 0,0 11 0,0 12 0,0-9 0,0 9 0,0 1 0,0-10 0,0 24 0,10-10 0,-8 13 0,8 1 0,-1-14 0,-7 10 0,6-11 0,2 14 0,-7-13 0,17 10 0,-10-24 0,3 23 0,3-23 0,-14 23 0,15-23 0,-7 10 0,1-13 0,5-2 0,-6 2 0,0-1 0,7 0 0,-7 0 0,1 0 0,5 1 0,-4 13 0,8-10 0,2 24 0,-3-24 0,3 24 0,-3-24 0,2 10 0,-3-14 0,1 0 0,0 1 0,-1-1 0,1 0 0,-2-10 0,1 8 0,-2-8 0,11 10 0,-6 0 0,4-10 0,-7 8 0,-1-8 0,0 0 0,9 8 0,-9-18 0,9 18 0,-9-8 0,0 0 0,9 7 0,-9-17 0,18 18 0,-17-8 0,7 0 0,2 8 0,-9-9 0,17 3 0,-14 6 0,14-6 0,-6 0 0,0 6 0,7-6 0,-18-2 0,7-2 0,0 0 0,-9-9 0,19 19 0,-18-18 0,10 18 0,-12-18 0,11 9 0,-9-11 0,8 2 0,-11-3 0,2 11 0,-1-9 0,1 9 0,-1-11 0,-1 1 0,1-1 0,-1 1 0,0-1 0,1 0 0,-1 0 0,0-6 0,1 5 0,-1-5 0,0 7 0,1-1 0,-1-6 0,1 5 0,-1-5 0,0 6 0,1 0 0,-1 1 0,0-7 0,1 5 0,-1-5 0,0 6 0,1 0 0,-1 1 0,1-1 0,-1-6 0,0 5 0,1-5 0,-1 6 0,11-6 0,-8 5 0,7-11 0,-9 11 0,-1-12 0,0 12 0,1-11 0,-1 10 0,0-10 0,11 13 0,-8-13 0,18 6 0,-18-2 0,18-4 0,-18 4 0,17 3 0,-17-7 0,18 6 0,-8-8 0,0 0 0,8 0 0,-8 8 0,10-6 0,0 7 0,0-9 0,-10 0 0,8 0 0,-8 8 0,10-6 0,1 6 0,-1-8 0,0 0 0,-9 0 0,6 0 0,-7 0 0,11 9 0,-11-7 0,7 6 0,-7-8 0,11 0 0,-11 0 0,8 0 0,-8 8 0,10-6 0,0 7 0,1-9 0,-1 0 0,0 0 0,0 8 0,15-6 0,-12 6 0,12-8 0,-15 0 0,0 8 0,0-5 0,1 5 0,-1-8 0,-10 0 0,8 8 0,-8-6 0,0 6 0,8-8 0,-18 7 0,17-6 0,-7 6 0,1-1 0,6-4 0,-7 4 0,0 1 0,-2-6 0,0 6 0,-8-1 0,7-4 0,-10 4 0,1-6 0,-7 5 0,5-4 0,-7 4 0,8-5 0,-1 6 0,2-4 0,-1 4 0,1-6 0,-1 7 0,-1-6 0,1 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2:06:42.504"/>
    </inkml:context>
    <inkml:brush xml:id="br0">
      <inkml:brushProperty name="width" value="0.35" units="cm"/>
      <inkml:brushProperty name="height" value="2.1" units="cm"/>
      <inkml:brushProperty name="color" value="#E71224"/>
      <inkml:brushProperty name="inkEffects" value="pencil"/>
    </inkml:brush>
  </inkml:definitions>
  <inkml:trace contextRef="#ctx0" brushRef="#br0">1 0 15086 180000 90000,'0'0'-2963'0'0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22:26:13.512"/>
    </inkml:context>
    <inkml:brush xml:id="br0">
      <inkml:brushProperty name="width" value="0.35" units="cm"/>
      <inkml:brushProperty name="height" value="2.1" units="cm"/>
      <inkml:brushProperty name="color" value="#E71224"/>
      <inkml:brushProperty name="inkEffects" value="pencil"/>
    </inkml:brush>
  </inkml:definitions>
  <inkml:trace contextRef="#ctx0" brushRef="#br0">1 3563 16383,'0'-98'0,"0"38"0,0-2 0,-1-6 0,2-1 0,2 3 0,5-4 0,5-6 0,5-6 0,-1 6 0,-2 5 0,4 0 0,10-13 0,7-9 0,-6 9 0,-12 12 0,-2 1 0,8-6 0,5-7 0,-4 7 0,-3-1 0,-1 0 0,-1 7 0,1-4 0,1 4 0,5-7 0,0 1 0,-4-17 0,0-1 0,3 19 0,-1 2 0,-9-2 0,-2 1 0,5 10 0,0 1 0,-7 3 0,0 1 0,19-30 0,-18 37 0,0 2 0,16-20 0,-8-13 0,-2 26 0,2-25 0,-3 25 0,2-11 0,-3 25 0,-1 3 0,-8 19 0,-1 2 0,-2 9 0,-4-1 0,4 2 0,-1 4 0,-12 26 0,5-8 0,-12 19 0,3-19 0,1-1 0,-1 1 0,-8 1 0,5 7 0,-16 14 0,7-2 0,-2 9 0,-2-12 0,4 1 0,1 0 0,-5 0 0,11-1 0,-11 1 0,11 0 0,-11 0 0,11-1 0,-11 1 0,5 0 0,0-1 0,1 1 0,8-8 0,1-3 0,2-7 0,4-1 0,-3-4 0,9-27 0,2 1 0,6-14 0,6 14 0,0-1 0,-2 7 0,2-7 0,0 0 0,-1 7 0,9-15 0,-6 6 0,13-7 0,-5-1 0,7 0 0,-7 0 0,5 0 0,-5 0 0,6 1 0,1-1 0,-1 7 0,1-5 0,-9 13 0,-1-5 0,-9 8 0,1 6 0,-1-5 0,-4 6 0,8 17 0,-7-6 0,8 19 0,4-5 0,1 1 0,9 9 0,3 11 0,8-6 0,-5 7 0,16-7 0,-20-4 0,9 2 0,-11-4 0,0-5 0,-9-4 0,-1-7 0,-9-2 0,1 0 0,-2-4 0,-4 2 0,-1-4 0,0 10 0,-4-4 0,4 5 0,0-4 0,-3-1 0,3 1 0,0-1 0,-4 1 0,4-1 0,0 0 0,-3 0 0,8-5 0,-9 4 0,4-4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21:00:47.3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2857 631 24575,'0'-28'0,"0"6"0,-14-3 0,6 11 0,-20-7 0,6 8 0,-8-2 0,8 1 0,-5-1 0,5 2 0,-8-9 0,0 6 0,0-6 0,0 7 0,0 0 0,1 0 0,-1 0 0,8 2 0,-6-2 0,7 2 0,-1-1 0,-6 6 0,6-10 0,-7 14 0,7-14 0,-6 10 0,6 1 0,-7-6 0,-1 5 0,0-1 0,-11-6 0,9 13 0,-20-14 0,19 14 0,-19-14 0,8 14 0,-10-6 0,10 1 0,-8 5 0,8-4 0,-10 6 0,-1 0 0,0 0 0,0 0 0,-14 0 0,11 0 0,-11 0 0,14 0 0,1 8 0,-1 2 0,1 8 0,-1 0 0,0 0 0,0 0 0,12-1 0,-10 9 0,10-7 0,-12 15 0,11-15 0,3 12 0,0-13 0,8 10 0,-8-10 0,20 2 0,1-7 0,0 0 0,12-1 0,-11-4 0,13 2 0,-5-4 0,0 0 0,1-2 0,3 0 0,-1-2 0,3 2 0,-5-4 0,-1-13 0,5 4 0,-7-19 0,11 6 0,-5-7 0,7-1 0,0 8 0,0-6 0,0 7 0,0-9 0,0 8 0,0 2 0,0 1 0,0-3 0,0 0 0,0-6 0,0 15 0,0-15 0,0 14 0,0-6 0,0 9 0,0-1 0,0 1 0,0-1 0,0 1 0,0 0 0,-7 12 0,-3 21 0,-8 16 0,0 16 0,-9 1 0,-1-1 0,-11 15 0,11-22 0,-9 18 0,20-32 0,-8 7 0,10-10 0,2-8 0,5-3 0,3-8 0,0 1 0,3-2 0,-3 0 0,5 0 0,0-1 0,0 1 0,5 1 0,10 2 0,6 0 0,20 4 0,2-1 0,12 2 0,-1 0 0,-10-1 0,8 1 0,-9-1 0,12 1 0,-12-2 0,-2 1 0,-11-9 0,-9 4 0,7-11 0,-15 9 0,7-9 0,-9 9 0,1-8 0,-1 3 0,-5-5 0,-2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22:27:03.845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0 0 16383,'88'19'0,"-14"11"0,12 12 0,-3 2 0,-17-5 0,-4 3 0,6 1 0,3-2 0,6 1 0,0 1 0,-6-1 0,-4 6 0,-4-1 0,-2-4 0,23 2 0,-1-2 0,-27-5 0,-2 3 0,3-4 0,29 9 0,0-2 0,-5 6 0,-3-1 0,-8-8 0,-5-2 0,-18-10 0,-3 0 0,30 24 0,-19-16 0,-11-4 0,-12-8 0,-12-6 0,-8-7 0,-1-1 0,1-4 0,-1 3 0,0-9 0,1 4 0,-1 0 0,0-3 0,-5 8 0,4-9 0,-5 4 0,6-1 0,-1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22:27:05.993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982 0 16383,'28'16'0,"-9"-1"0,-9-8 0,-8 1 0,3 7 0,-5-3 0,6 15 0,3-5 0,4 0 0,2 5 0,-4-13 0,-3 14 0,3-15 0,-4 15 0,0-15 0,5 7 0,-11-9 0,4 1 0,0-1 0,-3 1 0,3-1 0,-5 1 0,5-6 0,-4 4 0,4-3 0,-1 3 0,-3 1 0,4-2 0,-5 0 0,5 1 0,-4 0 0,9 2 0,-8-1 0,7 0 0,-30-5 0,15 3 0,-30-1 0,14 5 0,-8 2 0,-11 1 0,9 0 0,-20 1 0,-6 11 0,-1-7 0,-24 19 0,-6-5 0,44-13 0,0 0 0,-7 1 0,1-1 0,-35 12 0,14 3 0,3-15 0,14 12 0,1-14 0,10 5 0,11-10 0,13-7 0,9 2 0,-1-9 0,0 4 0,2-5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22:27:09.276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197 694 16383,'0'-40'0,"-7"-2"0,6 29 0,-13-15 0,13 6 0,-11 0 0,4-5 0,1 5 0,-5 0 0,11-6 0,-9 15 0,8-7 0,-8 8 0,9 1 0,-10-1 0,10 0 0,-4 1 0,0-1 0,4 0 0,-5 2 0,0-10 0,4 7 0,-5-7 0,7 9 0,-5-1 0,4 1 0,-4-1 0,0 0 0,3 1 0,-3-1 0,5 1 0,-5 5 0,4-4 0,-4 1 0,0 2 0,4-6 0,-3 7 0,4-4 0,-5-1 0,4 1 0,-4-2 0,5 1 0,0 0 0,-5 0 0,3 1 0,-3-1 0,5 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22:27:03.845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0 0 16383,'88'19'0,"-14"11"0,12 12 0,-3 2 0,-17-5 0,-4 3 0,6 1 0,3-2 0,6 1 0,0 1 0,-6-1 0,-4 6 0,-4-1 0,-2-4 0,23 2 0,-1-2 0,-27-5 0,-2 3 0,3-4 0,29 9 0,0-2 0,-5 6 0,-3-1 0,-8-8 0,-5-2 0,-18-10 0,-3 0 0,30 24 0,-19-16 0,-11-4 0,-12-8 0,-12-6 0,-8-7 0,-1-1 0,1-4 0,-1 3 0,0-9 0,1 4 0,-1 0 0,0-3 0,-5 8 0,4-9 0,-5 4 0,6-1 0,-1 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22:27:05.993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982 0 16383,'28'16'0,"-9"-1"0,-9-8 0,-8 1 0,3 7 0,-5-3 0,6 15 0,3-5 0,4 0 0,2 5 0,-4-13 0,-3 14 0,3-15 0,-4 15 0,0-15 0,5 7 0,-11-9 0,4 1 0,0-1 0,-3 1 0,3-1 0,-5 1 0,5-6 0,-4 4 0,4-3 0,-1 3 0,-3 1 0,4-2 0,-5 0 0,5 1 0,-4 0 0,9 2 0,-8-1 0,7 0 0,-30-5 0,15 3 0,-30-1 0,14 5 0,-8 2 0,-11 1 0,9 0 0,-20 1 0,-6 11 0,-1-7 0,-24 19 0,-6-5 0,44-13 0,0 0 0,-7 1 0,1-1 0,-35 12 0,14 3 0,3-15 0,14 12 0,1-14 0,10 5 0,11-10 0,13-7 0,9 2 0,-1-9 0,0 4 0,2-5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22:27:09.276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197 694 16383,'0'-40'0,"-7"-2"0,6 29 0,-13-15 0,13 6 0,-11 0 0,4-5 0,1 5 0,-5 0 0,11-6 0,-9 15 0,8-7 0,-8 8 0,9 1 0,-10-1 0,10 0 0,-4 1 0,0-1 0,4 0 0,-5 2 0,0-10 0,4 7 0,-5-7 0,7 9 0,-5-1 0,4 1 0,-4-1 0,0 0 0,3 1 0,-3-1 0,5 1 0,-5 5 0,4-4 0,-4 1 0,0 2 0,4-6 0,-3 7 0,4-4 0,-5-1 0,4 1 0,-4-2 0,5 1 0,0 0 0,-5 0 0,3 1 0,-3-1 0,5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8:01:33.961"/>
    </inkml:context>
    <inkml:brush xml:id="br0">
      <inkml:brushProperty name="width" value="0.35" units="cm"/>
      <inkml:brushProperty name="height" value="2.1" units="cm"/>
      <inkml:brushProperty name="color" value="#E71224"/>
      <inkml:brushProperty name="inkEffects" value="pencil"/>
    </inkml:brush>
  </inkml:definitions>
  <inkml:trace contextRef="#ctx0" brushRef="#br0">1 0 16383,'0'0'0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8:41:54.795"/>
    </inkml:context>
    <inkml:brush xml:id="br0">
      <inkml:brushProperty name="width" value="0.35" units="cm"/>
      <inkml:brushProperty name="height" value="2.1" units="cm"/>
      <inkml:brushProperty name="color" value="#E71224"/>
      <inkml:brushProperty name="inkEffects" value="pencil"/>
    </inkml:brush>
  </inkml:definitions>
  <inkml:trace contextRef="#ctx0" brushRef="#br0">2330 263 16383,'-45'-13'0,"4"10"0,19-11 0,-5 8 0,13 4 0,-6-10 0,3 11 0,5-9 0,-13 8 0,11-8 0,-14 9 0,7-11 0,-9 10 0,8-10 0,-6 11 0,14-9 0,-13 8 0,13-8 0,-6 9 0,0-4 0,7 5 0,-15-7 0,6 5 0,-7-4 0,-1 6 0,0-7 0,8 5 0,-6-4 0,6 6 0,-8-7 0,1 5 0,-1-4 0,-11-2 0,8 6 0,-19-7 0,8 1 0,-10 6 0,-15-6 0,11 0 0,-11 6 0,0-6 0,11 0 0,-11 6 0,15-6 0,10 1 0,3 6 0,0-6 0,9 7 0,-1 0 0,5 0 0,6 0 0,-7 0 0,-1 0 0,0 0 0,0 0 0,1 0 0,-1 0 0,0 0 0,9 0 0,-7 0 0,6 0 0,0 0 0,-5 0 0,13 0 0,-6 0 0,9 5 0,-9 3 0,6-1 0,0 4 0,3-4 0,5 4 0,-6 1 0,6 7 0,-5-5 0,3 13 0,1-5 0,-12 8 0,7 10 0,-10-8 0,4 20 0,3-19 0,-3 19 0,3-20 0,-2 9 0,9-11 0,-4-9 0,11 7 0,-4-7 0,5 9 0,0 0 0,0 0 0,0 10 0,0-7 0,0 18 0,0-18 0,0 0 0,0-6 0,0-5 0,0 0 0,0 5 0,5-13 0,3 14 0,4-15 0,2 15 0,-1-7 0,9 3 0,1 4 0,7-5 0,-1 0 0,1 5 0,-1-12 0,12 7 0,-9-1 0,20-3 0,-19 3 0,19-4 0,-9-2 0,12 3 0,-1-2 0,0-6 0,0 4 0,15-13 0,-11 14 0,25-14 0,-11 6 0,15-8 0,-36 0 0,1 0 0,39 0 0,-40 0 0,1 0 0,34 0 0,0 0 0,1 0 0,-16 0 0,-2 0 0,-14 0 0,-1 0 0,-10 0 0,8 0 0,-20 0 0,9 0 0,0-8 0,-9 6 0,9-19 0,0 10 0,-9-11 0,20 4 0,-20-4 0,20-6 0,-9 3 0,1-6 0,8 3 0,-20-3 0,9-2 0,-11 10 0,0-5 0,-9 13 0,-1-5 0,-9 8 0,0 1 0,-5 0 0,-1 0 0,-5-1 0,0 1 0,0-1 0,0 1 0,0-9 0,0 6 0,0-5 0,0 8 0,0 0 0,0-1 0,-14-8 0,6 7 0,-20-15 0,6 6 0,-7-8 0,-1 1 0,0-1 0,0 0 0,7 0 0,-5 0 0,4 0 0,-6 0 0,0 7 0,1-5 0,-1 5 0,0-1 0,0-4 0,8 13 0,-6-6 0,6 0 0,1 6 0,1-4 0,0 12 0,7-3 0,-7 3 0,0-6 0,-2 0 0,-8 4 0,8-3 0,-5-2 0,5 5 0,0-9 0,2 12 0,9-6 0,-1 6 0,1-5 0,-1 10 0,1-9 0,0 9 0,0-3 0,0 4 0,1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7:53:44.317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0 0 16383,'88'19'0,"-14"11"0,12 12 0,-3 2 0,-17-5 0,-4 3 0,6 1 0,3-2 0,6 1 0,0 1 0,-6-1 0,-4 6 0,-4-1 0,-2-4 0,23 2 0,-1-2 0,-27-5 0,-2 3 0,3-4 0,29 9 0,0-2 0,-5 6 0,-3-1 0,-8-8 0,-5-2 0,-18-10 0,-3 0 0,30 24 0,-19-16 0,-11-4 0,-12-8 0,-12-6 0,-8-7 0,-1-1 0,1-4 0,-1 3 0,0-9 0,1 4 0,-1 0 0,0-3 0,-5 8 0,4-9 0,-5 4 0,6-1 0,-1 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7:53:44.318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982 0 16383,'28'16'0,"-9"-1"0,-9-8 0,-8 1 0,3 7 0,-5-3 0,6 15 0,3-5 0,4 0 0,2 5 0,-4-13 0,-3 14 0,3-15 0,-4 15 0,0-15 0,5 7 0,-11-9 0,4 1 0,0-1 0,-3 1 0,3-1 0,-5 1 0,5-6 0,-4 4 0,4-3 0,-1 3 0,-3 1 0,4-2 0,-5 0 0,5 1 0,-4 0 0,9 2 0,-8-1 0,7 0 0,-30-5 0,15 3 0,-30-1 0,14 5 0,-8 2 0,-11 1 0,9 0 0,-20 1 0,-6 11 0,-1-7 0,-24 19 0,-6-5 0,44-13 0,0 0 0,-7 1 0,1-1 0,-35 12 0,14 3 0,3-15 0,14 12 0,1-14 0,10 5 0,11-10 0,13-7 0,9 2 0,-1-9 0,0 4 0,2-5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21:01:17.705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0 1 16383,'39'0'0,"9"0"0,-4 0 0,24 0 0,-10 0 0,10 0 0,1 19 0,-11-6 0,-13 13 0,-1 3 0,5 0 0,-6-1 0,0 0 0,4 6 0,22 5 0,-26-6 0,-2 0 0,-12-10 0,-7-3 0,-2-7 0,-9-1 0,0-1 0,1 1 0,-1-1 0,0 0 0,-5 0 0,4 0 0,-4 0 0,0 1 0,5-1 0,-5 1 0,0-1 0,5-4 0,-10 3 0,9-4 0,-4 6 0,6-1 0,-1 0 0,1 1 0,-1-1 0,1-4 0,-1 3 0,1-4 0,-6 5 0,4-5 0,-5-1 0,5 0 0,0-4 0,2 9 0,-1-3 0,1-1 0,-1 4 0,1-9 0,-1 10 0,0-10 0,-5-17 0,-2-2 0,-10-20 0,4 8 0,-4 0 0,6-11 0,0 17 0,-7-15 0,5 25 0,-4-6 0,6 9 0,0-1 0,-6 0 0,5 1 0,-9 5 0,8-5 0,-3 5 0,0-6 0,4 1 0,-10 5 0,10 29 0,-4-3 0,5 23 0,0-2 0,0 3 0,0 10 0,0 1 0,0 0 0,0-1 0,0 1 0,0-12 0,0-2 0,0-11 0,0-9 0,0-1 0,0-9 0,0 0 0,-8-4 0,-7-2 0,-20-5 0,-23-10 0,0 8 0,-26-18 0,26 18 0,-11-16 0,25 10 0,-8-10 0,28 9 0,-15 1 0,25 3 0,-5 3 0,-1-3 0,6 5 0,-13-6 0,5 4 0,-8-11 0,0 11 0,0-11 0,9 11 0,-7-5 0,14 2 0,-6 4 0,10-4 0,-1 5 0,2 0 0,0 0 0,0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7:53:44.319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197 694 16383,'0'-40'0,"-7"-2"0,6 29 0,-13-15 0,13 6 0,-11 0 0,4-5 0,1 5 0,-5 0 0,11-6 0,-9 15 0,8-7 0,-8 8 0,9 1 0,-10-1 0,10 0 0,-4 1 0,0-1 0,4 0 0,-5 2 0,0-10 0,4 7 0,-5-7 0,7 9 0,-5-1 0,4 1 0,-4-1 0,0 0 0,3 1 0,-3-1 0,5 1 0,-5 5 0,4-4 0,-4 1 0,0 2 0,4-6 0,-3 7 0,4-4 0,-5-1 0,4 1 0,-4-2 0,5 1 0,0 0 0,-5 0 0,3 1 0,-3-1 0,5 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8:01:48.666"/>
    </inkml:context>
    <inkml:brush xml:id="br0">
      <inkml:brushProperty name="width" value="0.35" units="cm"/>
      <inkml:brushProperty name="height" value="2.1" units="cm"/>
      <inkml:brushProperty name="color" value="#E71224"/>
      <inkml:brushProperty name="inkEffects" value="pencil"/>
    </inkml:brush>
  </inkml:definitions>
  <inkml:trace contextRef="#ctx0" brushRef="#br0">1 0 16383,'29'0'0,"-4"0"0,-6 0 0,-5 0 0,6 0 0,-9 0 0,0 0 0,1 0 0,-1 0 0,0 0 0,-1 0 0,-1 5 0,1-4 0,1 3 0,1 1 0,-1-4 0,1 4 0,-1-5 0,0 0 0,1 0 0,-1 0 0,1 0 0,-1 6 0,0-5 0,-1 4 0,1-5 0,-1 0 0,2 0 0,-1 0 0,1 0 0,-1 0 0,9 0 0,-7 0 0,7 0 0,0 0 0,-7 0 0,7 0 0,-1 0 0,-5 0 0,5 0 0,-7 0 0,7 0 0,-5 0 0,5 0 0,-7 0 0,-1 0 0,1 0 0,7 0 0,-5 0 0,6 0 0,-1 0 0,-6 0 0,7 0 0,-9 0 0,1 0 0,-1 0 0,1 0 0,-2 0 0,0 0 0,0 0 0,-1 0 0,1 0 0,0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8:04:57.631"/>
    </inkml:context>
    <inkml:brush xml:id="br0">
      <inkml:brushProperty name="width" value="0.35" units="cm"/>
      <inkml:brushProperty name="height" value="2.1" units="cm"/>
      <inkml:brushProperty name="color" value="#E71224"/>
      <inkml:brushProperty name="inkEffects" value="pencil"/>
    </inkml:brush>
  </inkml:definitions>
  <inkml:trace contextRef="#ctx0" brushRef="#br0">1 0 16383,'29'0'0,"-4"0"0,-6 0 0,-5 0 0,6 0 0,-9 0 0,0 0 0,1 0 0,-1 0 0,0 0 0,-1 0 0,-1 5 0,1-4 0,1 3 0,1 1 0,-1-4 0,1 4 0,-1-5 0,0 0 0,1 0 0,-1 0 0,1 0 0,-1 6 0,0-5 0,-1 4 0,1-5 0,-1 0 0,2 0 0,-1 0 0,1 0 0,-1 0 0,9 0 0,-7 0 0,7 0 0,0 0 0,-7 0 0,7 0 0,-1 0 0,-5 0 0,5 0 0,-7 0 0,7 0 0,-5 0 0,5 0 0,-7 0 0,-1 0 0,1 0 0,7 0 0,-5 0 0,6 0 0,-1 0 0,-6 0 0,7 0 0,-9 0 0,1 0 0,-1 0 0,1 0 0,-2 0 0,0 0 0,0 0 0,-1 0 0,1 0 0,0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8:07:31.731"/>
    </inkml:context>
    <inkml:brush xml:id="br0">
      <inkml:brushProperty name="width" value="0.35" units="cm"/>
      <inkml:brushProperty name="height" value="2.1" units="cm"/>
      <inkml:brushProperty name="color" value="#E71224"/>
      <inkml:brushProperty name="inkEffects" value="pencil"/>
    </inkml:brush>
  </inkml:definitions>
  <inkml:trace contextRef="#ctx0" brushRef="#br0">1 110 16383,'0'-34'0,"0"8"0,0-2 0,0 20 0,0-5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8:07:34.546"/>
    </inkml:context>
    <inkml:brush xml:id="br0">
      <inkml:brushProperty name="width" value="0.35" units="cm"/>
      <inkml:brushProperty name="height" value="2.1" units="cm"/>
      <inkml:brushProperty name="color" value="#E71224"/>
      <inkml:brushProperty name="inkEffects" value="pencil"/>
    </inkml:brush>
  </inkml:definitions>
  <inkml:trace contextRef="#ctx0" brushRef="#br0">632 250 16383,'-30'34'0,"7"0"0,-5-5 0,5 1 0,-1 0 0,-4-7 0,12 5 0,-13-5 0,6 7 0,1-9 0,-6 7 0,7-6 0,-1-1 0,-6 7 0,14-15 0,-5 7 0,7-8 0,-8 1 0,12-2 0,-19 4 0,19-3 0,-12 1 0,8-2 0,1 1 0,-1-1 0,1 0 0,-1-4 0,0-2 0,1-5 0,1 0 0,4-9 0,2 1 0,4-7 0,0-5 0,0 7 0,0-7 0,0 8 0,0 1 0,0-1 0,5 0 0,-4 1 0,9-1 0,-8 1 0,9-9 0,-9 6 0,11-14 0,-11 6 0,10 1 0,-11-7 0,11 6 0,-11 0 0,11 2 0,-11 1 0,11-3 0,-10 0 0,11-6 0,-6 15 0,0-15 0,4 14 0,-5-10 0,0 11 0,5-3 0,-10 5 0,9-1 0,-2-7 0,-1 5 0,4-6 0,-4 9 0,4-1 0,-4 0 0,3 6 0,-9-4 0,9 8 0,-31 13 0,14 6 0,-30 8 0,14 3 0,1-13 0,-6 6 0,14-9 0,-13 9 0,13-8 0,-6 7 0,0-7 0,7-1 0,-7 1 0,14-2 0,-5-4 0,5-2 0,-1-25 0,2 10 0,5-15 0,0 13 0,0-8 0,0 7 0,0-7 0,0 8 0,0 1 0,0 0 0,0 1 0,8 4 0,-1 2 0,7 4 0,-1 13 0,-1 3 0,5 24 0,-1 4 0,2 10 0,8 1 0,-1-12 0,1-2 0,-4-12 0,-8 1 0,0-9 0,-1-1 0,-2-9 0,0 1 0,0-6 0,-5-34 0,-1 7 0,-5-39 0,0 2 0,0 0 0,0-11 0,0 25 0,0-7 0,0 7 0,0 0 0,0 3 0,0 11 0,0 4 0,0 5 0,4 10 0,1 7 0,5 27 0,-5-4 0,7 21 0,-10-10 0,11-1 0,-7-7 0,2 6 0,2-15 0,-8 7 0,8-9 0,-9 1 0,9-1 0,-8 1 0,8-6 0,-9 3 0,9-8 0,0 4 0,1-9 0,-2-11 0,-5-5 0,-4-2 0,0-6 0,0 6 0,0 0 0,0 3 0,0 7 0,0 0 0,0 1 0,11 42 0,-4-21 0,5 41 0,-2-38 0,-2 15 0,-1-15 0,5 7 0,-6-9 0,0 1 0,4-1 0,-4-4 0,4-2 0,-1-5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8:18:37.499"/>
    </inkml:context>
    <inkml:brush xml:id="br0">
      <inkml:brushProperty name="width" value="0.35" units="cm"/>
      <inkml:brushProperty name="height" value="2.1" units="cm"/>
      <inkml:brushProperty name="color" value="#E71224"/>
      <inkml:brushProperty name="inkEffects" value="pencil"/>
    </inkml:brush>
  </inkml:definitions>
  <inkml:trace contextRef="#ctx0" brushRef="#br0">1 0 16383,'29'0'0,"-4"0"0,-6 0 0,-5 0 0,6 0 0,-9 0 0,0 0 0,1 0 0,-1 0 0,0 0 0,-1 0 0,-1 5 0,1-4 0,1 3 0,1 1 0,-1-4 0,1 4 0,-1-5 0,0 0 0,1 0 0,-1 0 0,1 0 0,-1 6 0,0-5 0,-1 4 0,1-5 0,-1 0 0,2 0 0,-1 0 0,1 0 0,-1 0 0,9 0 0,-7 0 0,7 0 0,0 0 0,-7 0 0,7 0 0,-1 0 0,-5 0 0,5 0 0,-7 0 0,7 0 0,-5 0 0,5 0 0,-7 0 0,-1 0 0,1 0 0,7 0 0,-5 0 0,6 0 0,-1 0 0,-6 0 0,7 0 0,-9 0 0,1 0 0,-1 0 0,1 0 0,-2 0 0,0 0 0,0 0 0,-1 0 0,1 0 0,0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8:19:24.857"/>
    </inkml:context>
    <inkml:brush xml:id="br0">
      <inkml:brushProperty name="width" value="0.35" units="cm"/>
      <inkml:brushProperty name="height" value="2.1" units="cm"/>
      <inkml:brushProperty name="color" value="#E71224"/>
      <inkml:brushProperty name="inkEffects" value="pencil"/>
    </inkml:brush>
  </inkml:definitions>
  <inkml:trace contextRef="#ctx0" brushRef="#br0">1 110 16383,'0'-34'0,"0"8"0,0-2 0,0 20 0,0-5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8:19:24.858"/>
    </inkml:context>
    <inkml:brush xml:id="br0">
      <inkml:brushProperty name="width" value="0.35" units="cm"/>
      <inkml:brushProperty name="height" value="2.1" units="cm"/>
      <inkml:brushProperty name="color" value="#E71224"/>
      <inkml:brushProperty name="inkEffects" value="pencil"/>
    </inkml:brush>
  </inkml:definitions>
  <inkml:trace contextRef="#ctx0" brushRef="#br0">632 250 16383,'-30'34'0,"7"0"0,-5-5 0,5 1 0,-1 0 0,-4-7 0,12 5 0,-13-5 0,6 7 0,1-9 0,-6 7 0,7-6 0,-1-1 0,-6 7 0,14-15 0,-5 7 0,7-8 0,-8 1 0,12-2 0,-19 4 0,19-3 0,-12 1 0,8-2 0,1 1 0,-1-1 0,1 0 0,-1-4 0,0-2 0,1-5 0,1 0 0,4-9 0,2 1 0,4-7 0,0-5 0,0 7 0,0-7 0,0 8 0,0 1 0,0-1 0,5 0 0,-4 1 0,9-1 0,-8 1 0,9-9 0,-9 6 0,11-14 0,-11 6 0,10 1 0,-11-7 0,11 6 0,-11 0 0,11 2 0,-11 1 0,11-3 0,-10 0 0,11-6 0,-6 15 0,0-15 0,4 14 0,-5-10 0,0 11 0,5-3 0,-10 5 0,9-1 0,-2-7 0,-1 5 0,4-6 0,-4 9 0,4-1 0,-4 0 0,3 6 0,-9-4 0,9 8 0,-31 13 0,14 6 0,-30 8 0,14 3 0,1-13 0,-6 6 0,14-9 0,-13 9 0,13-8 0,-6 7 0,0-7 0,7-1 0,-7 1 0,14-2 0,-5-4 0,5-2 0,-1-25 0,2 10 0,5-15 0,0 13 0,0-8 0,0 7 0,0-7 0,0 8 0,0 1 0,0 0 0,0 1 0,8 4 0,-1 2 0,7 4 0,-1 13 0,-1 3 0,5 24 0,-1 4 0,2 10 0,8 1 0,-1-12 0,1-2 0,-4-12 0,-8 1 0,0-9 0,-1-1 0,-2-9 0,0 1 0,0-6 0,-5-34 0,-1 7 0,-5-39 0,0 2 0,0 0 0,0-11 0,0 25 0,0-7 0,0 7 0,0 0 0,0 3 0,0 11 0,0 4 0,0 5 0,4 10 0,1 7 0,5 27 0,-5-4 0,7 21 0,-10-10 0,11-1 0,-7-7 0,2 6 0,2-15 0,-8 7 0,8-9 0,-9 1 0,9-1 0,-8 1 0,8-6 0,-9 3 0,9-8 0,0 4 0,1-9 0,-2-11 0,-5-5 0,-4-2 0,0-6 0,0 6 0,0 0 0,0 3 0,0 7 0,0 0 0,0 1 0,11 42 0,-4-21 0,5 41 0,-2-38 0,-2 15 0,-1-15 0,5 7 0,-6-9 0,0 1 0,4-1 0,-4-4 0,4-2 0,-1-5 0,0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8:19:27.931"/>
    </inkml:context>
    <inkml:brush xml:id="br0">
      <inkml:brushProperty name="width" value="0.35" units="cm"/>
      <inkml:brushProperty name="height" value="2.1" units="cm"/>
      <inkml:brushProperty name="color" value="#E71224"/>
      <inkml:brushProperty name="inkEffects" value="pencil"/>
    </inkml:brush>
  </inkml:definitions>
  <inkml:trace contextRef="#ctx0" brushRef="#br0">1 110 16383,'0'-34'0,"0"8"0,0-2 0,0 20 0,0-5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8:19:27.932"/>
    </inkml:context>
    <inkml:brush xml:id="br0">
      <inkml:brushProperty name="width" value="0.35" units="cm"/>
      <inkml:brushProperty name="height" value="2.1" units="cm"/>
      <inkml:brushProperty name="color" value="#E71224"/>
      <inkml:brushProperty name="inkEffects" value="pencil"/>
    </inkml:brush>
  </inkml:definitions>
  <inkml:trace contextRef="#ctx0" brushRef="#br0">632 250 16383,'-30'34'0,"7"0"0,-5-5 0,5 1 0,-1 0 0,-4-7 0,12 5 0,-13-5 0,6 7 0,1-9 0,-6 7 0,7-6 0,-1-1 0,-6 7 0,14-15 0,-5 7 0,7-8 0,-8 1 0,12-2 0,-19 4 0,19-3 0,-12 1 0,8-2 0,1 1 0,-1-1 0,1 0 0,-1-4 0,0-2 0,1-5 0,1 0 0,4-9 0,2 1 0,4-7 0,0-5 0,0 7 0,0-7 0,0 8 0,0 1 0,0-1 0,5 0 0,-4 1 0,9-1 0,-8 1 0,9-9 0,-9 6 0,11-14 0,-11 6 0,10 1 0,-11-7 0,11 6 0,-11 0 0,11 2 0,-11 1 0,11-3 0,-10 0 0,11-6 0,-6 15 0,0-15 0,4 14 0,-5-10 0,0 11 0,5-3 0,-10 5 0,9-1 0,-2-7 0,-1 5 0,4-6 0,-4 9 0,4-1 0,-4 0 0,3 6 0,-9-4 0,9 8 0,-31 13 0,14 6 0,-30 8 0,14 3 0,1-13 0,-6 6 0,14-9 0,-13 9 0,13-8 0,-6 7 0,0-7 0,7-1 0,-7 1 0,14-2 0,-5-4 0,5-2 0,-1-25 0,2 10 0,5-15 0,0 13 0,0-8 0,0 7 0,0-7 0,0 8 0,0 1 0,0 0 0,0 1 0,8 4 0,-1 2 0,7 4 0,-1 13 0,-1 3 0,5 24 0,-1 4 0,2 10 0,8 1 0,-1-12 0,1-2 0,-4-12 0,-8 1 0,0-9 0,-1-1 0,-2-9 0,0 1 0,0-6 0,-5-34 0,-1 7 0,-5-39 0,0 2 0,0 0 0,0-11 0,0 25 0,0-7 0,0 7 0,0 0 0,0 3 0,0 11 0,0 4 0,0 5 0,4 10 0,1 7 0,5 27 0,-5-4 0,7 21 0,-10-10 0,11-1 0,-7-7 0,2 6 0,2-15 0,-8 7 0,8-9 0,-9 1 0,9-1 0,-8 1 0,8-6 0,-9 3 0,9-8 0,0 4 0,1-9 0,-2-11 0,-5-5 0,-4-2 0,0-6 0,0 6 0,0 0 0,0 3 0,0 7 0,0 0 0,0 1 0,11 42 0,-4-21 0,5 41 0,-2-38 0,-2 15 0,-1-15 0,5 7 0,-6-9 0,0 1 0,4-1 0,-4-4 0,4-2 0,-1-5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21:01:21.826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1 396 16383,'25'0'0,"-2"-10"0,-3 0 0,-6-7 0,7-4 0,-9 7 0,9-7 0,-8 9 0,15 4 0,-15-2 0,7 8 0,-1-3 0,-5 0 0,5 4 0,-7-5 0,-1 6 0,1 0 0,-1-5 0,1 4 0,-1-4 0,0 5 0,-4-5 0,3 3 0,-4-8 0,6 4 0,1-14 0,7 5 0,-6-5 0,14-1 0,-6 6 0,7-7 0,1 7 0,0 0 0,-8 2 0,-3 5 0,1-4 0,-7 10 0,7-4 0,-9 6 0,1-6 0,-2 5 0,-4-8 0,2 4 0,-2 0 0,4-4 0,-34 42 0,8-16 0,-23 34 0,8-11 0,7-7 0,-9 7 0,3-10 0,7-1 0,-5-5 0,11 4 0,-3-13 0,-1 6 0,7-9 0,-6 1 0,9-2 0,-1 0 0,1 1 0,-1-1 0,0 1 0,1-1 0,0-4 0,39-19 0,-10 1 0,33-21 0,-21 15 0,0-4 0,-1 6 0,1 0 0,-8 1 0,5 6 0,-13-2 0,5 9 0,-7-10 0,-1 10 0,1-4 0,-6 0 0,3 4 0,-3-8 0,3 3 0,-3-3 0,3 4 0,-8-5 0,3 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8:32:35.498"/>
    </inkml:context>
    <inkml:brush xml:id="br0">
      <inkml:brushProperty name="width" value="0.35" units="cm"/>
      <inkml:brushProperty name="height" value="2.1" units="cm"/>
      <inkml:brushProperty name="color" value="#E71224"/>
      <inkml:brushProperty name="inkEffects" value="pencil"/>
    </inkml:brush>
  </inkml:definitions>
  <inkml:trace contextRef="#ctx0" brushRef="#br0">1 0 16383,'29'0'0,"-4"0"0,-6 0 0,-5 0 0,6 0 0,-9 0 0,0 0 0,1 0 0,-1 0 0,0 0 0,-1 0 0,-1 5 0,1-4 0,1 3 0,1 1 0,-1-4 0,1 4 0,-1-5 0,0 0 0,1 0 0,-1 0 0,1 0 0,-1 6 0,0-5 0,-1 4 0,1-5 0,-1 0 0,2 0 0,-1 0 0,1 0 0,-1 0 0,9 0 0,-7 0 0,7 0 0,0 0 0,-7 0 0,7 0 0,-1 0 0,-5 0 0,5 0 0,-7 0 0,7 0 0,-5 0 0,5 0 0,-7 0 0,-1 0 0,1 0 0,7 0 0,-5 0 0,6 0 0,-1 0 0,-6 0 0,7 0 0,-9 0 0,1 0 0,-1 0 0,1 0 0,-2 0 0,0 0 0,0 0 0,-1 0 0,1 0 0,0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8:32:35.499"/>
    </inkml:context>
    <inkml:brush xml:id="br0">
      <inkml:brushProperty name="width" value="0.35" units="cm"/>
      <inkml:brushProperty name="height" value="2.1" units="cm"/>
      <inkml:brushProperty name="color" value="#E71224"/>
      <inkml:brushProperty name="inkEffects" value="pencil"/>
    </inkml:brush>
  </inkml:definitions>
  <inkml:trace contextRef="#ctx0" brushRef="#br0">1 0 16383,'29'0'0,"-4"0"0,-6 0 0,-5 0 0,6 0 0,-9 0 0,0 0 0,1 0 0,-1 0 0,0 0 0,-1 0 0,-1 5 0,1-4 0,1 3 0,1 1 0,-1-4 0,1 4 0,-1-5 0,0 0 0,1 0 0,-1 0 0,1 0 0,-1 6 0,0-5 0,-1 4 0,1-5 0,-1 0 0,2 0 0,-1 0 0,1 0 0,-1 0 0,9 0 0,-7 0 0,7 0 0,0 0 0,-7 0 0,7 0 0,-1 0 0,-5 0 0,5 0 0,-7 0 0,7 0 0,-5 0 0,5 0 0,-7 0 0,-1 0 0,1 0 0,7 0 0,-5 0 0,6 0 0,-1 0 0,-6 0 0,7 0 0,-9 0 0,1 0 0,-1 0 0,1 0 0,-2 0 0,0 0 0,0 0 0,-1 0 0,1 0 0,0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8:32:35.502"/>
    </inkml:context>
    <inkml:brush xml:id="br0">
      <inkml:brushProperty name="width" value="0.35" units="cm"/>
      <inkml:brushProperty name="height" value="2.1" units="cm"/>
      <inkml:brushProperty name="color" value="#E71224"/>
      <inkml:brushProperty name="inkEffects" value="pencil"/>
    </inkml:brush>
  </inkml:definitions>
  <inkml:trace contextRef="#ctx0" brushRef="#br0">1 0 16383,'29'0'0,"-4"0"0,-6 0 0,-5 0 0,6 0 0,-9 0 0,0 0 0,1 0 0,-1 0 0,0 0 0,-1 0 0,-1 5 0,1-4 0,1 3 0,1 1 0,-1-4 0,1 4 0,-1-5 0,0 0 0,1 0 0,-1 0 0,1 0 0,-1 6 0,0-5 0,-1 4 0,1-5 0,-1 0 0,2 0 0,-1 0 0,1 0 0,-1 0 0,9 0 0,-7 0 0,7 0 0,0 0 0,-7 0 0,7 0 0,-1 0 0,-5 0 0,5 0 0,-7 0 0,7 0 0,-5 0 0,5 0 0,-7 0 0,-1 0 0,1 0 0,7 0 0,-5 0 0,6 0 0,-1 0 0,-6 0 0,7 0 0,-9 0 0,1 0 0,-1 0 0,1 0 0,-2 0 0,0 0 0,0 0 0,-1 0 0,1 0 0,0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22:06:42.504"/>
    </inkml:context>
    <inkml:brush xml:id="br0">
      <inkml:brushProperty name="width" value="0.35" units="cm"/>
      <inkml:brushProperty name="height" value="2.1" units="cm"/>
      <inkml:brushProperty name="color" value="#E71224"/>
      <inkml:brushProperty name="inkEffects" value="pencil"/>
    </inkml:brush>
  </inkml:definitions>
  <inkml:trace contextRef="#ctx0" brushRef="#br0">1 0 15086 180000 90000,'0'0'-2963'0'0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22:27:03.845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0 0 16383,'88'19'0,"-14"11"0,12 12 0,-3 2 0,-17-5 0,-4 3 0,6 1 0,3-2 0,6 1 0,0 1 0,-6-1 0,-4 6 0,-4-1 0,-2-4 0,23 2 0,-1-2 0,-27-5 0,-2 3 0,3-4 0,29 9 0,0-2 0,-5 6 0,-3-1 0,-8-8 0,-5-2 0,-18-10 0,-3 0 0,30 24 0,-19-16 0,-11-4 0,-12-8 0,-12-6 0,-8-7 0,-1-1 0,1-4 0,-1 3 0,0-9 0,1 4 0,-1 0 0,0-3 0,-5 8 0,4-9 0,-5 4 0,6-1 0,-1 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22:27:05.993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982 0 16383,'28'16'0,"-9"-1"0,-9-8 0,-8 1 0,3 7 0,-5-3 0,6 15 0,3-5 0,4 0 0,2 5 0,-4-13 0,-3 14 0,3-15 0,-4 15 0,0-15 0,5 7 0,-11-9 0,4 1 0,0-1 0,-3 1 0,3-1 0,-5 1 0,5-6 0,-4 4 0,4-3 0,-1 3 0,-3 1 0,4-2 0,-5 0 0,5 1 0,-4 0 0,9 2 0,-8-1 0,7 0 0,-30-5 0,15 3 0,-30-1 0,14 5 0,-8 2 0,-11 1 0,9 0 0,-20 1 0,-6 11 0,-1-7 0,-24 19 0,-6-5 0,44-13 0,0 0 0,-7 1 0,1-1 0,-35 12 0,14 3 0,3-15 0,14 12 0,1-14 0,10 5 0,11-10 0,13-7 0,9 2 0,-1-9 0,0 4 0,2-5 0,0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22:27:09.276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197 694 16383,'0'-40'0,"-7"-2"0,6 29 0,-13-15 0,13 6 0,-11 0 0,4-5 0,1 5 0,-5 0 0,11-6 0,-9 15 0,8-7 0,-8 8 0,9 1 0,-10-1 0,10 0 0,-4 1 0,0-1 0,4 0 0,-5 2 0,0-10 0,4 7 0,-5-7 0,7 9 0,-5-1 0,4 1 0,-4-1 0,0 0 0,3 1 0,-3-1 0,5 1 0,-5 5 0,4-4 0,-4 1 0,0 2 0,4-6 0,-3 7 0,4-4 0,-5-1 0,4 1 0,-4-2 0,5 1 0,0 0 0,-5 0 0,3 1 0,-3-1 0,5 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8:35:21.938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1 1219 16383,'22'-18'0,"-2"7"0,-8 0 0,-1 10 0,1-4 0,-1 0 0,0 4 0,1-10 0,-1 10 0,1-9 0,-1 8 0,1-8 0,-1 3 0,1-4 0,-1 4 0,9-4 0,-7 4 0,15-8 0,-7 2 0,1-1 0,6-7 0,-7 6 0,9-7 0,0 7 0,-1 0 0,1 0 0,0 0 0,-1 0 0,1-6 0,0 4 0,0-5 0,-1 7 0,1 0 0,-8 2 0,5-2 0,-13 3 0,5-1 0,-7 1 0,7-1 0,-5 7 0,5-6 0,-7 5 0,-1-4 0,9-2 0,-7 6 0,7-5 0,-8 6 0,7-8 0,-5 2 0,13-2 0,-13 2 0,14-10 0,-15 9 0,15-8 0,-7 7 0,9-7 0,11 3 0,-9-11 0,20 1 0,-8 3 0,10-9 0,-11 15 0,9-15 0,-8 15 0,-1-13 0,9 13 0,-19-3 0,19-4 0,-20 9 0,8-8 0,-10 10 0,-9 2 0,7-2 0,-15 8 0,7-4 0,-9 9 0,0-7 0,0 3 0,0-5 0,0-1 0,1 1 0,7-2 0,-5 1 0,5 4 0,-7-3 0,-1 5 0,1 0 0,-6-4 0,-1 5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8:35:23.790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0 1 16383,'18'29'0,"6"1"0,-9-8 0,15 16 0,-2 12 0,9 7 0,-9-12 0,0-1 0,13 16 0,-13-16 0,0 0 0,22 19 0,-4 21 0,4-21 0,-11 6 0,-11-14 0,7-1 0,-7 1 0,0-1 0,7 1 0,-7-1 0,0 1 0,6 0 0,-13 0 0,10-12 0,-12 9 0,5-9 0,-8 1 0,-1-12 0,-1-4 0,-2-14 0,1 5 0,-7-7 0,0-1 0,-2 0 0,-3 0 0,3 0 0,1-5 0,-3 4 0,8-3 0,-9 4 0,9 1 0,-8-2 0,7-3 0,-4-3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8:47:13.099"/>
    </inkml:context>
    <inkml:brush xml:id="br0">
      <inkml:brushProperty name="width" value="0.35" units="cm"/>
      <inkml:brushProperty name="height" value="2.1" units="cm"/>
      <inkml:brushProperty name="color" value="#E71224"/>
      <inkml:brushProperty name="inkEffects" value="pencil"/>
    </inkml:brush>
  </inkml:definitions>
  <inkml:trace contextRef="#ctx0" brushRef="#br0">757 216 16383,'-12'-27'0,"2"5"0,-1 15 0,5-2 0,-3 8 0,3-9 0,-4 5 0,-1-1 0,6-3 0,-6 8 0,10-10 0,-9 5 0,3-1 0,-4 2 0,4 0 0,-3 4 0,4-4 0,-5-1 0,0 5 0,1-9 0,0 9 0,-1-3 0,1-1 0,-2 4 0,2-3 0,-1 4 0,0-5 0,0 3 0,0-8 0,1 9 0,-2-4 0,2 5 0,-1 0 0,0-6 0,-1 5 0,1-4 0,0 5 0,0 0 0,-1 0 0,1 0 0,-1 0 0,1 0 0,0 0 0,0 0 0,-1 0 0,1 0 0,0-5 0,0 4 0,-1-5 0,1 6 0,-1 0 0,1 0 0,-1 0 0,1 0 0,-1 0 0,0 0 0,1 0 0,0 0 0,0 0 0,0 0 0,1 0 0,0 0 0,0 0 0,0 0 0,0 0 0,0 5 0,4 0 0,-3 1 0,3 2 0,0-3 0,2 5 0,0 0 0,2 0 0,-2 1 0,-1-5 0,4 4 0,-10-5 0,10 7 0,-4-3 0,5 2 0,0-1 0,-5 0 0,3 0 0,-3 0 0,5 0 0,0 0 0,0 0 0,0-1 0,0 1 0,0 0 0,0-1 0,0 1 0,0-1 0,0 0 0,0 0 0,8-1 0,-2-3 0,3 4 0,-1-8 0,-2 9 0,3-9 0,-3 8 0,3-2 0,-3-1 0,3-1 0,2 0 0,-2 1 0,1 4 0,-1-5 0,1 3 0,-1-7 0,0 4 0,1 0 0,-5 0 0,7 5 0,-5-5 0,2 4 0,0-8 0,-3 3 0,4 0 0,0-3 0,-1 3 0,1 1 0,0-4 0,-4 8 0,3-7 0,-3 3 0,4-5 0,0 5 0,0-4 0,0 8 0,0-7 0,-1 2 0,1-4 0,0 0 0,0 0 0,0 0 0,0 0 0,2 0 0,-3 0 0,3 0 0,-2 0 0,0 0 0,0 0 0,0 0 0,-1 0 0,1 0 0,-1 0 0,1 0 0,-1 0 0,1 0 0,0 0 0,0 0 0,-1 0 0,1 0 0,0 0 0,-1 0 0,1 0 0,-1 0 0,1 0 0,-1 0 0,1 0 0,0 0 0,-1-4 0,0-2 0,-3-3 0,2 4 0,-7-5 0,3 1 0,-4-2 0,5 2 0,-4 0 0,4 3 0,-1-8 0,-3 4 0,3-4 0,-4 5 0,6 3 0,-5-7 0,4 6 0,-5-7 0,0 5 0,0 0 0,0 0 0,0 0 0,0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21:05:47.0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24575,'35'56'0,"-13"3"0,17-24 0,-20 16 0,21-15 0,-10 16 0,5-16 0,-4 4 0,8 6 0,-3-2 0,26 20 0,-14-16 0,16 14-690,12-6 690,-7 10 0,-25-35 0,2-2 0,-5 5 0,1-1 0,4-2 0,2-1 0,-1 1 0,0-1 0,-1-1 0,0-1 0,0 1 0,0-1 0,41 19 0,-40-19 0,-1 1 0,40 14 0,1 0 0,-1 0 0,-14-3 0,12 3 0,-12-3 0,0 0 0,11-7 0,5 7 0,3-6 0,-32-9 0,1-1 0,31 10 0,-32-11 0,2 1 0,2-4 0,2 0-652,-1 5 1,1 0 651,8-3 0,-1-2 0,-9-1 0,-1-2 0,10-3 0,1-1 0,-8-1 0,0 1 0,7 0 0,1 0 0,-10 0 0,-1-1 0,11 2 0,0-1 0,-9-6 0,2 0 0,16 6 0,1-1-887,-8-9 1,0-3 886,10 7 0,1-1 0,-1-5 0,0-2 0,0 0 0,1 2 0,-1 5 0,0 0 0,0-4 0,1 0 0,-1 3 0,-1 2 0,2 0 0,-1-1 0,1-5 0,-2 1 0,-9 4 0,0 0 0,8-6 0,-1 0-602,-17 6 1,0 0 601,7-5 0,1 0 0,-10 5 0,-1-1 0,0-4 0,1-2 0,0 1 0,-1 0-129,1 0 0,-1 0 129,1 0 0,-1 0 0,0 0 0,1 0 0,-1 0 0,1 0 0,9 0 0,1 0 0,-9 0 0,1 0 0,7 0 0,1 0 0,-1 0 0,-1 0-118,-6 0 1,1 0 117,15 1 0,2-2 0,-9-3 0,3-4-346,-8-2 1,5-2-1,-1 0 346,-3 1 0,-2-1 0,0 1 0,22-7 0,4 2 0,-8 4 0,6 2 0,-7 0 0,1 1 0,-1 0-234,-9-1 0,5-1 0,-4 1 234,17 1 0,-4 1 0,-3-5 0,0 1 0,0 9 0,2 2 0,8-6 0,0 0 0,-12 7 0,-2 0 0,3-6 0,-2 0-354,-9 5 1,-1-2 353,9-8 0,-1-3 14,-17 7 1,0 0-15,17-6 0,1-2 0,-7 1 0,-2 1 0,1 0 0,0-1 0,8-5 0,-1-3 0,-6 1 0,-1-1 0,-1 2 0,1-2 0,9-6 0,-2 2 0,-18 12 0,1 0 0,18-13 0,0 0 0,-18 13 0,-2 0 0,2-10 0,-2 1 876,-2 9 1,-4 1-877,34-28 0,-32 27 0,1 1 0,31-19 0,-39 16 0,-1-1 0,22-13 1659,10-3-1659,-11-5 0,1 7 0,-5-9 0,0 1 0,-10 2 0,10-2 0,1-1 0,-11 3 0,15-15 0,-3 9 0,-7-7 1787,-6 14-1787,-5 0 1508,-20 6-1508,9 4 830,-11-3-830,11 11 342,-15-10-342,13 9 0,-16-9 0,7 12 0,-7-13 0,5 6 0,-5 0 0,0-5 0,-3 13 0,1-7 0,-6 2 0,5 5 0,-7-4 0,0-1 0,-1 6 0,1-5 0,-2 7 0,1 0 0,-1 1 0,0-1 0,1 6 0,-1-5 0,0 6 0,-9-1 0,-22 2 0,-14 12 0,-20 2 0,-1 8 0,0 0 0,0 0 0,-14 2 0,11-2 0,-11 2 0,25-3 0,-7 0 0,19-2 0,-20 3 0,19-9 0,-7 5 0,18-12 0,2 5 0,0-1 0,7-4 0,-7 5 0,9-7 0,12-4 0,21 3 0,16-19 0,31 6 0,-11-13 0,11-1 0,-14 8 0,13-8 0,-22 4 0,19 4 0,-21-4 0,-1 7 0,9-9 0,-20 9 0,9-8 0,-11 4 0,0 4 0,-9 2 0,-1 3 0,-9 6 0,1-1 0,-1-3 0,-1 9 0,2-4 0,-2 5 0,1 0 0,0 0 0,1 0 0,-1 0 0,1 0 0,-2 0 0,-3 3 0,-3 3 0,-4 12 0,0 4 0,0 8 0,0 11 0,0-9 0,0 20 0,0-19 0,0 18 0,-8-7 0,6 0 0,-6 8 0,8-20 0,0 9 0,0-11 0,0-1 0,0-7 0,0 6 0,0-15 0,0 7 0,5-9 0,1 0 0,6 1 0,-1-1 0,0 1 0,1-1 0,-1 1 0,1-1 0,-1 1 0,0-2 0,-5-4 0,-1-1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8:59:02.927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0 0 16383,'88'19'0,"-14"11"0,12 12 0,-3 2 0,-17-5 0,-4 3 0,6 1 0,3-2 0,6 1 0,0 1 0,-6-1 0,-4 6 0,-4-1 0,-2-4 0,23 2 0,-1-2 0,-27-5 0,-2 3 0,3-4 0,29 9 0,0-2 0,-5 6 0,-3-1 0,-8-8 0,-5-2 0,-18-10 0,-3 0 0,30 24 0,-19-16 0,-11-4 0,-12-8 0,-12-6 0,-8-7 0,-1-1 0,1-4 0,-1 3 0,0-9 0,1 4 0,-1 0 0,0-3 0,-5 8 0,4-9 0,-5 4 0,6-1 0,-1 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8:59:02.928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982 0 16383,'28'16'0,"-9"-1"0,-9-8 0,-8 1 0,3 7 0,-5-3 0,6 15 0,3-5 0,4 0 0,2 5 0,-4-13 0,-3 14 0,3-15 0,-4 15 0,0-15 0,5 7 0,-11-9 0,4 1 0,0-1 0,-3 1 0,3-1 0,-5 1 0,5-6 0,-4 4 0,4-3 0,-1 3 0,-3 1 0,4-2 0,-5 0 0,5 1 0,-4 0 0,9 2 0,-8-1 0,7 0 0,-30-5 0,15 3 0,-30-1 0,14 5 0,-8 2 0,-11 1 0,9 0 0,-20 1 0,-6 11 0,-1-7 0,-24 19 0,-6-5 0,44-13 0,0 0 0,-7 1 0,1-1 0,-35 12 0,14 3 0,3-15 0,14 12 0,1-14 0,10 5 0,11-10 0,13-7 0,9 2 0,-1-9 0,0 4 0,2-5 0,0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8:59:02.929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197 694 16383,'0'-40'0,"-7"-2"0,6 29 0,-13-15 0,13 6 0,-11 0 0,4-5 0,1 5 0,-5 0 0,11-6 0,-9 15 0,8-7 0,-8 8 0,9 1 0,-10-1 0,10 0 0,-4 1 0,0-1 0,4 0 0,-5 2 0,0-10 0,4 7 0,-5-7 0,7 9 0,-5-1 0,4 1 0,-4-1 0,0 0 0,3 1 0,-3-1 0,5 1 0,-5 5 0,4-4 0,-4 1 0,0 2 0,4-6 0,-3 7 0,4-4 0,-5-1 0,4 1 0,-4-2 0,5 1 0,0 0 0,-5 0 0,3 1 0,-3-1 0,5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9:19:40.548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0 0 16383,'88'19'0,"-14"11"0,12 12 0,-3 2 0,-17-5 0,-4 3 0,6 1 0,3-2 0,6 1 0,0 1 0,-6-1 0,-4 6 0,-4-1 0,-2-4 0,23 2 0,-1-2 0,-27-5 0,-2 3 0,3-4 0,29 9 0,0-2 0,-5 6 0,-3-1 0,-8-8 0,-5-2 0,-18-10 0,-3 0 0,30 24 0,-19-16 0,-11-4 0,-12-8 0,-12-6 0,-8-7 0,-1-1 0,1-4 0,-1 3 0,0-9 0,1 4 0,-1 0 0,0-3 0,-5 8 0,4-9 0,-5 4 0,6-1 0,-1 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9:19:40.549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982 0 16383,'28'16'0,"-9"-1"0,-9-8 0,-8 1 0,3 7 0,-5-3 0,6 15 0,3-5 0,4 0 0,2 5 0,-4-13 0,-3 14 0,3-15 0,-4 15 0,0-15 0,5 7 0,-11-9 0,4 1 0,0-1 0,-3 1 0,3-1 0,-5 1 0,5-6 0,-4 4 0,4-3 0,-1 3 0,-3 1 0,4-2 0,-5 0 0,5 1 0,-4 0 0,9 2 0,-8-1 0,7 0 0,-30-5 0,15 3 0,-30-1 0,14 5 0,-8 2 0,-11 1 0,9 0 0,-20 1 0,-6 11 0,-1-7 0,-24 19 0,-6-5 0,44-13 0,0 0 0,-7 1 0,1-1 0,-35 12 0,14 3 0,3-15 0,14 12 0,1-14 0,10 5 0,11-10 0,13-7 0,9 2 0,-1-9 0,0 4 0,2-5 0,0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9:19:40.550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197 694 16383,'0'-40'0,"-7"-2"0,6 29 0,-13-15 0,13 6 0,-11 0 0,4-5 0,1 5 0,-5 0 0,11-6 0,-9 15 0,8-7 0,-8 8 0,9 1 0,-10-1 0,10 0 0,-4 1 0,0-1 0,4 0 0,-5 2 0,0-10 0,4 7 0,-5-7 0,7 9 0,-5-1 0,4 1 0,-4-1 0,0 0 0,3 1 0,-3-1 0,5 1 0,-5 5 0,4-4 0,-4 1 0,0 2 0,4-6 0,-3 7 0,4-4 0,-5-1 0,4 1 0,-4-2 0,5 1 0,0 0 0,-5 0 0,3 1 0,-3-1 0,5 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11:20:17.840"/>
    </inkml:context>
    <inkml:brush xml:id="br0">
      <inkml:brushProperty name="width" value="0.35" units="cm"/>
      <inkml:brushProperty name="height" value="2.1" units="cm"/>
      <inkml:brushProperty name="color" value="#E71224"/>
      <inkml:brushProperty name="inkEffects" value="pencil"/>
    </inkml:brush>
  </inkml:definitions>
  <inkml:trace contextRef="#ctx0" brushRef="#br0">3358 607 16383,'-54'0'0,"10"0"0,-8 0 0,20 0 0,-20 0 0,-6 0 0,0 0 0,-25 0 0,-7 0 0,-1 0 0,40 0 0,-1 0 0,0 0 0,0 0 0,-2 0 0,1 0 0,-1 0 0,-1 0 0,-5-1 0,-1 2 0,7 3 0,0 3 0,-9 3 0,1 5 0,4 7 0,2 6 0,0 2 0,0 4 0,0 2 0,1 2 0,4 0 0,0-1 0,-5 0 0,1 0 0,13-2 0,1-1 0,-7 3 0,0 0 0,-20 28 0,26-23 0,0 0 0,-24 27 0,29-21 0,0-1 0,-29 22 0,24-21 0,-1 0 0,-25 20 0,26-20 0,-1 0 0,-23 20 0,32-28 0,-1 1 0,0-1 0,1 0 0,-32 28 0,31-28 0,1 0 0,-21 33 0,5-10 0,8 18 0,5-23 0,6 10 0,-7 1 0,26-11 0,-16 11 0,26-15 0,-6 1 0,8-1 0,0 1 0,0-1 0,0 1 0,0-1 0,24-8 0,27 16 0,28-5 0,-26-25 0,5 0 0,7 8 0,3-4 0,7-12 0,1-3 0,-11 5 0,3-2 0,24-6 0,0-7 0,-22-3 0,-1-2 0,28 2 0,0-2 0,-21-6 0,-2 0 0,9 0 0,-1 0 0,-17 0 0,0 0 0,18 1 0,-1-2 0,-17-3 0,1-3 0,2-7 0,6-3 0,-3-2 0,10-3 0,0-4 0,-9-2 0,3-4 0,-3 1 0,14-4 0,-2-2 0,-16 2 0,1-2 0,-1-2 0,-4 3 0,-2-2 0,0 2 0,23-11 0,-1-2 0,-24 11 0,-1-3 0,1 2 0,25-8 0,-1-2 0,-26 10 0,0-4 0,1 2 0,9 3 0,1 1 0,-4-1 0,9-17 0,-3-1 0,7 5 0,-1 1 0,-14 2 0,-3 0 0,0 2 0,-3 1 0,-12 1 0,-2 2 0,6 3 0,-2 1 0,-9-3 0,-3 0 0,33-23 0,-6 0 0,-23 8 0,13-17 0,-22 1 0,11-14 0,-19 14 0,9-11 0,-11 10 0,0 1 0,-9-11 0,-3 24 0,-8 1 0,0 7 0,-8 7 0,-27-42 0,-6 31 0,-4 9 0,-5 0 0,10 10 0,-2 3 0,-13-6 0,-1 0 0,0-4 0,1 0 0,4 5 0,-1 1 0,-9-1 0,0 1 0,12 5 0,1 3 0,-4 3 0,1 4 0,-36-9 0,0 9 0,35 10 0,0 1 0,-39-1 0,31 5 0,-1 2 0,7 5 0,0 0 0,-8 0 0,-1 0 0,1 0 0,-1 0 0,-9 0 0,-1 0 0,8 0 0,-1 0 0,-7 0 0,1 0 0,18 4 0,0 2 0,-7 0 0,2 1 0,-17 14 0,25-6 0,2 2 0,-9 12 0,-11 10 0,22 6 0,5-10 0,6 17 0,12-19 0,-10 19 0,17-20 0,-9 19 0,11-18 0,-3 18 0,-7-7 0,-4 11 0,-7-1 0,-18 21 0,29-39 0,-8 8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11:33:24.366"/>
    </inkml:context>
    <inkml:brush xml:id="br0">
      <inkml:brushProperty name="width" value="0.35" units="cm"/>
      <inkml:brushProperty name="height" value="2.1" units="cm"/>
      <inkml:brushProperty name="color" value="#E71224"/>
      <inkml:brushProperty name="inkEffects" value="pencil"/>
    </inkml:brush>
  </inkml:definitions>
  <inkml:trace contextRef="#ctx0" brushRef="#br0">4180 803 16383,'-64'0'0,"20"-7"0,-36-4 0,33-7 0,-36-3 0,-6 0 0,-2-11 0,31 19 0,-2-1 0,9-8 0,-1-1 0,-18 3 0,-2-2 0,10-2 0,-1-2 0,-7-1 0,-1 1 0,0-1 0,1 1 0,8 1 0,-2-1 0,-16-2 0,-2 0 0,8 0 0,2 2 0,-1 4 0,-1 1 0,-8-7 0,2 2 0,17 12 0,0 0 0,-8-11 0,1-1 0,8 11 0,3 3 0,6-1 0,2 1 0,0 0 0,2 3 0,-22 6 0,-10-6 0,25 9 0,-11 0 0,15 0 0,-1 0 0,0 0 0,1 0 0,-1 0 0,11 0 0,-8 0 0,19 0 0,-8 0 0,11 6 0,0 3 0,0 5 0,1 8 0,-1 1 0,0 7 0,-3 11 0,2-9 0,-17 25 0,11-13 0,-12 16 0,-1-1 0,11-4 0,-11 5 0,21 8 0,-6-10 0,11 25 0,-10-25 0,10 25 0,-6 6 0,8 2 0,15-40 0,1 2 0,-5-1 0,1-1 0,7 40 0,-8-31 0,0-1 0,9 32 0,-4-31 0,1 0 0,5 31 0,0-39 0,0 0 0,0 35 0,0-1 0,0 1 0,0-1 0,0-14 0,0 11 0,8-25 0,3 25 0,8-25 0,12 26 0,-2-26 0,3 25 0,3-25 0,-5 11 0,10 0 0,-3-11 0,2 11 0,-2-14 0,-4-12 0,15 14 0,-11-13 0,12 16 0,-13-6 0,13 6 0,-9-5 0,21 9 0,-21-8 0,9 3 0,-5-13 0,-6 7 0,4-18 0,-10 6 0,9-8 0,-8-3 0,10 14 0,-1-17 0,-7 13 0,6-16 0,-11-1 0,10 8 0,-15-15 0,13 8 0,-16-11 0,8 2 0,-9-7 0,7 6 0,-6-13 0,7 6 0,1-7 0,11 0 0,-9 0 0,20 0 0,6 0 0,0 0 0,25 0 0,-25 0 0,10 0 0,1 0 0,-11 0 0,11 0 0,-14 0 0,-11-7 0,8 5 0,-9-12 0,1 5 0,8-9 0,-9 1 0,12 7 0,0-6 0,0 6 0,-1-9 0,1 1 0,0 0 0,-1-1 0,1 1 0,-1 0 0,1 0 0,0-9 0,-1 7 0,1-14 0,-1 5 0,0 1 0,1-6 0,-11 8 0,8-10 0,-20 6 0,24-19 0,-22 16 0,11-13 0,1 1 0,-10 0 0,22-7 0,-20 0 0,7 5 0,-9-8 0,3-13 0,11 5 0,-16-6 0,16-5 0,-18 2 0,0-1 0,8-10 0,-17 11 0,6-1 0,-7-10 0,-4 25 0,-6-11 0,-4 14 0,-8 0 0,0 0 0,0 0 0,0 0 0,0 1 0,0-1 0,0 0 0,0 1 0,0-1 0,-7 12 0,-1 2 0,-7 11 0,0 0 0,0 0 0,-1-11 0,-6 8 0,3-8 0,-4 0 0,8 9 0,-3-20 0,3 20 0,-11-19 0,7 7 0,-5 1 0,-2-10 0,5-4 0,-14-2 0,14-10 0,-6 14 0,-2-14 0,8 11 0,-7 0 0,11 17 0,2 11 0,0 1 0,0-1 0,0 0 0,2 8 0,-2-6 0,3 14 0,-3-14 0,3 15 0,-1-7 0,2 8 0,4-7 0,-3 10 0,9-9 0,-10 11 0,10 1 0,-4 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11:45:49.824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1 341 16383,'34'0'0,"10"0"0,-11 0 0,45 0 0,-39 0 0,39 0 0,-34 0 0,10 0 0,1 0 0,0 0 0,-1 0 0,1 0 0,-1 0 0,1-8 0,0 6 0,-1-6 0,-10 1 0,7 5 0,-7-4 0,-1-1 0,-2 6 0,-12-6 0,0 0 0,1 6 0,0-6 0,-9 7 0,-1 0 0,-1 0 0,-5 0 0,5 0 0,1 0 0,-7 0 0,15 0 0,-7 0 0,9 0 0,0 0 0,-1 0 0,1 0 0,0 0 0,-1-7 0,-7 6 0,-2-6 0,-9 7 0,0 0 0,1 0 0,-1 0 0,0 0 0,-24-19 0,-2 8 0,-20-22 0,5 16 0,0-11 0,0 12 0,0-13 0,9 14 0,1 1 0,8 3 0,1 10 0,0-4 0,-3 5 0,3-5 0,-3-2 0,2-4 0,1-1 0,4 0 0,-3 6 0,3-4 0,31 25 0,-9-9 0,32 25 0,-7-5 0,4 8 0,10 2 0,1 0 0,-1-8 0,-10 4 0,-4-15 0,-10 5 0,-8-9 0,-3 0 0,-7-1 0,-1-6 0,1-1 0,-6-1 0,3 1 0,-8 8 0,-7-2 0,-1-2 0,-9 2 0,-4-4 0,6 5 0,-14 3 0,15-3 0,-15 2 0,14-2 0,-14 2 0,6 6 0,1-5 0,1 5 0,8-8 0,1-1 0,-1 0 0,1 0 0,5-1 0,-3-4 0,8 3 0,-7-4 0,2 6 0,-5 0 0,0 0 0,-1-4 0,1 3 0,4-4 0,-3 1 0,8 3 0,-3-4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12:07:06.837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0 40 16383,'78'0'0,"-1"0"0,-4 0 0,6 0 0,2 0 0,5 0 0,2 0 0,6 0 0,-6 0 0,5 0 0,2 0 0,2 0 0,-14 0 0,1 0 0,1 0 0,1 0 0,-1 0 0,0 0 0,-1 0 0,1 0 0,0 0 0,3 0 0,8 0 0,3 0 0,1 0 0,0 0 0,-3 0 0,-9 0 0,-1 0 0,-1 0 0,-1 0 0,-3 0 0,7 0 0,-3 0 0,-2 0 0,2 0 0,5 0 0,2 0 0,-2 0 0,-6 0 0,-2 0 0,-6 0 0,3 0 0,14 0 0,3 0 0,-3 0 0,-16 0 0,-2 0 0,-4 0 0,17 0 0,-5 0 0,-9 0 0,-5 0 0,23 0 0,-40 0 0,-5 0 0,-1 0 0,8 0 0,-26 0 0,-7 0 0,-3 0 0,-7 0 0,-1 0 0,0 0 0,-1 0 0,19 0 0,-6 0 0,43 0 0,-19 0 0,36 0 0,-11 0 0,14 0 0,-14 0 0,-3 0 0,-14 0 0,-12 0 0,-2 0 0,-19 0 0,-3 0 0,-7 0 0,-1 0 0,1 0 0,-2 0 0,1 0 0,18 0 0,-4 0 0,26-8 0,-18 6 0,7-7 0,-10 9 0,-8-5 0,-3 4 0,-7-4 0,-1 5 0,-4-4 0,-2-2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22:40:58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24575,'0'70'0,"0"1"0,0-1 0,0 0 0,0 0 0,0 17 0,0-6 0,0-9 0,0-4 0,0-18 0,0-29 0,0 21 0,0-21 0,0 14 0,0-10 0,0 1 0,0-8 0,0 5 0,0-4 0,0 6 0,0 0 0,0-6 0,0 4 0,0-4 0,0 6 0,0 0 0,0-6 0,0 4 0,0-11 0,0 12 0,0-6 0,0 0 0,0 6 0,0-12 0,0 11 0,0-11 0,0 11 0,0-4 0,0-1 0,0 6 0,0-13 0,0 13 0,4-12 0,-3 11 0,4-11 0,-5 4 0,6 1 0,-5 1 0,5 1 0,-6 4 0,0-5 0,0 8 0,6-1 0,-5 0 0,5-7 0,-6 6 0,0-6 0,0 8 0,6-1 0,-4-7 0,3 6 0,-5-6 0,0 7 0,6 1 0,-4-8 0,4 6 0,0-6 0,-5 8 0,5-1 0,0 0 0,-4 0 0,4 1 0,0-1 0,-5 10 0,5-8 0,0 8 0,-5-10 0,5 1 0,0-1 0,-4 0 0,4-6 0,-6 5 0,6-6 0,-5 7 0,5 0 0,-6 10 0,0-7 0,6 7 0,-5-10 0,5 10 0,-6-8 0,0 18 0,0-8 0,0 0 0,0 7 0,0-7 0,0 1 0,0 6 0,0-7 0,0 10 0,0-1 0,0 1 0,0-1 0,0-9 0,0 8 0,0-8 0,0 0 0,0 7 0,0-7 0,0 0 0,0-2 0,0 0 0,0-7 0,0 16 0,0-16 0,0 16 0,6-16 0,-4 7 0,4-1 0,-6-6 0,0 7 0,0-10 0,7 10 0,-5-7 0,5 7 0,-7-10 0,0 0 0,0-6 0,6 4 0,-4-4 0,4 6 0,-6 0 0,0 1 0,0-1 0,4-6 0,-3 4 0,4-4 0,-5-1 0,0 6 0,0-13 0,0 13 0,0-6 0,0 7 0,0 1 0,0-1 0,0 0 0,0 1 0,0-1 0,0-7 0,0 6 0,0-6 0,0 8 0,0-8 0,0 6 0,0-13 0,0 13 0,0-13 0,0 13 0,0-13 0,0 13 0,0-13 0,0 13 0,0-13 0,0 6 0,0-7 0,0 0 0,0 6 0,0-4 0,0 4 0,0 1 0,0-6 0,0 6 0,0 0 0,0-6 0,0 13 0,0-13 0,0 13 0,0-13 0,0 6 0,0 0 0,0-6 0,0 5 0,0-6 0,0 0 0,0 7 0,0-6 0,0 6 0,0-1 0,0-4 0,0 11 0,0-11 0,0 12 0,0-13 0,0 6 0,0-1 0,0-4 0,0 11 0,0-11 0,0 4 0,0-6 0,0 7 0,0-6 0,0 6 0,0-7 0,0 0 0,0-1 0,0 1 0,0 0 0,0-1 0,0 0 0,0-1 0,0-3 0,0-2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12:07:08.564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387 1 16383,'0'32'0,"0"-4"0,0-16 0,0-1 0,0 1 0,0-1 0,0 5 0,5-9 0,3 16 0,15 5 0,1 4 0,9 9 0,-1 0 0,-1-8 0,5 18 0,-6-18 0,3 7 0,-12-18 0,-1-2 0,-9-9 0,1 0 0,-6 0 0,-5-5 0,-20-2 0,-3 3 0,-12 1 0,-21 22 0,8-2 0,-21 13 0,13-5 0,-4 14 0,3-11 0,8 7 0,8-13 0,10-4 0,0-6 0,0 5 0,7-5 0,-5 0 0,13-3 0,-5-7 0,13-1 0,-3-1 0,9 0 0,-9-5 0,5-1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12:41:50.346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0 0 16383,'0'34'0,"0"-8"0,0 1 0,0-5 0,0 7 0,0 1 0,0 0 0,0-9 0,0 7 0,0-14 0,0 13 0,0-13 0,0 5 0,0-7 0,0-1 0,0 1 0,0-1 0,0 0 0,0-1 0,0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12:41:52.246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0 1 16383,'0'44'0,"0"-8"0,0 4 0,0-10 0,0 11 0,0 2 0,0-7 0,0 3 0,0-26 0,0 7 0,0-9 0,0 1 0,0-1 0,0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12:41:53.891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1 0 16383,'55'0'0,"14"0"0,-22 0 0,32 0 0,-32 0 0,21 0 0,-14 0 0,1 0 0,-12 0 0,-2 0 0,-11 0 0,0 0 0,-9 0 0,-1 0 0,-1 0 0,-5 0 0,13 0 0,-13 0 0,6 0 0,-9 0 0,1 0 0,-1 0 0,0 0 0,1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12:42:00.238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271 46 16383,'0'38'0,"0"-10"0,0-9 0,0-7 0,0 7 0,0-5 0,0 5 0,0-7 0,0-1 0,0 1 0,0-2 0,0 0 0,0 1 0,0-1 0,0 2 0,0 7 0,0-5 0,0 14 0,0-7 0,0 1 0,0 6 0,0-15 0,0 7 0,0-9 0,0 1 0,0-1 0,0 0 0,0-1 0,0 0 0,0 0 0,0 1 0,0 0 0,0-39 0,0 19 0,0-39 0,0 34 0,0-14 0,0 6 0,0 1 0,0-7 0,0 14 0,0-13 0,0 13 0,0-6 0,0 1 0,0 5 0,0-6 0,0 0 0,0 7 0,0-15 0,0 14 0,0-5 0,0 7 0,0 1 0,0 1 0,0 0 0,0 1 0,0 0 0,-13 4 0,5 0 0,-10 5 0,7 0 0,0 0 0,1 0 0,1 0 0,-2 0 0,0 0 0,0 0 0,-1 0 0,1 0 0,0 0 0,6-8 0,-4 6 0,4-12 0,-5 13 0,-1-5 0,5 1 0,-5 4 0,5-9 0,-5 8 0,1-3 0,0 5 0,1 0 0,1 0 0,39 0 0,-13 0 0,35 0 0,-23 0 0,0 0 0,11 0 0,-9 0 0,20 8 0,-20-6 0,9 13 0,-11-13 0,0 4 0,-9-6 0,-1 0 0,-9 0 0,1 5 0,-1-3 0,1 3 0,-1-5 0,1 0 0,-1 0 0,1 0 0,7 0 0,-5 0 0,13 0 0,-13 0 0,6 0 0,-9 0 0,1 0 0,-1 0 0,0 0 0,1 0 0,-47 0 0,24 0 0,-45 0 0,34 0 0,-8 0 0,0 0 0,1 0 0,-1 0 0,0 0 0,-11 0 0,8 0 0,-8 0 0,11 0 0,8 0 0,3 0 0,7 0 0,0 0 0,1 0 0,-1 0 0,0 0 0,1 0 0,-1 0 0,-7 0 0,5 0 0,-14 0 0,14 0 0,-5 0 0,-1 0 0,7 0 0,-6 0 0,9 0 0,0 0 0,1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12:42:02.298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1 467 16383,'0'-38'0,"0"-2"0,0 18 0,0 0 0,0-6 0,0 7 0,0-1 0,0 2 0,0 9 0,0-1 0,0 1 0,0 1 0,0-3 0,0 2 0,0-3 0,0 4 0,0-1 0,0 1 0,0 1 0,0-1 0,0-1 0,0 1 0,0-1 0,0 1 0,0-2 0,0 2 0,0 0 0,0 1 0,0 0 0,0-1 0,0 0 0,0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12:42:46.324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160 2636 16383,'0'-48'0,"0"3"0,0 15 0,0-10 0,0-4 0,0 1 0,0 10 0,0 5 0,0 15 0,0-7 0,0 8 0,0 1 0,0-9 0,0 6 0,0-6 0,0 1 0,0 5 0,0-14 0,0 6 0,0 0 0,0 3 0,0 8 0,0-1 0,0 2 0,0 0 0,0 0 0,0-1 0,0 0 0,0-1 0,0-8 0,0-2 0,0-7 0,0 7 0,0-6 0,0 14 0,0-6 0,0 9 0,0-1 0,0 1 0,0-1 0,0 0 0,0 1 0,0-1 0,0 0 0,0 1 0,0-1 0,0 1 0,0-9 0,0 6 0,0-5 0,0 7 0,0 0 0,0 1 0,0 0 0,0 0 0,0-1 0,0 1 0,0-1 0,0 1 0,0 0 0,0-9 0,0 7 0,0-6 0,0 7 0,0 1 0,0-6 0,0 5 0,0-4 0,0 4 0,0 0 0,0 1 0,0-1 0,0-8 0,0 7 0,0-7 0,0 8 0,0 2 0,0-2 0,0 1 0,0 0 0,0-1 0,0 0 0,-6-7 0,4 5 0,-5-14 0,7 6 0,0 1 0,0-7 0,-5 14 0,4-6 0,-4 9 0,5-1 0,0 0 0,-7-7 0,5 5 0,-4-14 0,6 6 0,-7-8 0,5 9 0,-4-7 0,6 6 0,-5 0 0,3 2 0,-3 1 0,5 5 0,-5-6 0,4 1 0,-5 5 0,6-14 0,-5 14 0,4-5 0,-4-1 0,5 6 0,0-5 0,0 7 0,0 0 0,-5 1 0,3-1 0,-3 0 0,5 1 0,0-1 0,0 1 0,0-1 0,-5 0 0,4 1 0,-4 0 0,5-1 0,0 1 0,0 1 0,-6-2 0,5 1 0,-4 0 0,5-1 0,0 1 0,0 0 0,0 1 0,0-2 0,-5 1 0,3 0 0,-3 0 0,5-1 0,0 2 0,0-1 0,0 0 0,0-1 0,-5 1 0,4-1 0,-4 0 0,5 1 0,0-1 0,0 1 0,0 0 0,0-1 0,0 2 0,0-1 0,0 1 0,0-2 0,-5 2 0,4-1 0,-3 1 0,4 1 0,0-1 0,0 0 0,0 1 0,0 0 0,0-1 0,0-1 0,0 0 0,0 0 0,0 1 0,0-1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12:42:53.905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49 191 16383,'0'89'0,"0"-11"0,0-48 0,0-1 0,0-7 0,0 6 0,0-7 0,0 9 0,0-8 0,0 5 0,0-5 0,0 7 0,0-7 0,0-3 0,0 1 0,0 2 0,0 7 0,0 1 0,0 11 0,0 3 0,0 10 0,0 1 0,0 0 0,0-1 0,0 1 0,0-11 0,0-3 0,0-12 0,0 1 0,0-8 0,0-3 0,0-7 0,0-1 0,0 1 0,0 7 0,0 3 0,0 8 0,0-1 0,0 1 0,0 0 0,0 0 0,0-9 0,0-1 0,0-9 0,0 1 0,0-1 0,4-4 0,6-30 0,-4 3 0,3-16 0,-9 8 0,0 14 0,6-14 0,-4 6 0,5-33 0,-7 8 0,0-22 0,0 14 0,9-14 0,-6 11 0,6-25 0,-9 24 0,10-23 0,-8 23 0,8-9 0,-10 24 0,0 3 0,0 19 0,0-6 0,5 15 0,-4-7 0,8 13 0,-4 2 0,4 18 0,5 15 0,0 15 0,6 26 0,1 21 0,-9-37 0,0 2 0,-1 7 0,2 0 0,4-8 0,-1 0 0,-2 6 0,-1-1 0,19 32 0,-20-39 0,-1 0 0,10 35 0,-1-15 0,-2-15 0,-1-16 0,-3-11 0,-5-9 0,-3-1 0,-6-9 0,5-4 0,-3 3 0,3-41 0,-5 4 0,-10-50 0,-3-13 0,-9-1 0,9 31 0,1-1 0,-10-29 0,10 29 0,-1 1 0,-9-31 0,0 2 0,11 5 0,-4 37 0,13-8 0,-4 25 0,0 8 0,5 2 0,-4 9 0,5 8 0,23 41 0,-4-10 0,23 42 0,-12-38 0,18 25 0,-3-20 0,3 9 0,9 2 0,-13-12 0,4 10 0,-7-13 0,-11-10 0,0 5 0,-9-13 0,-1 5 0,-1-7 0,-5-1 0,5 1 0,-7-2 0,-1 0 0,9 9 0,-7-6 0,15 7 0,-6-1 0,8 3 0,-9-2 0,7 7 0,-6-6 0,-1-1 0,7 1 0,-15-11 0,7 2 0,-8-1 0,-1-1 0,-5 1 0,-4-6 0,-19-1 0,4-5 0,-9 0 0,11 0 0,-1 0 0,-8 0 0,7 0 0,-7 0 0,0 0 0,7 0 0,-7 0 0,0 0 0,-2 0 0,-7 0 0,-1 0 0,8 0 0,-6 0 0,6 0 0,-7 0 0,-1 0 0,0 0 0,0 0 0,0 0 0,0 0 0,0 0 0,8 0 0,-6 0 0,15 0 0,-6-4 0,8-1 0,6-5 0,1 0 0,4 1 0,14 4 0,-6 1 0,21 4 0,-8 0 0,9 0 0,0 0 0,11 0 0,-9 0 0,20 0 0,-20 0 0,20 0 0,-8 8 0,-1-6 0,-2 6 0,-11-2 0,0-4 0,-1 5 0,1-1 0,0-4 0,-9 4 0,7 1 0,-14-5 0,5 4 0,-7-6 0,7 7 0,-5-5 0,14 4 0,-7 1 0,1-6 0,5 6 0,-5 0 0,0-6 0,5 12 0,-13-11 0,6 10 0,-9-11 0,0 4 0,1 0 0,-1-3 0,1 3 0,8 1 0,-7-4 0,15 11 0,-15-11 0,15 11 0,-6-5 0,7 1 0,1 4 0,0-5 0,-1 0 0,-7 4 0,-2-11 0,-9 4 0,1-5 0,-1 0 0,0 0 0,-46-5 0,16-3 0,-38 1 0,27-6 0,0 5 0,0-7 0,0 0 0,1 6 0,-15-17 0,11 14 0,-2-15 0,7 12 0,7 2 0,-1-1 0,-6 0 0,14 2 0,-14-10 0,6 7 0,-1-13 0,-5 11 0,5-11 0,-7 5 0,0-7 0,0 0 0,0 7 0,0-5 0,0 4 0,0-6 0,7 0 0,-5 1 0,5-1 0,-1 0 0,-4 0 0,5 0 0,0 0 0,-6 7 0,13-5 0,-13 11 0,13-11 0,-12 11 0,11-11 0,-11 11 0,11-11 0,-11 5 0,4-7 0,-6 0 0,1 0 0,-1 0 0,8 8 0,-6-6 0,13 7 0,-13-3 0,13 4 0,-5 7 0,8 1 0,1 1 0,-1-1 0,0 1 0,1-1 0,-1 6 0,1-5 0,-2-3 0,1 0 0,-2-6 0,3 9 0,-1-1 0,1 0 0,-1 6 0,0-4 0,6 3 0,-5-4 0,5 4 0,-6-3 0,2 4 0,3 4 0,9 24 0,7 2 0,5 19 0,1-13 0,0-1 0,-7 12 0,6-8 0,-5 19 0,7-20 0,0 9 0,-8 0 0,5-9 0,-4 9 0,-1 0 0,5-9 0,-11 9 0,12 0 0,-12-9 0,14 20 0,-14-20 0,7 20 0,-3-19 0,-4 8 0,4-12 0,-6 1 0,0-8 0,0 5 0,0-13 0,0 5 0,0 1 0,0-6 0,0 5 0,0-7 0,0-1 0,0 9 0,0-7 0,-5 7 0,-1-9 0,-8 9 0,2-7 0,-1 7 0,2-9 0,-1 1 0,0-1 0,1 1 0,4-1 0,-3-4 0,4 3 0,-6-9 0,0 9 0,1-8 0,-9 3 0,7-5 0,-7 0 0,8 0 0,1 0 0,-1 0 0,0 0 0,1 0 0,-1 0 0,0 0 0,1-5 0,4-2 0,-3-5 0,9-7 0,-10 5 0,10-14 0,-4 15 0,5-15 0,0 14 0,0-5 0,0-1 0,0 6 0,0-6 0,0 9 0,0-1 0,0 1 0,0-1 0,0 0 0,0 1 0,0-1 0,0-8 0,0 7 0,0-7 0,0 8 0,0-7 0,0 5 0,0-6 0,0 1 0,0 5 0,0-6 0,0 9 0,5 5 0,5 2 0,2 4 0,3 0 0,-9 5 0,3 1 0,-2 6 0,4-1 0,1 0 0,-1 1 0,1-1 0,-1 1 0,0-1 0,1 1 0,7 1 0,-5-2 0,14 4 0,-15-3 0,15 2 0,-7-7 0,9 6 0,0-11 0,-1 11 0,1-11 0,0 11 0,0-11 0,-9 9 0,7-9 0,-6 9 0,-1-4 0,7 1 0,-14 2 0,5-8 0,1 9 0,1-9 0,1 10 0,6-4 0,-7 5 0,1-5 0,5 5 0,-13-11 0,14 4 0,-15-6 0,7 5 0,-9-3 0,0 3 0,-55-24 0,12-2 0,-49-10 0,27 5 0,-1 7 0,0-7 0,0 6 0,12-5 0,2 8 0,11 2 0,0 0 0,8 2 0,2 5 0,9-3 0,0 6 0,-1-2 0,2-2 0,4 4 0,2 26 0,4-13 0,0 33 0,0-27 0,0 5 0,0 1 0,0-6 0,0 5 0,0-7 0,0-1 0,0 1 0,0-1 0,0 1 0,0-2 0,-10-4 0,3-1 0,-9-5 0,5 0 0,1 0 0,-3-14 0,7 6 0,-8-20 0,6 6 0,-1-19 0,-4 9 0,11-21 0,-12 10 0,12-12 0,-15 0 0,15 0 0,-6 0 0,0 0 0,6 12 0,-14-10 0,14 21 0,-6-9 0,1 11 0,5 0 0,-4 0 0,6 1 0,0 7 0,0 2 0,0 0 0,0 7 0,0-7 0,0 8 0,0 1 0,0-9 0,0 6 0,-6-6 0,5 1 0,-4 5 0,5-6 0,-7 1 0,6 5 0,-12-13 0,11 13 0,-10-5 0,11-1 0,-11-2 0,10 0 0,-11-6 0,11 15 0,-11-15 0,11 14 0,-4-6 0,6 9 0,0-1 0,0 1 0,0-1 0,0 1 0,-5 5 0,3-4 0,-3 0 0,5-2 0,-5 2 0,4 1 0,-5 3 0,1-5 0,4 0 0,-4-1 0,5 1 0,-5-1 0,3 1 0,-3 0 0,5 1 0,0-1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12:42:58.126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565 1 16383,'-25'0'0,"4"0"0,11 0 0,0 0 0,1 0 0,-1 0 0,1 0 0,0 0 0,-2 0 0,1 0 0,-1 0 0,0 0 0,-1 0 0,1 0 0,-1 0 0,-8 0 0,7 0 0,-7 0 0,8 0 0,1 0 0,-9 0 0,6 0 0,-5 0 0,7 0 0,0 0 0,1 0 0,-6 0 0,4 0 0,-4 5 0,6-4 0,-1 4 0,1-5 0,-1 0 0,0 0 0,1 0 0,-1 0 0,1 0 0,1 0 0,0 0 0,-1 0 0,1 0 0,0 0 0,0 0 0,0 4 0,1 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12:42:59.591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718 0 16383,'-51'0'0,"20"0"0,-10 0 0,19 0 0,1 0 0,-7 0 0,14 0 0,-6 0 0,1 0 0,5 0 0,-6 0 0,8 0 0,-7 0 0,5 0 0,-14 0 0,15 0 0,-15 0 0,14 5 0,-6-3 0,0 9 0,-1-9 0,-1 10 0,-6-11 0,6 4 0,-7-5 0,7 0 0,-6 0 0,14 0 0,-5 0 0,7 0 0,1 0 0,1 0 0,-1 4 0,2-3 0,-1 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22:40:58.59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15 0 16383,'-1'86'0,"-1"1"0,0-1 0,1 0 0,0-4 0,1-5 0,-1-8 0,-3-4 0,1-18 0,3-34 0,0 15 0,0-14 0,0 5 0,0 1 0,0-7 0,0 7 0,0-1 0,0-5 0,0 5 0,0 1 0,0 2 0,0-1 0,0 7 0,0-6 0,0 7 0,0-7 0,0 6 0,0-7 0,0 1 0,0 6 0,0-15 0,0 15 0,0-15 0,0 7 0,0-9 0,0 9 0,0-6 0,0 5 0,0 1 0,0-7 0,0 15 0,0-15 0,0 15 0,0-14 0,0 13 0,0-13 0,0 13 0,0-13 0,0 5 0,0 1 0,0-7 0,0 7 0,0-1 0,0-5 0,0 13 0,0-13 0,0 13 0,0-13 0,0 5 0,0 1 0,0-7 0,0 15 0,0-15 0,0 15 0,0-14 0,0 13 0,0-13 0,0 5 0,0 1 0,0-6 0,0 5 0,0 1 0,0-7 0,0 7 0,0-1 0,0-5 0,0 14 0,0-15 0,0 15 0,0-7 0,5 1 0,-3 6 0,3-7 0,-5 1 0,0 5 0,6-5 0,-4 7 0,5 1 0,-7 0 0,0-1 0,0 1 0,6 0 0,-4 0 0,4 11 0,-6-9 0,0 9 0,0-11 0,7-1 0,-5-7 0,4 6 0,-6-7 0,0 1 0,0 6 0,0-15 0,5 7 0,-3-9 0,3 9 0,-5-7 0,0 7 0,0-1 0,5-5 0,-4 13 0,4-13 0,-5 13 0,0-5 0,0 0 0,0-3 0,7 1 0,-5-7 0,4 7 0,-6-9 0,0 1 0,0-1 0,0 9 0,0-7 0,0 7 0,0-9 0,0 9 0,0-7 0,0 15 0,0-6 0,0-1 0,0 7 0,0-15 0,0 15 0,0-6 0,0-1 0,0 6 0,0-13 0,0 13 0,0-5 0,0-1 0,0 7 0,0-7 0,0 9 0,0 0 0,0 10 0,0-7 0,0 8 0,0-12 0,0 12 0,0-8 0,0 8 0,0-12 0,0 1 0,0 0 0,0-1 0,0 1 0,0 0 0,0 0 0,0-9 0,0 7 0,0-6 0,0 7 0,0 1 0,7 0 0,-6-1 0,6-7 0,-7 6 0,0-7 0,0 9 0,0-9 0,6 7 0,-4-6 0,5-1 0,-7 7 0,0-14 0,0 13 0,6-5 0,-4 0 0,5 5 0,-7-5 0,0 8 0,0-1 0,5-7 0,-4 6 0,4-7 0,-5 9 0,0 0 0,0-9 0,0 7 0,5-14 0,-4 13 0,5-5 0,-6 8 0,0-9 0,6 7 0,-4-6 0,4 7 0,-6 1 0,0-8 0,0 5 0,6-13 0,-5 6 0,4-1 0,-5-5 0,0 5 0,0-7 0,0-1 0,0 1 0,0-1 0,0 9 0,0-7 0,0 7 0,0-9 0,0 1 0,0 7 0,0-5 0,0 5 0,0 1 0,0-7 0,0 7 0,0-9 0,0 1 0,0 7 0,0-5 0,0 5 0,0-7 0,0-1 0,0 1 0,0-1 0,0 0 0,0 1 0,0-1 0,0 9 0,0-6 0,0 5 0,0-7 0,0-1 0,0 1 0,0-1 0,0 0 0,0 9 0,0-7 0,0 7 0,0-8 0,0-1 0,0 0 0,0 1 0,0-1 0,0 1 0,0-1 0,0 0 0,0-1 0,0-4 0,0-2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12:43:00.983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786 11 16383,'-97'-3'0,"0"0"0,-7 0 0,25 2 0,60 1 0,-27 0 0,24 0 0,1 0 0,-7 0 0,6 0 0,-8 0 0,0 0 0,0 0 0,0 0 0,9 0 0,1 0 0,8 0 0,1 0 0,-1 0 0,0 0 0,1 0 0,0 0 0,1 0 0,0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12:43:02.332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487 1 16383,'-89'0'0,"1"0"0,7 0 0,20 0 0,44 0 0,-2 0 0,5 0 0,-6 0 0,0 0 0,7 0 0,-7 0 0,8 0 0,1 0 0,0 0 0,0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12:43:03.740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276 0 16383,'-65'0'0,"11"0"0,43 0 0,-1 0 0,2 0 0,-2 0 0,1 0 0,1 0 0,-1 0 0,-4 0 0,4 0 0,-4 0 0,5 0 0,1 0 0,-1 0 0,1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12:43:06.802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77 1 16383,'0'29'0,"0"-4"0,0-14 0,0 1 0,0-1 0,0 9 0,0-7 0,0 7 0,0 0 0,0 1 0,0 1 0,0 6 0,0-7 0,0 9 0,0-8 0,0 5 0,0-5 0,0-1 0,0 7 0,0-6 0,0 7 0,0 1 0,0 0 0,0-1 0,0-7 0,0 6 0,-7-7 0,6 1 0,-6 6 0,7-15 0,0 6 0,0 1 0,0-6 0,0 13 0,0-5 0,0 0 0,0 5 0,0-13 0,-7 13 0,6-13 0,-6 6 0,7-9 0,0 0 0,0 1 0,0-1 0,0 1 0,0-1 0,0 1 0,0-1 0,0 1 0,-5-1 0,3 1 0,-3-1 0,5 1 0,0-1 0,0 0 0,0 1 0,0-1 0,0 1 0,0-1 0,0 1 0,-5-1 0,4 1 0,-4-1 0,5 1 0,0-1 0,0 1 0,0-1 0,0 1 0,0-1 0,0 1 0,-6-1 0,5 0 0,-4 1 0,5-1 0,0 1 0,0-1 0,0 1 0,0-1 0,0 1 0,0-1 0,0 9 0,0-7 0,0 7 0,0-9 0,0 1 0,0-1 0,-5 1 0,4 7 0,-5-5 0,6 5 0,0-7 0,0-1 0,0 1 0,0-1 0,0 1 0,0-1 0,0 1 0,0-1 0,0 1 0,0 7 0,0-5 0,0 5 0,0-7 0,0 7 0,0-5 0,0 6 0,0-1 0,0-5 0,0 5 0,0 1 0,0-7 0,0 7 0,0-1 0,0-5 0,0 6 0,0-1 0,0-5 0,0 13 0,0-13 0,0 13 0,0-5 0,0-1 0,0 7 0,0-15 0,0 7 0,0 0 0,0-7 0,0 7 0,0-9 0,0 9 0,0-7 0,0 7 0,0 0 0,0-7 0,0 7 0,0-9 0,0 9 0,0-7 0,0 7 0,0-9 0,0 1 0,0-1 0,0 1 0,0-1 0,0 1 0,0-1 0,0 0 0,0 1 0,0-1 0,0-1 0,0 0 0,0-1 0,0 1 0,0-1 0,0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12:43:09.294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0 0 16383,'0'26'0,"0"6"0,0-11 0,0 20 0,0-9 0,0 20 0,0 6 0,0 1 0,0 24 0,0-11 0,0 1 0,0 10 0,0-25 0,0 11 0,0-26 0,0 9 0,0-19 0,0 8 0,0-12 0,0 1 0,0 0 0,0-9 0,0 7 0,0-15 0,0 7 0,0-1 0,0-5 0,0 5 0,0 1 0,0-7 0,0 15 0,0-14 0,0 5 0,0-7 0,0 7 0,0-5 0,0 5 0,0-7 0,0-1 0,0 1 0,0 7 0,0-5 0,0 6 0,0-1 0,0-5 0,0 13 0,0-5 0,0 8 0,0-9 0,0 7 0,0-6 0,0-1 0,0 7 0,0-7 0,0 1 0,0 6 0,0-15 0,0 15 0,0-14 0,0 13 0,0-13 0,0 13 0,0-13 0,0 14 0,0-15 0,0 15 0,0-15 0,0 15 0,0-15 0,0 15 0,0-15 0,0 15 0,0-14 0,0 5 0,0-7 0,0 7 0,0-5 0,0 5 0,0-7 0,0-1 0,0 1 0,0-1 0,0 1 0,0-1 0,0 1 0,0-1 0,0 1 0,0-1 0,0 1 0,0-1 0,0 1 0,0-1 0,0 0 0,0 1 0,0-1 0,0 1 0,0-1 0,0 1 0,0-1 0,0 1 0,0-1 0,0 1 0,0-1 0,0 0 0,0 0 0,0 0 0,0 0 0,0 0 0,0-1 0,0 1 0,0-1 0,0 0 0,0-1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12:43:17.323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2524 0 16383,'-19'74'0,"0"0"0,-12 14 0,0-9 0,-2-14 0,3-11 0,1-1 0,-9 5 0,-1 11 0,2-14 0,10-11 0,-4-4 0,16-18 0,-7 6 0,10-15 0,-2 15 0,7-6 0,-5-1 0,6-1 0,-8-1 0,8-5 0,-8 14 0,7-15 0,0 15 0,-4-15 0,10 7 0,-9-9 0,3 1 0,1 7 0,-5-5 0,10 6 0,-9-9 0,2 9 0,-4-7 0,-1 7 0,0-1 0,1-5 0,-3 13 0,0 6 0,-7 0 0,-3 7 0,-7 1 0,8-9 0,-7 9 0,7-12 0,-5 1 0,-1 0 0,0 0 0,0-7 0,0-2 0,8-8 0,-5 9 0,5-7 0,0 5 0,-6-6 0,6-1 0,0 1 0,-5 0 0,13-7 0,-14 6 0,15-6 0,-15 1 0,14 2 0,-14-9 0,15 9 0,-15-8 0,14 8 0,-14-9 0,15 9 0,-15-8 0,6 9 0,0-4 0,-5 1 0,5 4 0,0-11 0,2 11 0,1-11 0,5 9 0,-6-3 0,1-1 0,5-1 0,-14 2 0,15-5 0,-7 9 0,0-9 0,6 8 0,-5-9 0,-1 11 0,6-11 0,-5 6 0,7-2 0,1-4 0,-1 9 0,0-8 0,1 8 0,-1-9 0,0 9 0,1-8 0,-1 8 0,-7-9 0,5 4 0,-6 0 0,1-3 0,5 8 0,-14-9 0,14 9 0,-5-8 0,-1 3 0,6 0 0,-6-4 0,9 4 0,-1 0 0,1-4 0,-1 5 0,-8 0 0,6-4 0,-13 4 0,5 1 0,0-5 0,-6 4 0,6-6 0,-8 0 0,1 7 0,7-5 0,-6 4 0,6-6 0,0 0 0,3 0 0,-1 0 0,6 0 0,-5 0 0,9 0 0,38-5 0,-19-1 0,32-1 0,-29 2 0,-1 0 0,1 4 0,-1-10 0,0 10 0,1-9 0,8 8 0,-7-8 0,15 2 0,-7 1 0,9-6 0,-8 6 0,6-1 0,-7-4 0,1 10 0,5-11 0,-13 12 0,14-13 0,-15 13 0,7-6 0,-9 2 0,9 3 0,-7-3 0,7 0 0,-9 4 0,1-9 0,-1 3 0,1 1 0,-1-5 0,9 3 0,1-5 0,1 4 0,6-4 0,-15 6 0,15-7 0,-7 0 0,1 1 0,6-2 0,-15 3 0,7-1 0,-1 6 0,-5-3 0,14 2 0,-15-4 0,15 4 0,-15-2 0,7 3 0,-9 1 0,1-4 0,-1 8 0,1-8 0,-1 9 0,0-10 0,1 10 0,-1-4 0,1 0 0,-1 4 0,1-10 0,7 10 0,-5-4 0,5 0 0,-7 3 0,-1-8 0,1 9 0,7-11 0,-5 10 0,6-10 0,-9 11 0,0-9 0,1 8 0,-1-8 0,1 4 0,-1-1 0,1-3 0,-1 3 0,1 1 0,-1-4 0,9 2 0,-7 1 0,7-5 0,-1 4 0,3-6 0,0 1 0,5-2 0,-13 3 0,13-9 0,-13 13 0,14-12 0,-15 13 0,7-6 0,-7-7 0,-1 6 0,9-7 0,-6 1 0,13 3 0,-5-11 0,0 5 0,5-7 0,-5 0 0,-2 8 0,7-5 0,-14 13 0,5-6 0,-7 14 0,-1-5 0,1 5 0,-1-1 0,0 2 0,-1 5 0,-5 14 0,-1-5 0,-4 12 0,0-2 0,0 3 0,0 8 0,0-9 0,0 7 0,-6-6 0,4-1 0,-11 7 0,6-15 0,-8 15 0,8-14 0,-4 5 0,4-7 0,1 7 0,-5-5 0,5 5 0,-6-7 0,-1 7 0,6-5 0,-5 5 0,4 1 0,-4-6 0,-9 7 0,8-10 0,-7 2 0,0 0 0,5 7 0,-13-3 0,4 4 0,-6 1 0,1-6 0,-1 6 0,0-7 0,0 0 0,0-1 0,0 1 0,0-7 0,9 4 0,-7-11 0,14 10 0,-14-10 0,15 4 0,-15 2 0,6 1 0,-8 7 0,0-7 0,0 5 0,1-5 0,-1 7 0,0 0 0,0-7 0,0 5 0,0-4 0,0-1 0,8 4 0,3-11 0,-1 11 0,6-11 0,-6 11 0,10-6 0,-2 0 0,1-2 0,5 1 0,-5-3 0,6 3 0,-6-5 0,2 0 0,33-6 0,-16 0 0,36 0 0,-23 0 0,9 6 0,0 0 0,10-8 0,-7 6 0,19-6 0,-20 8 0,20 0 0,-19 0 0,8 0 0,-12 0 0,1 0 0,0 0 0,0-7 0,-9 6 0,7-6 0,-6 7 0,-1 0 0,7 0 0,-6 0 0,-1 0 0,7 0 0,-14 0 0,13 0 0,-13 0 0,14 0 0,-15 0 0,7 0 0,-1 0 0,-5 0 0,13 0 0,-13 0 0,5 0 0,1 0 0,-7 0 0,7 0 0,-1 0 0,-5 0 0,13 0 0,-13 0 0,6 0 0,-1 0 0,-5 0 0,5 0 0,-7 0 0,-1 0 0,1 0 0,-1 0 0,1 0 0,-1 0 0,9 0 0,-7 0 0,7 0 0,-9 0 0,9 0 0,-7 0 0,15 0 0,-14 0 0,5 0 0,-7 0 0,7 0 0,-5 0 0,5 0 0,-7 0 0,-1 0 0,1 0 0,-1 0 0,1 0 0,-1 0 0,0 0 0,1 0 0,-1 0 0,1 0 0,-1 0 0,1 0 0,-1 0 0,1 0 0,-1 0 0,1 0 0,-1 0 0,0 0 0,0 0 0,-1 0 0,1 0 0,-1 0 0,2 0 0,-3 0 0,-2-9 0,-3 2 0,-4-8 0,0 4 0,0 0 0,0-9 0,0 6 0,0-6 0,0 1 0,0 5 0,0-6 0,0 0 0,0 7 0,0-7 0,-7 0 0,5 7 0,-11-15 0,11 6 0,-12-19 0,12-3 0,-15-10 0,6-15 0,-8 10 0,7-10 0,-4 14 0,6 0 0,-7 12 0,7 2 0,-1 19 0,9 2 0,-8 8 0,9 1 0,-10-1 0,10 1 0,-9-1 0,8 0 0,-8 6 0,9-5 0,-4 5 0,-3 0 0,-1 19 0,0 16 0,-5 8 0,6 4 0,-9 0 0,2-9 0,-8 9 0,6-11 0,-6 11 0,9-17 0,-3 26 0,4-34 0,-3 23 0,9-17 0,-5 0 0,5 5 0,-5-13 0,-3 13 0,3-13 0,-3 14 0,3-15 0,-2 15 0,2-15 0,-1 7 0,1-9 0,0 1 0,6-1 0,-4 1 0,3-6 0,-4-1 0,0 0 0,0-3 0,0 3 0,0-5 0,0 0 0,-1 0 0,6 5 0,-5-4 0,6 4 0,-1 3 0,21-6 0,-6 6 0,17-8 0,-14 0 0,2-25 0,6 6 0,8-33 0,5 8 0,4-11 0,-1 0 0,3-14 0,-4 22 0,-5-19 0,2 22 0,-12-11 0,5 11 0,-8-8 0,0 9 0,0-1 0,-1 3 0,-1 11 0,-7 0 0,5 0 0,-11 0 0,5 0 0,-2 9 0,-4 1 0,4 8 0,-5 1 0,5-1 0,-4 0 0,4 1 0,-5-1 0,0 0 0,6 1 0,-5-1 0,4-8 0,-5 7 0,0-7 0,7 0 0,-6 7 0,6-7 0,-1 0 0,-4 7 0,5-7 0,-2 8 0,-4 1 0,4-1 0,0 5 0,5 2 0,1 5 0,-2 11 0,-5 4 0,-4 12 0,0 3 0,0-1 0,0 12 0,0-8 0,0 8 0,0-1 0,0-7 0,0 19 0,0-20 0,0 9 0,-6-11 0,4-1 0,-11 1 0,11 0 0,-5 0 0,1-1 0,4-7 0,-5 6 0,1-7 0,4 9 0,-5-8 0,7 5 0,0-13 0,-6 14 0,4-15 0,-5 7 0,7-9 0,0 1 0,-5-1 0,4 1 0,-4-1 0,5 0 0,-5 0 0,4 0 0,-3 0 0,-1 0 0,4 0 0,-3 0 0,4 0 0,0 1 0,-5-1 0,4 0 0,-3 0 0,4 0 0,-5 1 0,4 7 0,-5-5 0,6 5 0,0 1 0,-6 1 0,4 9 0,-5 0 0,7-1 0,-6 1 0,4 0 0,-5-1 0,7-7 0,0 6 0,0-7 0,0 1 0,0-2 0,0-9 0,0 0 0,0 1 0,0-1 0,0 1 0,0-1 0,0 0 0,-9-5 0,2-1 0,-8-5 0,4-6 0,-2-8 0,1 0 0,4-14 0,-2 15 0,2-15 0,-4 14 0,-3-14 0,3 15 0,4-15 0,-2 14 0,3-6 0,1 9 0,-5-1 0,10 0 0,-9 1 0,9-1 0,-10 1 0,5 0 0,0-1 0,-3 7 0,3-5 0,24 33 0,-11-16 0,23 24 0,-18-20 0,-1-5 0,1 5 0,-6-5 0,4 0 0,-3 5 0,-1-5 0,4 0 0,-3 5 0,4-10 0,1 9 0,-1-9 0,0 9 0,1-8 0,-1 8 0,1-9 0,-1 4 0,0-5 0,0 0 0,-1 0 0,2 0 0,-2 0 0,0 0 0,0 0 0,-5-9 0,0-6 0,-5-11 0,0-4 0,0 0 0,0 8 0,0-5 0,0 5 0,0 0 0,0 2 0,0 9 0,0 0 0,-9 5 0,3 1 0,-17 5 0,15 0 0,-5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12:44:27.768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109 0 16383,'23'0'0,"-2"0"0,-12 0 0,2 0 0,-1 5 0,0-4 0,-1 3 0,1 0 0,-2-2 0,3 2 0,-39 1 0,20-4 0,-31 4 0,28-5 0,-1 5 0,0-3 0,1 3 0,-1-5 0,-7 0 0,5 0 0,-6 0 0,9 0 0,-1 0 0,1 0 0,1 0 0,37 0 0,-18 0 0,30 0 0,-19 0 0,-7 0 0,15 0 0,-15 0 0,15 0 0,-14 0 0,13 0 0,-13 0 0,6 0 0,-9 0 0,0 0 0,1 0 0,-1 0 0,0 0 0,-1 0 0,0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12:44:31.976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331 143 16383,'0'35'0,"0"-2"0,0-3 0,0-9 0,0 7 0,0-15 0,0 15 0,0-15 0,0 15 0,0-14 0,0 13 0,0-5 0,0 8 0,0-1 0,0 1 0,0-8 0,0 5 0,0-13 0,0 5 0,0 1 0,0-7 0,0 7 0,0-1 0,0-5 0,0 6 0,0-9 0,0 1 0,0-1 0,0 0 0,0 1 0,0-1 0,0 0 0,0 0 0,0 0 0,0 0 0,0-1 0,0-45 0,0 16 0,0-38 0,0 27 0,0-11 0,0 9 0,0-9 0,0 0 0,-14 8 0,11-19 0,-10 20 0,13-9 0,0 11 0,0-11 0,0 8 0,0-8 0,0 20 0,0-7 0,-5 14 0,3-5 0,-3 7 0,5 0 0,0 1 0,0 0 0,-8 5 0,1 2 0,-13 4 0,7 0 0,-4 0 0,-2 0 0,5 0 0,-14 0 0,15 0 0,-15 0 0,13-14 0,-5 11 0,7-10 0,1 8 0,1 3 0,-1-8 0,1 4 0,0 0 0,1-3 0,3 4 0,30 9 0,-11-6 0,22 17 0,-22-14 0,7 4 0,2-5 0,9 7 0,0-6 0,-1 6 0,1-7 0,11 0 0,-9 7 0,9-6 0,-11 6 0,-1-7 0,1 7 0,0-6 0,-8 6 0,-3-7 0,-7 0 0,-1 0 0,1 0 0,-2 0 0,-34 0 0,7 0 0,-29 0 0,16 0 0,1 0 0,-1 0 0,-11-8 0,8 6 0,-8-6 0,11 8 0,0-7 0,0 5 0,8-10 0,-5 11 0,13-9 0,-14 8 0,14-8 0,-5 9 0,7-10 0,0 10 0,1-4 0,0 5 0,5-5 0,26 3 0,-9-3 0,20 5 0,-20 0 0,0 0 0,0 0 0,0 0 0,1 0 0,7 0 0,-5 0 0,14 0 0,-7 0 0,1 0 0,6 0 0,-15 0 0,7 0 0,-9 0 0,1 0 0,-1 0 0,0 0 0,-1 0 0,0 0 0,0 0 0,2 5 0,-2-3 0,1 3 0,0-5 0,-1 4 0,2-3 0,-2 4 0,2-5 0,-1 0 0,-4 5 0,3-4 0,-1 4 0,-1-1 0,4-3 0,-6 7 0,3-2 0,2 3 0,-2-3 0,1-2 0,-1-4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12:47:24.523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0 1 16383,'0'0'0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12:47:26.770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415 1175 16383,'0'-45'0,"0"8"0,-7-4 0,6 0 0,-22-2 0,11-12 0,-15 0 0,11 11 0,-1 3 0,2 11 0,7 1 0,-6-1 0,7 8 0,-1-6 0,-2 14 0,9-14 0,-9 15 0,3-7 0,1 0 0,-6-2 0,5 1 0,-1-7 0,-4 6 0,4-8 0,-7 0 0,6 0 0,-9-5 0,3-1 0,-6-6 0,2 9 0,6-3 0,1 12 0,6 1 0,1 6 0,-1 6 0,5-1 0,-4 1 0,0-1 0,3 1 0,-7 0 0,8 1 0,-4 1 0,0-2 0,4 5 0,-4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22:40:58.59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488 70 16383,'-16'-10'0,"0"7"0,5-7 0,-1 10 0,0-5 0,1 3 0,-1-3 0,1 0 0,-14-1 0,10-1 0,-10 2 0,13 5 0,6-5 0,-5 4 0,5-5 0,-6 6 0,1 0 0,0 0 0,1 0 0,-1 0 0,1 0 0,1 0 0,-1 0 0,0 0 0,1 0 0,-1 0 0,0 0 0,0 0 0,-2 0 0,1 0 0,1 5 0,-1 0 0,1 5 0,4 1 0,-3-6 0,2 5 0,1-3 0,-4-1 0,8 4 0,-8-3 0,9 4 0,-9 0 0,9 0 0,-8-1 0,8 1 0,-9 0 0,9 0 0,-4 0 0,5 0 0,-5-5 0,3 4 0,-3-3 0,5 4 0,0 1 0,0-1 0,0 1 0,0-1 0,0 0 0,0 0 0,0 0 0,0-1 0,0 2 0,0-2 0,0 1 0,0 0 0,0-1 0,0 2 0,0-2 0,0 1 0,5-5 0,-3 4 0,8-9 0,-4 9 0,5-4 0,0 0 0,0-2 0,0 1 0,1-3 0,-1 7 0,0-8 0,0 4 0,0-5 0,-5 5 0,5-4 0,-5 4 0,5-5 0,-1 0 0,0 0 0,0 0 0,0 0 0,0 0 0,1 0 0,-2 0 0,1 0 0,0 0 0,0 0 0,1 0 0,0 0 0,0 0 0,0 0 0,0 0 0,0 0 0,0 0 0,0 0 0,0 0 0,0 0 0,-5-5 0,4 4 0,-9-10 0,9 10 0,-4-4 0,1 0 0,3 3 0,-9-8 0,9 9 0,-4-4 0,0 0 0,3 3 0,-8-8 0,8 9 0,-8-10 0,7 6 0,-6-6 0,6 6 0,-7-5 0,4 4 0,-1-5 0,-3 1 0,3-1 0,-4 1 0,0-1 0,0 0 0,0-1 0,0 1 0,0 0 0,0 0 0,0-1 0,0 1 0,0-1 0,0 1 0,0 0 0,0 0 0,0-1 0,0 1 0,0 1 0,0 0 0,-5 4 0,3-3 0,-8 7 0,9-8 0,-9 9 0,9-10 0,-8 10 0,3-8 0,-4 3 0,0 1 0,5-5 0,-4 9 0,4-4 0,-1 1 0,-2 2 0,3-2 0,-1 4 0,2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12:47:29.914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83 325 16383,'0'59'0,"0"-6"0,0-23 0,0 0 0,0-9 0,0 7 0,0-9 0,0 2 0,0-5 0,0-4 0,0-2 0,0 1 0,0-35 0,0 16 0,0-36 0,0 22 0,0 0 0,0-6 0,-13 7 0,10-1 0,-10-6 0,6 6 0,5 1 0,-11-7 0,11 6 0,-5 0 0,2 2 0,4 1 0,-4 5 0,5-14 0,0 14 0,0-5 0,-5 7 0,3 0 0,-3 1 0,5-1 0,0 1 0,0 1 0,0 0 0,0 0 0,0 1 0,0-1 0,5-1 0,2 6 0,4 0 0,-4 0 0,3 3 0,-4-8 0,5 9 0,0-10 0,-1 10 0,1-4 0,-1 0 0,0 3 0,1-3 0,0 5 0,0-5 0,0 4 0,0-4 0,-1 5 0,0 0 0,1 0 0,-1 0 0,15 0 0,-4 0 0,5 0 0,-10 0 0,-7 4 0,-3 2 0,3-1 0,-7 9 0,8-7 0,-9 8 0,4-3 0,-5-2 0,0 1 0,0 0 0,0 0 0,0 1 0,0-1 0,0 0 0,5 1 0,-4-1 0,5 0 0,-6-1 0,0 0 0,0 1 0,0-1 0,0 0 0,0 0 0,0 0 0,0-1 0,0 1 0,0-1 0,-10-3 0,8 3 0,-13-8 0,9 4 0,-5 0 0,0 0 0,0 0 0,1 0 0,-1 0 0,0-4 0,-1 4 0,1 0 0,0-4 0,0 3 0,-1-4 0,1 5 0,-1-4 0,1 4 0,-1 1 0,0-5 0,1 4 0,0-5 0,-1 5 0,2-4 0,0 4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12:47:32.564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1 0 16383,'41'0'0,"-3"0"0,-8 0 0,0 0 0,-1 0 0,1 0 0,0 0 0,-1 0 0,1 0 0,0 0 0,-8 0 0,5 0 0,-13 0 0,5 0 0,-7 0 0,-1 0 0,1 0 0,-1 0 0,1 0 0,-1 0 0,1 0 0,-1 0 0,1 0 0,-2 0 0,2 0 0,-3 0 0,2 0 0,-2 0 0,2 0 0,0 0 0,0 0 0,0 0 0,1 0 0,8 0 0,-7 0 0,15 0 0,-15 0 0,7 0 0,-9 0 0,0 0 0,-1 0 0,0 0 0,-1 0 0,1 0 0,0 0 0,0 0 0,1 0 0,0 0 0,1 0 0,-1 0 0,1 0 0,-1 0 0,1 0 0,-1 0 0,-1 0 0,0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12:47:35.686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1 192 16383,'11'-26'0,"1"0"0,-1 20 0,0-6 0,1 6 0,-1-5 0,-4 5 0,3 0 0,-9-4 0,9 9 0,-4-8 0,4 4 0,-1 0 0,2-4 0,-1 2 0,2 1 0,-6-5 0,4 10 0,-3-9 0,4 8 0,1-3 0,4 0 0,-3 4 0,9-4 0,-10 5 0,4 0 0,-5 0 0,0 0 0,-1 0 0,-1 0 0,1 0 0,-5 9 0,-1-2 0,-4 8 0,0-5 0,0 1 0,0 0 0,0 1 0,0-1 0,0 1 0,0-1 0,0 1 0,0-1 0,0 1 0,0 9 0,0 3 0,0 0 0,0-3 0,0-10 0,0 1 0,0 7 0,0-5 0,0 5 0,0-7 0,0-1 0,-10 16 0,2 4 0,-14 4 0,9-2 0,-4-10 0,11-5 0,-5-6 0,5 3 0,-5-8 0,0 9 0,5-5 0,-4 0 0,3 1 0,-4-1 0,-1 1 0,1-2 0,0 2 0,-5-2 0,5-3 0,4-6 0,27-16 0,-6 7 0,11-11 0,-15 17 0,-4-8 0,6 9 0,-1-10 0,0 10 0,1-9 0,-1 8 0,-4-8 0,3 9 0,-4-10 0,6 10 0,-1-9 0,9 9 0,-7-5 0,15 6 0,-15-5 0,7 4 0,-9-4 0,1 5 0,-1 0 0,1 0 0,-2 0 0,1 0 0,-1 0 0,0 0 0,0 0 0,1 0 0,-1 0 0,1 0 0,-2 0 0,0 0 0,0 0 0,-1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12:47:38.895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1 1300 16383,'0'-69'0,"0"11"0,0-26 0,0 27 0,0-26 0,0 11 0,0-1 0,0-10 0,0 24 0,0-10 0,8 14 0,2 1 0,6 10 0,-1 11 0,0 5 0,-2 6 0,0 1 0,-5 1 0,2 13 0,-8-3 0,8 4 0,-9-5 0,4 1 0,0 0 0,2-1 0,-1 0 0,4-1 0,-8 1 0,8 0 0,-4 0 0,7-9 0,-1 7 0,1-7 0,-2 8 0,-4 1 0,3-1 0,-4 6 0,1-5 0,3 10 0,-9-9 0,9 6 0,-3-7 0,-1 1 0,4-2 0,-4 1 0,0 1 0,-1 0 0,-1 4 0,1 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12:47:42.114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1 613 16383,'0'45'0,"0"-3"0,0-20 0,0 5 0,0-13 0,0 5 0,0-7 0,0-1 0,0 1 0,0-1 0,0 1 0,0-39 0,0 19 0,0-40 0,0 34 0,0-14 0,0 7 0,0-9 0,0 0 0,0 0 0,0 0 0,0 0 0,0 1 0,0-1 0,0 0 0,0 1 0,0-1 0,0 0 0,0 0 0,0 0 0,0 0 0,0 9 0,0-7 0,0 14 0,0-14 0,0 14 0,0-5 0,0 7 0,0 0 0,5 1 0,-4-1 0,10 1 0,-5 4 0,5-3 0,1 3 0,-1-4 0,1 4 0,-1-3 0,1 9 0,-6-10 0,4 10 0,-3-9 0,4 8 0,1-3 0,-1 5 0,1 0 0,-1-5 0,1 4 0,-1-4 0,0 5 0,1 0 0,-1 0 0,0 0 0,0 0 0,0 0 0,0 0 0,1 0 0,-1 0 0,1 0 0,-1 0 0,1 0 0,-1 0 0,1 5 0,-1 1 0,1 5 0,-1 1 0,1-1 0,-6 1 0,4-1 0,-9 1 0,4-1 0,1 1 0,-5-1 0,4 1 0,-5-1 0,0 1 0,0-2 0,0 2 0,0-2 0,0 2 0,0-1 0,0 1 0,0-1 0,0 1 0,0-1 0,0 1 0,0-1 0,-5 1 0,3-1 0,-8 1 0,9-1 0,-9 1 0,8-1 0,-8-5 0,3 4 0,-3-8 0,-1 3 0,1-5 0,-1 0 0,1 0 0,-1 0 0,-1 0 0,2 0 0,-2 0 0,0 0 0,1 0 0,-1 0 0,1 0 0,-1 0 0,0 0 0,1 0 0,-1 0 0,0 0 0,1 0 0,-1 0 0,1 0 0,-1 0 0,1 0 0,0 0 0,0 0 0,-1 0 0,0 0 0,1 0 0,-1 0 0,1 0 0,0 0 0,0 0 0,0 0 0,1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12:47:43.637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1 49 16383,'88'-2'0,"-1"0"0,1 1 0,0-1 0,0 1 0,1 1 0,0 1 0,-9-1 0,-15-3 0,21-19 0,-58 19 0,-13-11 0,4 14 0,-8 0 0,-5 0 0,-1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12:47:46.090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0 30 16383,'69'-8'0,"0"0"0,-8-1 0,-13 4 0,-34 9 0,-9 1 0,-1 6 0,-4-1 0,0 2 0,0-1 0,0 1 0,0-1 0,0 1 0,0-1 0,0 1 0,0-1 0,0 1 0,0 7 0,0-5 0,-6 13 0,-3-5 0,-4 0 0,-2 5 0,-10 13 0,0-12 0,3 10 0,2-16 0,13-9 0,-6 7 0,0-1 0,1-5 0,-1 16 0,1-21 0,2 11 0,3-14 0,-1 1 0,7 3 0,-12-5 0,7 1 0,-3 2 0,0-6 0,36 2 0,-19-9 0,35 3 0,-30-3 0,15 5 0,-14-5 0,5 4 0,-7-4 0,-1 5 0,1 0 0,-1 0 0,1 0 0,-1 0 0,1 0 0,-2 0 0,2 0 0,-2 0 0,2 0 0,-1 0 0,1 0 0,-1 0 0,0 0 0,0 0 0,0 0 0,-1 0 0,1 0 0,0 0 0,1 0 0,-1 0 0,1 0 0,-1 0 0,-1 0 0,-1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14:25:07.964"/>
    </inkml:context>
    <inkml:brush xml:id="br0">
      <inkml:brushProperty name="width" value="0.35" units="cm"/>
      <inkml:brushProperty name="height" value="2.1" units="cm"/>
      <inkml:brushProperty name="color" value="#E71224"/>
      <inkml:brushProperty name="inkEffects" value="pencil"/>
    </inkml:brush>
  </inkml:definitions>
  <inkml:trace contextRef="#ctx0" brushRef="#br0">0 2450 16383,'46'-25'0,"-7"-14"0,14 8 0,-14-4 0,7-9 0,18-8 0,12-6 0,-7 4 0,-5 4 0,2-1 0,-4 4 0,8-7 0,-1 2 0,-10 9 0,-7 10 0,-2 2 0,29-26 0,3-1 0,-18 19 0,-2-1 0,9-15 0,-2 1 0,-11 13 0,-1 3 0,1-1 0,-3 0 0,-13 4 0,-2 3 0,30-11 0,-11 2 0,-15 10 0,-12 14 0,-12-3 0,-8 9 0,-1 4 0,0 2 0,-4 0 0,2 4 0,-3-13 0,6-1 0,10-22 0,2 5 0,8-9 0,29-21 0,-23 25 0,33-27 0,-23 18 0,-4 9 0,2-2 0,-25 19 0,-1 7 0,-8 1 0,-1 6 0,0 1 0,1-6 0,23-20 0,2-3 0,0 2 0,4-2 0,39-23 0,-31 19 0,1 1 0,-2 6 0,-2 1 0,-3-4 0,-3 1 0,30-10 0,-21-3 0,-9 19 0,-18 12 0,-2 4 0,-9 9 0,1-3 0,-6 0 0,-1-1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14:25:09.437"/>
    </inkml:context>
    <inkml:brush xml:id="br0">
      <inkml:brushProperty name="width" value="0.35" units="cm"/>
      <inkml:brushProperty name="height" value="2.1" units="cm"/>
      <inkml:brushProperty name="color" value="#E71224"/>
      <inkml:brushProperty name="inkEffects" value="pencil"/>
    </inkml:brush>
  </inkml:definitions>
  <inkml:trace contextRef="#ctx0" brushRef="#br0">1 1 16383,'45'16'0,"6"21"0,25 12 0,-23-5 0,11 1 0,5 1 0,-25-19 0,2 0 0,33 30 0,4 2 0,-19-20 0,-1 1 0,-9 2 0,1 3 0,-2-2 0,8-1 0,-1 0 0,-8-1 0,2 4 0,-1-2 0,19 16 0,0-2 0,1 2 0,1 0 0,-20-14 0,1 0 0,-1-1 0,18 13 0,-2-1 0,1 2 0,0-2 0,-3-7 0,-1-1 0,-1-1 0,0-2 0,-3-7 0,-1-1 0,0-1 0,1 2 0,3 8 0,1 1 0,-4-8 0,0 1 0,-1 6 0,-2 0 0,-4-8 0,-2-2 0,-3 2 0,-2-1 0,31 21 0,-16-7 0,-23-25 0,-20-6 0,-1-7 0,-9-2 0,1-4 0,-6 3 0,4-9 0,-5 4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18:28:21.062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3659 93 16383,'-44'0'0,"6"0"0,12 0 0,-13 0 0,22 0 0,-33 0 0,15 0 0,-9 0 0,-8 0 0,8 0 0,1-6 0,2 4 0,0-5 0,8 7 0,-8 0 0,0-8 0,8 6 0,-19-6 0,20 8 0,-20 0 0,8 0 0,-11 0 0,1 0 0,-1 0 0,0 0 0,11 0 0,-8 0 0,9 0 0,-1 0 0,-8 0 0,20 0 0,-9 0 0,11 0 0,1 0 0,-1 0 0,0-6 0,0 4 0,1-4 0,-1-1 0,0 5 0,8-4 0,-5-1 0,5 5 0,-8-5 0,8 7 0,-5 0 0,5 0 0,-8 0 0,1 0 0,-1-6 0,-11 4 0,8-4 0,-19 6 0,20 0 0,-20 0 0,8 0 0,-10 0 0,-1 0 0,1 0 0,-1 0 0,-14 0 0,11 0 0,-11 0 0,0 0 0,11 0 0,-10 7 0,13-5 0,-13 16 0,9-8 0,-10 10 0,0-1 0,-3 11 0,-1-8 0,-9 19 0,23-12 0,-23 13 0,23-5 0,1-1 0,14 8 0,21-11 0,-2 7 0,10-10 0,7 0 0,1 0 0,7-9 0,0 7 0,0-6 0,0-1 0,0-1 0,0-1 0,5-5 0,1 5 0,6-7 0,-1-1 0,9 2 0,1 1 0,9 0 0,11 3 0,-9 4 0,35 0 0,-20 11 0,22-10 0,-1 15 0,5-14 0,-2 14 0,12-14 0,-11 5 0,14-7 0,-14-1 0,11-8 0,-25-4 0,25 1 0,6-6 0,2 6 0,-32-8 0,0-2 0,32 1 0,-33 0 0,1 0 0,-5 0 0,0 0 0,8 0 0,0 0 0,-8 0 0,0 0 0,6 0 0,-1 0 0,31 0 0,-38 0 0,-1 0 0,35 0 0,1 0 0,-1 0 0,0 0 0,-35 0 0,1 0 0,38 0 0,-38 0 0,0 0 0,0 0 0,-1 0 0,40 0 0,-40-4 0,0-1 0,2-1 0,-2-2 0,39-23 0,-38 19 0,0-2 0,34-27 0,0 17 0,-13-14 0,-5 17 0,-25-4 0,-2 2 0,-11 6 0,-9-3 0,-1 7 0,-9 1 0,1 1 0,-6-1 0,4 0 0,-8 1 0,8-1 0,-9-8 0,9 7 0,-9-15 0,10 14 0,-10-14 0,10 7 0,-9-1 0,5-6 0,-2 14 0,-4-13 0,4 5 0,2-8 0,-6 8 0,6-6 0,-7 7 0,0-1 0,0 2 0,0 0 0,0 7 0,0-15 0,-5 14 0,-10-7 0,0 1 0,-24 2 0,13-11 0,-14 5 0,-1-1 0,-3-7 0,1 14 0,-9-8 0,8 9 0,-10 7 0,-1 2 0,11 8 0,-8 0 0,-6 0 0,0 0 0,-25 0 0,10 0 0,-13 0 0,-1 0 0,1 0 0,-1 0 0,14 0 0,16 0 0,-27 33 0,57-25 0,-28 26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22:40:58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463 122 24575,'-5'-5'0,"-1"1"0,-1-1 0,-3 4 0,4-9 0,-5 9 0,1-3 0,-2-2 0,2 5 0,4-9 0,-4 9 0,4-5 0,-1 1 0,-3 4 0,4-4 0,-5 0 0,1 3 0,-1-3 0,6 0 0,-5 4 0,4-4 0,-4 0 0,0 4 0,4-9 0,-3 9 0,3-4 0,-4 5 0,4-5 0,-3 4 0,4-5 0,-4 6 0,0 0 0,-1 0 0,1 0 0,-1 0 0,0 0 0,0 0 0,-2 0 0,2 0 0,-1 0 0,1 0 0,5 6 0,-5-5 0,9 9 0,-9-9 0,9 9 0,-8-9 0,8 8 0,-3-3 0,0 4 0,3 0 0,-4 0 0,0-4 0,4 4 0,-4-4 0,0 1 0,4 3 0,-5-4 0,1 1 0,4 3 0,-4-4 0,0 1 0,3 3 0,-3-4 0,1 1 0,3 3 0,-4-5 0,5 5 0,0 0 0,0-1 0,0 1 0,0 0 0,0 1 0,0 0 0,0 1 0,0-1 0,0 0 0,0 0 0,0 0 0,5 0 0,2 1 0,3-2 0,2-3 0,-2 2 0,1-3 0,0 0 0,-1 3 0,2-8 0,-2 3 0,0 0 0,1-3 0,-1 4 0,1-5 0,0 0 0,0 5 0,0-4 0,1 4 0,-1-5 0,0 0 0,0 0 0,0 0 0,1 5 0,-1-4 0,0 5 0,1-6 0,-1 0 0,0 0 0,0 0 0,-1 0 0,1 0 0,-1 0 0,0 0 0,1 0 0,0 0 0,1 0 0,-1 0 0,1-6 0,-1 0 0,1-1 0,-1-3 0,1 9 0,-6-9 0,4 8 0,-4-8 0,5 4 0,0 0 0,-5-4 0,4 9 0,-8-9 0,8 8 0,-9-8 0,8 9 0,-7-9 0,2 5 0,-4-5 0,0 0 0,0 0 0,0-1 0,0 1 0,0-2 0,0 2 0,0 0 0,0 1 0,-5 3 0,0 2 0,-1-1 0,-3 4 0,3-4 0,0 0 0,-4 3 0,5-3 0,-6 5 0,5-5 0,-3 4 0,3-5 0,0 1 0,-4 4 0,5-4 0,-5 1 0,0 3 0,5-9 0,-4 9 0,8-9 0,-8 9 0,7-3 0,-3 4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18:28:24.783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3492 302 16383,'-46'0'0,"-1"0"0,-7-8 0,-32-6 0,23 3 0,14 1 0,-2 0 0,-22-2 0,-14-10 0,1 0 0,-1 1 0,1 9 0,-1-8 0,14 18 0,-10-17 0,25 16 0,-11-7 0,15 10 0,-1-8 0,11 6 0,3-6 0,11 8 0,0 0 0,9 0 0,-7 0 0,6 0 0,-8 0 0,-11 0 0,8 0 0,-19-8 0,20 6 0,-9-6 0,0 0 0,9 6 0,-9-6 0,0 0 0,8 6 0,-8-13 0,0 13 0,9-5 0,-21-1 0,10 6 0,-1-6 0,-8 8 0,8 0 0,0 0 0,3 0 0,0 0 0,8 0 0,-19 0 0,20 0 0,-20 0 0,19 0 0,-19 0 0,19 0 0,-19 0 0,20 0 0,-20 8 0,19 1 0,-19 9 0,9 6 0,-12 5 0,0 7 0,0 0 0,0 1 0,12-4 0,-9 3 0,20-6 0,-9 2 0,11-2 0,0 0 0,7 0 0,1-1 0,7 1 0,7-9 0,-6 7 0,13-6 0,-6-1 0,7 7 0,0-6 0,0-1 0,0 7 0,0-15 0,0 15 0,0-15 0,0 7 0,0 0 0,0 1 0,0 1 0,5-2 0,3-1 0,5 3 0,2 7 0,-1-7 0,7 6 0,0-7 0,9 9 0,0-7 0,11 0 0,-9-1 0,9-4 0,0 5 0,-9-8 0,9 2 0,-11-3 0,0-5 0,-1 4 0,1-11 0,0 11 0,-1-12 0,12 6 0,-9-1 0,20-4 0,-9 13 0,12-13 0,13 15 0,-10-14 0,25 16 0,-25-17 0,25 8 0,-11-1 0,14-7 0,0 17 0,0-16 0,1 16 0,0-17 0,-15 16 0,-3-16 0,0 6 0,-11-8 0,11 0 0,-15 0 0,1 0 0,14 0 0,-11 0 0,11 0 0,-1 0 0,-9 0 0,10 0 0,0 0 0,-11 0 0,11 0 0,-15 0 0,1 0 0,-1 0 0,0 0 0,1 0 0,-1 0 0,1 0 0,11 0 0,-8 0 0,9-8 0,2 6 0,-12-14 0,12 6 0,-25-1 0,-3-3 0,-12 12 0,1-11 0,-1 11 0,1-11 0,-1 4 0,-7-4 0,5-2 0,-14 3 0,7 5 0,-9-4 0,1 5 0,-1-6 0,1 1 0,7-3 0,-5 2 0,5-1 0,-7 2 0,-1-1 0,0 1 0,1-1 0,-6 0 0,4 1 0,-8-1 0,3 1 0,-5-1 0,0 1 0,0-9 0,0 8 0,0-8 0,0 8 0,0-8 0,0 7 0,0-15 0,0 14 0,-7-13 0,5 13 0,-11-14 0,6 14 0,-6-5 0,7 7 0,-5 0 0,5 1 0,-6-1 0,6-8 0,-5 7 0,5-7 0,-7 0 0,1 6 0,-3-13 0,3 13 0,-1-6 0,0 0 0,1 7 0,-1-7 0,0 0 0,1 7 0,-1-7 0,1 8 0,-8-1 0,5-7 0,-5 5 0,-1 1 0,7 3 0,-14 3 0,6-5 0,-7-2 0,7 1 0,-6 6 0,6-3 0,-8 2 0,1-6 0,7 7 0,-6-5 0,14 6 0,-5-1 0,7 3 0,1 5 0,-13 0 0,15 0 0,-8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18:28:21.062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3659 93 16383,'-44'0'0,"6"0"0,12 0 0,-13 0 0,22 0 0,-33 0 0,15 0 0,-9 0 0,-8 0 0,8 0 0,1-6 0,2 4 0,0-5 0,8 7 0,-8 0 0,0-8 0,8 6 0,-19-6 0,20 8 0,-20 0 0,8 0 0,-11 0 0,1 0 0,-1 0 0,0 0 0,11 0 0,-8 0 0,9 0 0,-1 0 0,-8 0 0,20 0 0,-9 0 0,11 0 0,1 0 0,-1 0 0,0-6 0,0 4 0,1-4 0,-1-1 0,0 5 0,8-4 0,-5-1 0,5 5 0,-8-5 0,8 7 0,-5 0 0,5 0 0,-8 0 0,1 0 0,-1-6 0,-11 4 0,8-4 0,-19 6 0,20 0 0,-20 0 0,8 0 0,-10 0 0,-1 0 0,1 0 0,-1 0 0,-14 0 0,11 0 0,-11 0 0,0 0 0,11 0 0,-10 7 0,13-5 0,-13 16 0,9-8 0,-10 10 0,0-1 0,-3 11 0,-1-8 0,-9 19 0,23-12 0,-23 13 0,23-5 0,1-1 0,14 8 0,21-11 0,-2 7 0,10-10 0,7 0 0,1 0 0,7-9 0,0 7 0,0-6 0,0-1 0,0-1 0,0-1 0,5-5 0,1 5 0,6-7 0,-1-1 0,9 2 0,1 1 0,9 0 0,11 3 0,-9 4 0,35 0 0,-20 11 0,22-10 0,-1 15 0,5-14 0,-2 14 0,12-14 0,-11 5 0,14-7 0,-14-1 0,11-8 0,-25-4 0,25 1 0,6-6 0,2 6 0,-32-8 0,0-2 0,32 1 0,-33 0 0,1 0 0,-5 0 0,0 0 0,8 0 0,0 0 0,-8 0 0,0 0 0,6 0 0,-1 0 0,31 0 0,-38 0 0,-1 0 0,35 0 0,1 0 0,-1 0 0,0 0 0,-35 0 0,1 0 0,38 0 0,-38 0 0,0 0 0,0 0 0,-1 0 0,40 0 0,-40-4 0,0-1 0,2-1 0,-2-2 0,39-23 0,-38 19 0,0-2 0,34-27 0,0 17 0,-13-14 0,-5 17 0,-25-4 0,-2 2 0,-11 6 0,-9-3 0,-1 7 0,-9 1 0,1 1 0,-6-1 0,4 0 0,-8 1 0,8-1 0,-9-8 0,9 7 0,-9-15 0,10 14 0,-10-14 0,10 7 0,-9-1 0,5-6 0,-2 14 0,-4-13 0,4 5 0,2-8 0,-6 8 0,6-6 0,-7 7 0,0-1 0,0 2 0,0 0 0,0 7 0,0-15 0,-5 14 0,-10-7 0,0 1 0,-24 2 0,13-11 0,-14 5 0,-1-1 0,-3-7 0,1 14 0,-9-8 0,8 9 0,-10 7 0,-1 2 0,11 8 0,-8 0 0,-6 0 0,0 0 0,-25 0 0,10 0 0,-13 0 0,-1 0 0,1 0 0,-1 0 0,14 0 0,16 0 0,-27 33 0,57-25 0,-28 26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18:28:24.783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3492 302 16383,'-46'0'0,"-1"0"0,-7-8 0,-32-6 0,23 3 0,14 1 0,-2 0 0,-22-2 0,-14-10 0,1 0 0,-1 1 0,1 9 0,-1-8 0,14 18 0,-10-17 0,25 16 0,-11-7 0,15 10 0,-1-8 0,11 6 0,3-6 0,11 8 0,0 0 0,9 0 0,-7 0 0,6 0 0,-8 0 0,-11 0 0,8 0 0,-19-8 0,20 6 0,-9-6 0,0 0 0,9 6 0,-9-6 0,0 0 0,8 6 0,-8-13 0,0 13 0,9-5 0,-21-1 0,10 6 0,-1-6 0,-8 8 0,8 0 0,0 0 0,3 0 0,0 0 0,8 0 0,-19 0 0,20 0 0,-20 0 0,19 0 0,-19 0 0,19 0 0,-19 0 0,20 0 0,-20 8 0,19 1 0,-19 9 0,9 6 0,-12 5 0,0 7 0,0 0 0,0 1 0,12-4 0,-9 3 0,20-6 0,-9 2 0,11-2 0,0 0 0,7 0 0,1-1 0,7 1 0,7-9 0,-6 7 0,13-6 0,-6-1 0,7 7 0,0-6 0,0-1 0,0 7 0,0-15 0,0 15 0,0-15 0,0 7 0,0 0 0,0 1 0,0 1 0,5-2 0,3-1 0,5 3 0,2 7 0,-1-7 0,7 6 0,0-7 0,9 9 0,0-7 0,11 0 0,-9-1 0,9-4 0,0 5 0,-9-8 0,9 2 0,-11-3 0,0-5 0,-1 4 0,1-11 0,0 11 0,-1-12 0,12 6 0,-9-1 0,20-4 0,-9 13 0,12-13 0,13 15 0,-10-14 0,25 16 0,-25-17 0,25 8 0,-11-1 0,14-7 0,0 17 0,0-16 0,1 16 0,0-17 0,-15 16 0,-3-16 0,0 6 0,-11-8 0,11 0 0,-15 0 0,1 0 0,14 0 0,-11 0 0,11 0 0,-1 0 0,-9 0 0,10 0 0,0 0 0,-11 0 0,11 0 0,-15 0 0,1 0 0,-1 0 0,0 0 0,1 0 0,-1 0 0,1 0 0,11 0 0,-8 0 0,9-8 0,2 6 0,-12-14 0,12 6 0,-25-1 0,-3-3 0,-12 12 0,1-11 0,-1 11 0,1-11 0,-1 4 0,-7-4 0,5-2 0,-14 3 0,7 5 0,-9-4 0,1 5 0,-1-6 0,1 1 0,7-3 0,-5 2 0,5-1 0,-7 2 0,-1-1 0,0 1 0,1-1 0,-6 0 0,4 1 0,-8-1 0,3 1 0,-5-1 0,0 1 0,0-9 0,0 8 0,0-8 0,0 8 0,0-8 0,0 7 0,0-15 0,0 14 0,-7-13 0,5 13 0,-11-14 0,6 14 0,-6-5 0,7 7 0,-5 0 0,5 1 0,-6-1 0,6-8 0,-5 7 0,5-7 0,-7 0 0,1 6 0,-3-13 0,3 13 0,-1-6 0,0 0 0,1 7 0,-1-7 0,0 0 0,1 7 0,-1-7 0,1 8 0,-8-1 0,5-7 0,-5 5 0,-1 1 0,7 3 0,-14 3 0,6-5 0,-7-2 0,7 1 0,-6 6 0,6-3 0,-8 2 0,1-6 0,7 7 0,-6-5 0,14 6 0,-5-1 0,7 3 0,1 5 0,-13 0 0,15 0 0,-8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18:59:55.948"/>
    </inkml:context>
    <inkml:brush xml:id="br0">
      <inkml:brushProperty name="width" value="0.35" units="cm"/>
      <inkml:brushProperty name="height" value="2.1" units="cm"/>
      <inkml:brushProperty name="color" value="#E71224"/>
      <inkml:brushProperty name="inkEffects" value="pencil"/>
    </inkml:brush>
  </inkml:definitions>
  <inkml:trace contextRef="#ctx0" brushRef="#br0">2600 450 16383,'-59'0'0,"8"0"0,-17 0 0,-1-10 0,10-1 0,9 2 0,0-4 0,-17-27 0,16 21 0,0 0 0,-25-24 0,24 26 0,0 1 0,-39-15 0,39 13 0,0 0 0,-34-15 0,13-5 0,-9 15 0,9-6 0,-13 17 0,14-5 0,-11 14 0,25-5 0,-23 8 0,23 0 0,-23 0 0,23 0 0,-11 0 0,14 0 0,1 0 0,10 0 0,-8 0 0,9 0 0,-1 7 0,3 1 0,12 13 0,-1-4 0,-3 22 0,3-13 0,-3 14 0,3-10 0,6 10 0,-8 4 0,13 0 0,-7 8 0,10-9 0,-2 11 0,8 0 0,-7 1 0,15-1 0,-6 1 0,8 0 0,0-1 0,0-10 0,0 8 0,0-20 0,0 9 0,0-1 0,13-7 0,18 22 0,14-19 0,13 12 0,-3-11 0,18 15 0,-28-28 0,1-1 0,1 6 0,1-1 0,4-9 0,0-1 0,0 4 0,0-1 0,2-7 0,0-1 0,0 3 0,0 2 0,7 1 0,-1-2 0,30 8 0,-38-7 0,0-2 0,1-9 0,-2-2 0,25 12 0,-25-16 0,-2 0 0,24 17 0,-1-16 0,-3 8 0,0-10 0,-11 0 0,25 0 0,-25 0 0,25 0 0,-11 0 0,14 0 0,-13 0 0,10 0 0,-36 0 0,19 0 0,-34-7 0,1 6 0,-13-11 0,-1 4 0,3-12 0,8-3 0,-1-7 0,12-3 0,-9 3 0,9-3 0,0 0 0,-15 2 0,13-1 0,-23 2 0,5 0 0,-7 9 0,0-7 0,-1 6 0,0 1 0,-5-18 0,-3 15 0,-5-17 0,0 11 0,0-11 0,0 9 0,0-9 0,0 0 0,-8-3 0,-22-15 0,-14-1 0,-4 16 0,-3 2 0,-18-16 0,4 5 0,-3 1 0,21 21 0,-2-1 0,-19-22 0,-4-1 0,8 14 0,1 2 0,-4-8 0,1 2 0,11 13 0,1 3 0,1-1 0,3 2 0,-23-4 0,15 4 0,17 18 0,11 3 0,14 7 0,2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18:59:58.449"/>
    </inkml:context>
    <inkml:brush xml:id="br0">
      <inkml:brushProperty name="width" value="0.35" units="cm"/>
      <inkml:brushProperty name="height" value="2.1" units="cm"/>
      <inkml:brushProperty name="color" value="#E71224"/>
      <inkml:brushProperty name="inkEffects" value="pencil"/>
    </inkml:brush>
  </inkml:definitions>
  <inkml:trace contextRef="#ctx0" brushRef="#br0">1876 23 16383,'-46'0'0,"9"0"0,-15 0 0,8 0 0,-10 0 0,-1 0 0,-14 0 0,10 0 0,10 0 0,-2 0 0,-26 0 0,26 0 0,-2 0 0,-33 0 0,-1 0 0,0 0 0,1 0 0,13 0 0,-10 0 0,25 0 0,-11 8 0,14 2 0,11 7 0,-7-8 0,18 5 0,-19-5 0,19 6 0,-19 3 0,20-3 0,-9 2 0,11-2 0,8-2 0,2 0 0,9-2 0,-1 1 0,5-1 0,-3 1 0,4-1 0,-1 1 0,2 7 0,0-5 0,4 5 0,-5 1 0,0 2 0,4 7 0,-5 12 0,7-8 0,0 19 0,0-20 0,0 20 0,0-19 0,0 18 0,7-18 0,19 11 0,3-3 0,23-2 0,-5-3 0,8-1 0,13-14 0,-10 14 0,25-12 0,-12 5 0,1-8 0,10 1 0,-9-11 0,13 0 0,-13-2 0,10-6 0,-11 6 0,14-8 0,1 0 0,-15 0 0,11 0 0,-26 0 0,26 0 0,-25 0 0,25 0 0,-25 0 0,24 0 0,-10-10 0,0 0 0,-3-10 0,-14 1 0,-1 1 0,-11 1 0,-2 1 0,-12 1 0,1 0 0,0 0 0,0-7 0,10-4 0,-7 2 0,8-7 0,-12 14 0,1-11 0,0 12 0,-9-4 0,-1 6 0,-9 3 0,1 4 0,-6-3 0,-1 5 0,0-7 0,-4 1 0,4 0 0,-5-1 0,0 0 0,0 1 0,0-1 0,0-8 0,0 7 0,0-15 0,-13 6 0,-6-19 0,-23 5 0,6-5 0,-16 5 0,9 2 0,-12-2 0,0 7 0,0-5 0,-13 12 0,-5-6 0,22 16 0,-1 1 0,-39-11 0,31 9 0,-1 1 0,7 0 0,0 0 0,-8 0 0,-2-1 0,1 1 0,1-1 0,7 1 0,2 1 0,0 3 0,2 2 0,-21-4 0,3 2 0,25 6 0,11-6 0,5 8 0,7 0 0,-24 28 0,25-21 0,-8 20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19:14:48.209"/>
    </inkml:context>
    <inkml:brush xml:id="br0">
      <inkml:brushProperty name="width" value="0.35" units="cm"/>
      <inkml:brushProperty name="height" value="2.1" units="cm"/>
      <inkml:brushProperty name="color" value="#E71224"/>
      <inkml:brushProperty name="inkEffects" value="pencil"/>
    </inkml:brush>
  </inkml:definitions>
  <inkml:trace contextRef="#ctx0" brushRef="#br0">3537 629 16383,'-40'-41'0,"7"3"0,5 14 0,13 4 0,-13-1 0,14 7 0,-5 0 0,12 3 0,-3 10 0,9-9 0,-14 8 0,13-7 0,-12 8 0,8-9 0,-13 2 0,-14-7 0,1 0 0,-20-11 0,20 9 0,-20-9 0,19 10 0,-8 0 0,11 1 0,0-7 0,1 6 0,-1 1 0,0 1 0,0 6 0,0-7 0,0 0 0,0 0 0,1 0 0,-1 7 0,0-6 0,0 6 0,8 0 0,-6-6 0,7 6 0,-1 0 0,-6-6 0,14 13 0,-5-11 0,7 10 0,0-3 0,2 1 0,-2 3 0,2-4 0,0 5 0,-1 0 0,-13 0 0,1 0 0,-4 0 0,0 0 0,5 0 0,-8 0 0,9 0 0,-7 0 0,7 0 0,-1-5 0,-6 4 0,6-4 0,-8 5 0,1 0 0,-12 0 0,8 0 0,-18 0 0,7 0 0,0 0 0,-8 0 0,19 0 0,-8 0 0,1 0 0,7 0 0,0 0 0,5 0 0,7 0 0,-9 0 0,0 0 0,8 0 0,-5 0 0,13 0 0,-14 0 0,14 0 0,-14 0 0,15 0 0,-15 0 0,14 0 0,-5 0 0,-1 0 0,6 0 0,-13 0 0,13 0 0,-14 0 0,6 0 0,1 0 0,-7 0 0,14 0 0,-14 0 0,7 0 0,-1 0 0,2 0 0,1 0 0,5 0 0,-6 0 0,1 0 0,5 5 0,-6-4 0,9 4 0,-1-5 0,0 0 0,2 0 0,-2 4 0,-2 2 0,-7 6 0,4-1 0,-22-3 0,14 3 0,-27-1 0,20 5 0,-9 1 0,11-1 0,-11 1 0,9-1 0,-1-5 0,5-3 0,14-2 0,-5-4 0,7 9 0,0-8 0,1 8 0,-1-9 0,1 9 0,-1-8 0,1 8 0,0-9 0,4 9 0,-2-9 0,3 8 0,0-4 0,-4 5 0,4 0 0,-14 3 0,7-1 0,-7 0 0,9 0 0,0-1 0,5 0 0,1-1 0,5 0 0,-5 0 0,-1 1 0,-6 0 0,0 1 0,6-1 0,-4 0 0,8 1 0,-8-1 0,9 1 0,-5-1 0,6 0 0,0-1 0,-4-1 0,-2 1 0,-6 9 0,0-6 0,4 15 0,-2-15 0,9 7 0,-10-9 0,10 1 0,-4-1 0,5 0 0,0 0 0,-5 0 0,3 9 0,-8-7 0,9 7 0,-4-9 0,5 1 0,-6-1 0,5 1 0,-4-1 0,5 1 0,0-1 0,0 0 0,0 1 0,0-1 0,0 0 0,0 0 0,0-1 0,0 1 0,0 0 0,0 1 0,0-1 0,0 1 0,0-1 0,0 9 0,0-7 0,0 15 0,0-6 0,0-1 0,0 7 0,0-15 0,0 7 0,0 0 0,0-7 0,0 7 0,0-1 0,0-5 0,0 5 0,0-7 0,0-1 0,0 1 0,0-1 0,5 1 0,-4-1 0,10 0 0,-10 1 0,9-1 0,-9 1 0,10-1 0,-10 1 0,9-1 0,-4 1 0,1-1 0,3 1 0,-4-1 0,7 9 0,-1-7 0,1 7 0,-2-9 0,2 9 0,-1-7 0,1 7 0,-1-9 0,7 2 0,-5-1 0,5 1 0,1 0 0,-7-1 0,7 1 0,-1 0 0,-5-2 0,14-3 0,-15 3 0,15-4 0,-6 0 0,-1 5 0,7-4 0,-7-1 0,9 6 0,0-5 0,-9 0 0,7 5 0,-14-11 0,13 11 0,-5-11 0,0 10 0,5-11 0,-5 11 0,8-11 0,-9 6 0,7-1 0,-6-4 0,7 5 0,-7-7 0,5 6 0,-5-4 0,8 5 0,-8-7 0,5 0 0,-5 0 0,0 0 0,5 6 0,-13-4 0,13 5 0,-13-7 0,14 0 0,-15 0 0,7 0 0,-1 0 0,-5 0 0,13 0 0,-13 0 0,13 0 0,-5 0 0,-1 0 0,18 0 0,-22 0 0,21 0 0,-16 0 0,8 0 0,-1 0 0,1 0 0,0 0 0,0 0 0,-1 0 0,1 0 0,0-7 0,-1 5 0,1-11 0,0 11 0,-9-10 0,7 11 0,-6-4 0,7-2 0,1 6 0,0-13 0,0 13 0,-9-11 0,7 10 0,-7-9 0,9 9 0,-8-10 0,5 11 0,-5-4 0,-1-1 0,7 5 0,-6-11 0,7 4 0,1 0 0,-8-4 0,5 11 0,-5-11 0,8 10 0,-1-11 0,1 11 0,0-11 0,-8 11 0,5-11 0,-5 11 0,8-11 0,0 11 0,-9-10 0,7 11 0,-7-11 0,1 10 0,5-11 0,-13 12 0,13-6 0,-5 0 0,7 6 0,1-13 0,-8 13 0,6-13 0,-15 13 0,15-13 0,-15 13 0,15-13 0,-14 7 0,13-7 0,-5 0 0,8-1 0,-1 0 0,-7 2 0,6-2 0,-15 3 0,15-3 0,-6 9 0,-1-6 0,-1 5 0,-9-4 0,1-1 0,-1 0 0,1 1 0,-1-1 0,1 6 0,-1-5 0,-5 6 0,5-1 0,-4-16 0,7 4 0,-1-8 0,-5-2 0,2 20 0,-9-19 0,10 19 0,-10-11 0,4 9 0,-5 1 0,0-7 0,0-4 0,0 1 0,0-8 0,5 13 0,-4-6 0,4 9 0,-5-1 0,0 1 0,0 1 0,0 1 0,0 0 0,0-10 0,0-1 0,0-21 0,0 8 0,0-19 0,0 8 0,0 0 0,0 4 0,0 18 0,0 2 0,0 9 0,0-1 0,0 2 0,0 0 0,-5 0 0,-1-1 0,-1 0 0,-3-1 0,4 0 0,-1 1 0,-3 5 0,4 2 0,-4 4 0,1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F46C7-5E97-2148-B5B1-D254CE865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EEE689-136D-7241-9145-E3F476616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C26BDE-FB5B-7446-BEBB-97152397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2C73-4E64-EA43-BAFD-0DB1EDE3E34C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64BF22-DFBA-AA41-8754-91B01314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5B7CC7-D6BD-5444-9358-D35B7B77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8899-1BB5-D446-85EF-24F48A6DF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94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F7FBEC-8DB6-5E4E-B199-44B4FC19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59C264-9F15-4149-A1D9-5F6320738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F4F870-451F-EB4D-ADA1-A2FEFBA8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2C73-4E64-EA43-BAFD-0DB1EDE3E34C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1D42EF-70E8-8E41-9B24-3ED461A33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97BF68-3F52-6540-9DB6-47ED7401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8899-1BB5-D446-85EF-24F48A6DF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16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C8F2F49-98F8-F743-9EDA-5D3C90A74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B0B16C-E91D-5B45-AFD9-B5F2F7D69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99DA6E-8B4D-CB4E-A4D8-E8586BB4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2C73-4E64-EA43-BAFD-0DB1EDE3E34C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FAE7A6-D3AD-3543-964E-32087591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5572C1-03CE-4449-8682-DB02DA1C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8899-1BB5-D446-85EF-24F48A6DF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82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E57B0-6361-564C-8F81-618E92BA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389536-1CCC-5F40-9F92-8C052BDD2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71D718-355A-2147-9A82-2A304065B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2C73-4E64-EA43-BAFD-0DB1EDE3E34C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84C2E2-2EFB-494B-968E-B00C32455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D315BE-81FD-6A47-B2CA-FF63B305A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8899-1BB5-D446-85EF-24F48A6DF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4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4093F-4AD7-6349-96A6-62F246496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D8B5E3-F7A3-C547-BD85-ADF1E4EA4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FE1745-90E3-A54D-8230-A6EDACADC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2C73-4E64-EA43-BAFD-0DB1EDE3E34C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3A56E9-3223-7047-B7A8-B00C7245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75E8F0-FF88-9E44-8778-EADADFBF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8899-1BB5-D446-85EF-24F48A6DF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97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0661C-4F4A-884B-8781-F2FBEC94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8F8657-1D8A-BD4F-B1D9-78F021C18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62A468-F18A-2644-84B1-973AB41B3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DD7D54-A5E1-3540-A10F-080547022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2C73-4E64-EA43-BAFD-0DB1EDE3E34C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6D0B84-9A98-9B48-8976-5F2CEA30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75DFEF-7E56-3341-AA64-4E2E800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8899-1BB5-D446-85EF-24F48A6DF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64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74E936-8FF0-DC43-9F65-7DF659B6F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4820FB-44EF-F648-9328-72008EB59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B426E9-5D66-DD44-9BAD-ECC7FAB2D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E7DCB5-937D-4A43-9B11-39E9070A9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737246E-BC93-3942-9DB3-4F8468C9D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80EECF-8B40-4E47-9E48-60C0BD241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2C73-4E64-EA43-BAFD-0DB1EDE3E34C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845D44-4D81-0147-A580-66C96765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F873B09-35BC-944D-A608-DFA5CCA2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8899-1BB5-D446-85EF-24F48A6DF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54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B6DE8-D5AB-C741-A3EF-480153E3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C8DC7DB-9472-944A-B185-7494ECF0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2C73-4E64-EA43-BAFD-0DB1EDE3E34C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55E8D6-A52D-0042-9D8C-9A6FC80E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CAF10-BBA9-1543-94AC-1A88E61B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8899-1BB5-D446-85EF-24F48A6DF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06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99047A7-5676-DF48-BE5B-BD7D37A7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2C73-4E64-EA43-BAFD-0DB1EDE3E34C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D0FDE00-E127-3E45-BA7D-E3368E4DC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56236F-410A-EC41-9F6A-C6998479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8899-1BB5-D446-85EF-24F48A6DF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80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D41C05-2C7B-2744-B70F-E5F6D3587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C41DA9-8B65-A048-9F17-301493A03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C53E0C-E79E-A04E-8A08-E12872D2D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A440FF-F0AA-A946-BA7F-C70159FAF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2C73-4E64-EA43-BAFD-0DB1EDE3E34C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FE1EF3-5E93-3C4F-A348-31330C98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754F93-2A29-BC43-9654-9A32F34E1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8899-1BB5-D446-85EF-24F48A6DF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15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F68C72-785D-8640-A263-1F9DA31AB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4DD5D5E-F262-8A47-AF3C-EA351EE63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586F27-BF00-3549-AAD3-6DCA10515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01F0C9-2164-CA42-A762-1C17CD8C2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2C73-4E64-EA43-BAFD-0DB1EDE3E34C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4D3E54-4554-4D43-9374-E44BD990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2D4FE5-57E1-D444-AD8A-2C8D7547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8899-1BB5-D446-85EF-24F48A6DF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85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13BFB2A-94F0-A047-85F5-49E1B5A07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79A8ED-CC42-FF45-B70B-3A1D93C09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8B4897-5A17-414C-BD3A-416AD782E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92C73-4E64-EA43-BAFD-0DB1EDE3E34C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3FD4E5-B5B3-1D49-BCE2-DE798787A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E78411-7D55-0942-952C-3D6A99585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78899-1BB5-D446-85EF-24F48A6DF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83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13" Type="http://schemas.openxmlformats.org/officeDocument/2006/relationships/image" Target="../media/image42.png"/><Relationship Id="rId18" Type="http://schemas.openxmlformats.org/officeDocument/2006/relationships/customXml" Target="../ink/ink35.xml"/><Relationship Id="rId26" Type="http://schemas.openxmlformats.org/officeDocument/2006/relationships/customXml" Target="../ink/ink39.xml"/><Relationship Id="rId3" Type="http://schemas.openxmlformats.org/officeDocument/2006/relationships/image" Target="../media/image37.png"/><Relationship Id="rId21" Type="http://schemas.openxmlformats.org/officeDocument/2006/relationships/image" Target="../media/image46.png"/><Relationship Id="rId7" Type="http://schemas.openxmlformats.org/officeDocument/2006/relationships/image" Target="../media/image39.png"/><Relationship Id="rId12" Type="http://schemas.openxmlformats.org/officeDocument/2006/relationships/customXml" Target="../ink/ink32.xml"/><Relationship Id="rId17" Type="http://schemas.openxmlformats.org/officeDocument/2006/relationships/image" Target="../media/image44.png"/><Relationship Id="rId25" Type="http://schemas.openxmlformats.org/officeDocument/2006/relationships/image" Target="../media/image48.png"/><Relationship Id="rId2" Type="http://schemas.openxmlformats.org/officeDocument/2006/relationships/image" Target="../media/image36.png"/><Relationship Id="rId16" Type="http://schemas.openxmlformats.org/officeDocument/2006/relationships/customXml" Target="../ink/ink34.xml"/><Relationship Id="rId20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11" Type="http://schemas.openxmlformats.org/officeDocument/2006/relationships/image" Target="../media/image41.png"/><Relationship Id="rId24" Type="http://schemas.openxmlformats.org/officeDocument/2006/relationships/customXml" Target="../ink/ink38.xml"/><Relationship Id="rId5" Type="http://schemas.openxmlformats.org/officeDocument/2006/relationships/image" Target="../media/image38.png"/><Relationship Id="rId15" Type="http://schemas.openxmlformats.org/officeDocument/2006/relationships/image" Target="../media/image43.png"/><Relationship Id="rId23" Type="http://schemas.openxmlformats.org/officeDocument/2006/relationships/image" Target="../media/image47.png"/><Relationship Id="rId10" Type="http://schemas.openxmlformats.org/officeDocument/2006/relationships/customXml" Target="../ink/ink31.xml"/><Relationship Id="rId19" Type="http://schemas.openxmlformats.org/officeDocument/2006/relationships/image" Target="../media/image45.png"/><Relationship Id="rId4" Type="http://schemas.openxmlformats.org/officeDocument/2006/relationships/customXml" Target="../ink/ink28.xml"/><Relationship Id="rId9" Type="http://schemas.openxmlformats.org/officeDocument/2006/relationships/image" Target="../media/image40.png"/><Relationship Id="rId14" Type="http://schemas.openxmlformats.org/officeDocument/2006/relationships/customXml" Target="../ink/ink33.xml"/><Relationship Id="rId22" Type="http://schemas.openxmlformats.org/officeDocument/2006/relationships/customXml" Target="../ink/ink37.xml"/><Relationship Id="rId27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.xml"/><Relationship Id="rId13" Type="http://schemas.openxmlformats.org/officeDocument/2006/relationships/image" Target="../media/image26.png"/><Relationship Id="rId18" Type="http://schemas.openxmlformats.org/officeDocument/2006/relationships/customXml" Target="../ink/ink46.xml"/><Relationship Id="rId26" Type="http://schemas.openxmlformats.org/officeDocument/2006/relationships/customXml" Target="../ink/ink49.xml"/><Relationship Id="rId3" Type="http://schemas.openxmlformats.org/officeDocument/2006/relationships/image" Target="../media/image37.png"/><Relationship Id="rId21" Type="http://schemas.openxmlformats.org/officeDocument/2006/relationships/image" Target="../media/image58.svg"/><Relationship Id="rId7" Type="http://schemas.openxmlformats.org/officeDocument/2006/relationships/image" Target="../media/image51.png"/><Relationship Id="rId12" Type="http://schemas.openxmlformats.org/officeDocument/2006/relationships/customXml" Target="../ink/ink43.xml"/><Relationship Id="rId17" Type="http://schemas.openxmlformats.org/officeDocument/2006/relationships/image" Target="../media/image54.png"/><Relationship Id="rId25" Type="http://schemas.openxmlformats.org/officeDocument/2006/relationships/image" Target="../media/image58.png"/><Relationship Id="rId2" Type="http://schemas.openxmlformats.org/officeDocument/2006/relationships/image" Target="../media/image36.png"/><Relationship Id="rId16" Type="http://schemas.openxmlformats.org/officeDocument/2006/relationships/customXml" Target="../ink/ink45.xml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.xml"/><Relationship Id="rId11" Type="http://schemas.openxmlformats.org/officeDocument/2006/relationships/image" Target="../media/image26.svg"/><Relationship Id="rId24" Type="http://schemas.openxmlformats.org/officeDocument/2006/relationships/customXml" Target="../ink/ink48.xml"/><Relationship Id="rId5" Type="http://schemas.openxmlformats.org/officeDocument/2006/relationships/image" Target="../media/image50.png"/><Relationship Id="rId15" Type="http://schemas.openxmlformats.org/officeDocument/2006/relationships/image" Target="../media/image53.png"/><Relationship Id="rId23" Type="http://schemas.openxmlformats.org/officeDocument/2006/relationships/image" Target="../media/image57.png"/><Relationship Id="rId10" Type="http://schemas.openxmlformats.org/officeDocument/2006/relationships/image" Target="../media/image25.png"/><Relationship Id="rId19" Type="http://schemas.openxmlformats.org/officeDocument/2006/relationships/image" Target="../media/image55.png"/><Relationship Id="rId4" Type="http://schemas.openxmlformats.org/officeDocument/2006/relationships/customXml" Target="../ink/ink40.xml"/><Relationship Id="rId9" Type="http://schemas.openxmlformats.org/officeDocument/2006/relationships/image" Target="../media/image52.png"/><Relationship Id="rId14" Type="http://schemas.openxmlformats.org/officeDocument/2006/relationships/customXml" Target="../ink/ink44.xml"/><Relationship Id="rId22" Type="http://schemas.openxmlformats.org/officeDocument/2006/relationships/customXml" Target="../ink/ink47.xml"/><Relationship Id="rId27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5.png"/><Relationship Id="rId18" Type="http://schemas.openxmlformats.org/officeDocument/2006/relationships/image" Target="../media/image68.png"/><Relationship Id="rId3" Type="http://schemas.openxmlformats.org/officeDocument/2006/relationships/image" Target="../media/image31.png"/><Relationship Id="rId21" Type="http://schemas.openxmlformats.org/officeDocument/2006/relationships/image" Target="../media/image72.png"/><Relationship Id="rId7" Type="http://schemas.openxmlformats.org/officeDocument/2006/relationships/image" Target="../media/image33.png"/><Relationship Id="rId12" Type="http://schemas.openxmlformats.org/officeDocument/2006/relationships/image" Target="../media/image61.png"/><Relationship Id="rId17" Type="http://schemas.openxmlformats.org/officeDocument/2006/relationships/customXml" Target="../ink/ink54.xml"/><Relationship Id="rId2" Type="http://schemas.openxmlformats.org/officeDocument/2006/relationships/customXml" Target="../ink/ink50.xml"/><Relationship Id="rId16" Type="http://schemas.openxmlformats.org/officeDocument/2006/relationships/image" Target="../media/image67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2.xml"/><Relationship Id="rId11" Type="http://schemas.openxmlformats.org/officeDocument/2006/relationships/image" Target="../media/image60.png"/><Relationship Id="rId5" Type="http://schemas.openxmlformats.org/officeDocument/2006/relationships/image" Target="../media/image32.png"/><Relationship Id="rId15" Type="http://schemas.openxmlformats.org/officeDocument/2006/relationships/customXml" Target="../ink/ink53.xml"/><Relationship Id="rId10" Type="http://schemas.openxmlformats.org/officeDocument/2006/relationships/image" Target="../media/image64.png"/><Relationship Id="rId19" Type="http://schemas.openxmlformats.org/officeDocument/2006/relationships/customXml" Target="../ink/ink55.xml"/><Relationship Id="rId4" Type="http://schemas.openxmlformats.org/officeDocument/2006/relationships/customXml" Target="../ink/ink51.xml"/><Relationship Id="rId9" Type="http://schemas.openxmlformats.org/officeDocument/2006/relationships/image" Target="../media/image63.png"/><Relationship Id="rId14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6.xm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png"/><Relationship Id="rId5" Type="http://schemas.openxmlformats.org/officeDocument/2006/relationships/customXml" Target="../ink/ink57.xml"/><Relationship Id="rId4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78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customXml" Target="../ink/ink58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7.png"/><Relationship Id="rId18" Type="http://schemas.openxmlformats.org/officeDocument/2006/relationships/customXml" Target="../ink/ink64.xml"/><Relationship Id="rId26" Type="http://schemas.openxmlformats.org/officeDocument/2006/relationships/customXml" Target="../ink/ink68.xml"/><Relationship Id="rId39" Type="http://schemas.openxmlformats.org/officeDocument/2006/relationships/image" Target="../media/image100.png"/><Relationship Id="rId21" Type="http://schemas.openxmlformats.org/officeDocument/2006/relationships/image" Target="../media/image91.png"/><Relationship Id="rId34" Type="http://schemas.openxmlformats.org/officeDocument/2006/relationships/customXml" Target="../ink/ink72.xml"/><Relationship Id="rId42" Type="http://schemas.openxmlformats.org/officeDocument/2006/relationships/customXml" Target="../ink/ink76.xml"/><Relationship Id="rId47" Type="http://schemas.openxmlformats.org/officeDocument/2006/relationships/image" Target="../media/image104.png"/><Relationship Id="rId50" Type="http://schemas.openxmlformats.org/officeDocument/2006/relationships/customXml" Target="../ink/ink80.xml"/><Relationship Id="rId55" Type="http://schemas.openxmlformats.org/officeDocument/2006/relationships/image" Target="../media/image108.png"/><Relationship Id="rId63" Type="http://schemas.openxmlformats.org/officeDocument/2006/relationships/image" Target="../media/image112.png"/><Relationship Id="rId7" Type="http://schemas.openxmlformats.org/officeDocument/2006/relationships/image" Target="../media/image81.png"/><Relationship Id="rId2" Type="http://schemas.openxmlformats.org/officeDocument/2006/relationships/image" Target="../media/image79.png"/><Relationship Id="rId16" Type="http://schemas.openxmlformats.org/officeDocument/2006/relationships/customXml" Target="../ink/ink63.xml"/><Relationship Id="rId20" Type="http://schemas.openxmlformats.org/officeDocument/2006/relationships/customXml" Target="../ink/ink65.xml"/><Relationship Id="rId29" Type="http://schemas.openxmlformats.org/officeDocument/2006/relationships/image" Target="../media/image95.png"/><Relationship Id="rId41" Type="http://schemas.openxmlformats.org/officeDocument/2006/relationships/image" Target="../media/image101.png"/><Relationship Id="rId54" Type="http://schemas.openxmlformats.org/officeDocument/2006/relationships/customXml" Target="../ink/ink82.xml"/><Relationship Id="rId62" Type="http://schemas.openxmlformats.org/officeDocument/2006/relationships/customXml" Target="../ink/ink8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9.xml"/><Relationship Id="rId11" Type="http://schemas.openxmlformats.org/officeDocument/2006/relationships/image" Target="../media/image86.png"/><Relationship Id="rId24" Type="http://schemas.openxmlformats.org/officeDocument/2006/relationships/customXml" Target="../ink/ink67.xml"/><Relationship Id="rId32" Type="http://schemas.openxmlformats.org/officeDocument/2006/relationships/customXml" Target="../ink/ink71.xml"/><Relationship Id="rId37" Type="http://schemas.openxmlformats.org/officeDocument/2006/relationships/image" Target="../media/image99.png"/><Relationship Id="rId40" Type="http://schemas.openxmlformats.org/officeDocument/2006/relationships/customXml" Target="../ink/ink75.xml"/><Relationship Id="rId45" Type="http://schemas.openxmlformats.org/officeDocument/2006/relationships/image" Target="../media/image103.png"/><Relationship Id="rId53" Type="http://schemas.openxmlformats.org/officeDocument/2006/relationships/image" Target="../media/image107.png"/><Relationship Id="rId58" Type="http://schemas.openxmlformats.org/officeDocument/2006/relationships/customXml" Target="../ink/ink84.xml"/><Relationship Id="rId5" Type="http://schemas.openxmlformats.org/officeDocument/2006/relationships/image" Target="../media/image84.png"/><Relationship Id="rId15" Type="http://schemas.openxmlformats.org/officeDocument/2006/relationships/image" Target="../media/image88.png"/><Relationship Id="rId23" Type="http://schemas.openxmlformats.org/officeDocument/2006/relationships/image" Target="../media/image92.png"/><Relationship Id="rId28" Type="http://schemas.openxmlformats.org/officeDocument/2006/relationships/customXml" Target="../ink/ink69.xml"/><Relationship Id="rId36" Type="http://schemas.openxmlformats.org/officeDocument/2006/relationships/customXml" Target="../ink/ink73.xml"/><Relationship Id="rId49" Type="http://schemas.openxmlformats.org/officeDocument/2006/relationships/image" Target="../media/image105.png"/><Relationship Id="rId57" Type="http://schemas.openxmlformats.org/officeDocument/2006/relationships/image" Target="../media/image109.png"/><Relationship Id="rId61" Type="http://schemas.openxmlformats.org/officeDocument/2006/relationships/image" Target="../media/image111.png"/><Relationship Id="rId10" Type="http://schemas.openxmlformats.org/officeDocument/2006/relationships/image" Target="../media/image85.png"/><Relationship Id="rId19" Type="http://schemas.openxmlformats.org/officeDocument/2006/relationships/image" Target="../media/image90.png"/><Relationship Id="rId31" Type="http://schemas.openxmlformats.org/officeDocument/2006/relationships/image" Target="../media/image96.png"/><Relationship Id="rId44" Type="http://schemas.openxmlformats.org/officeDocument/2006/relationships/customXml" Target="../ink/ink77.xml"/><Relationship Id="rId52" Type="http://schemas.openxmlformats.org/officeDocument/2006/relationships/customXml" Target="../ink/ink81.xml"/><Relationship Id="rId60" Type="http://schemas.openxmlformats.org/officeDocument/2006/relationships/customXml" Target="../ink/ink85.xml"/><Relationship Id="rId4" Type="http://schemas.openxmlformats.org/officeDocument/2006/relationships/image" Target="../media/image83.png"/><Relationship Id="rId9" Type="http://schemas.openxmlformats.org/officeDocument/2006/relationships/image" Target="../media/image82.png"/><Relationship Id="rId14" Type="http://schemas.openxmlformats.org/officeDocument/2006/relationships/customXml" Target="../ink/ink62.xml"/><Relationship Id="rId22" Type="http://schemas.openxmlformats.org/officeDocument/2006/relationships/customXml" Target="../ink/ink66.xml"/><Relationship Id="rId27" Type="http://schemas.openxmlformats.org/officeDocument/2006/relationships/image" Target="../media/image94.png"/><Relationship Id="rId30" Type="http://schemas.openxmlformats.org/officeDocument/2006/relationships/customXml" Target="../ink/ink70.xml"/><Relationship Id="rId35" Type="http://schemas.openxmlformats.org/officeDocument/2006/relationships/image" Target="../media/image98.png"/><Relationship Id="rId43" Type="http://schemas.openxmlformats.org/officeDocument/2006/relationships/image" Target="../media/image102.png"/><Relationship Id="rId48" Type="http://schemas.openxmlformats.org/officeDocument/2006/relationships/customXml" Target="../ink/ink79.xml"/><Relationship Id="rId56" Type="http://schemas.openxmlformats.org/officeDocument/2006/relationships/customXml" Target="../ink/ink83.xml"/><Relationship Id="rId8" Type="http://schemas.openxmlformats.org/officeDocument/2006/relationships/customXml" Target="../ink/ink60.xml"/><Relationship Id="rId51" Type="http://schemas.openxmlformats.org/officeDocument/2006/relationships/image" Target="../media/image106.png"/><Relationship Id="rId3" Type="http://schemas.openxmlformats.org/officeDocument/2006/relationships/image" Target="../media/image80.png"/><Relationship Id="rId12" Type="http://schemas.openxmlformats.org/officeDocument/2006/relationships/customXml" Target="../ink/ink61.xml"/><Relationship Id="rId17" Type="http://schemas.openxmlformats.org/officeDocument/2006/relationships/image" Target="../media/image89.png"/><Relationship Id="rId25" Type="http://schemas.openxmlformats.org/officeDocument/2006/relationships/image" Target="../media/image93.png"/><Relationship Id="rId33" Type="http://schemas.openxmlformats.org/officeDocument/2006/relationships/image" Target="../media/image97.png"/><Relationship Id="rId38" Type="http://schemas.openxmlformats.org/officeDocument/2006/relationships/customXml" Target="../ink/ink74.xml"/><Relationship Id="rId46" Type="http://schemas.openxmlformats.org/officeDocument/2006/relationships/customXml" Target="../ink/ink78.xml"/><Relationship Id="rId59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6.png"/><Relationship Id="rId7" Type="http://schemas.openxmlformats.org/officeDocument/2006/relationships/customXml" Target="../ink/ink88.xml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customXml" Target="../ink/ink87.xml"/><Relationship Id="rId4" Type="http://schemas.openxmlformats.org/officeDocument/2006/relationships/image" Target="../media/image1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21.png"/><Relationship Id="rId7" Type="http://schemas.openxmlformats.org/officeDocument/2006/relationships/image" Target="../media/image119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0.xml"/><Relationship Id="rId5" Type="http://schemas.openxmlformats.org/officeDocument/2006/relationships/image" Target="../media/image118.png"/><Relationship Id="rId4" Type="http://schemas.openxmlformats.org/officeDocument/2006/relationships/customXml" Target="../ink/ink89.xml"/><Relationship Id="rId9" Type="http://schemas.openxmlformats.org/officeDocument/2006/relationships/image" Target="../media/image12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21.png"/><Relationship Id="rId7" Type="http://schemas.openxmlformats.org/officeDocument/2006/relationships/image" Target="../media/image12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2.xml"/><Relationship Id="rId5" Type="http://schemas.openxmlformats.org/officeDocument/2006/relationships/image" Target="../media/image122.png"/><Relationship Id="rId4" Type="http://schemas.openxmlformats.org/officeDocument/2006/relationships/customXml" Target="../ink/ink91.xml"/><Relationship Id="rId9" Type="http://schemas.openxmlformats.org/officeDocument/2006/relationships/image" Target="../media/image12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1.png"/><Relationship Id="rId7" Type="http://schemas.openxmlformats.org/officeDocument/2006/relationships/image" Target="../media/image12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4.xml"/><Relationship Id="rId5" Type="http://schemas.openxmlformats.org/officeDocument/2006/relationships/image" Target="../media/image126.png"/><Relationship Id="rId10" Type="http://schemas.openxmlformats.org/officeDocument/2006/relationships/image" Target="../media/image129.png"/><Relationship Id="rId4" Type="http://schemas.openxmlformats.org/officeDocument/2006/relationships/customXml" Target="../ink/ink93.xml"/><Relationship Id="rId9" Type="http://schemas.openxmlformats.org/officeDocument/2006/relationships/customXml" Target="../ink/ink9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8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customXml" Target="../ink/ink7.xml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9.xml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7.png"/><Relationship Id="rId18" Type="http://schemas.openxmlformats.org/officeDocument/2006/relationships/customXml" Target="../ink/ink17.xml"/><Relationship Id="rId3" Type="http://schemas.openxmlformats.org/officeDocument/2006/relationships/customXml" Target="../ink/ink10.xml"/><Relationship Id="rId7" Type="http://schemas.openxmlformats.org/officeDocument/2006/relationships/image" Target="../media/image4.png"/><Relationship Id="rId12" Type="http://schemas.openxmlformats.org/officeDocument/2006/relationships/customXml" Target="../ink/ink14.xml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20.png"/><Relationship Id="rId10" Type="http://schemas.openxmlformats.org/officeDocument/2006/relationships/customXml" Target="../ink/ink13.xml"/><Relationship Id="rId19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customXml" Target="../ink/ink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ssycode.com/distribution-viewe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30.png"/><Relationship Id="rId3" Type="http://schemas.openxmlformats.org/officeDocument/2006/relationships/image" Target="../media/image26.svg"/><Relationship Id="rId7" Type="http://schemas.openxmlformats.org/officeDocument/2006/relationships/image" Target="../media/image27.png"/><Relationship Id="rId12" Type="http://schemas.openxmlformats.org/officeDocument/2006/relationships/customXml" Target="../ink/ink2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0" Type="http://schemas.openxmlformats.org/officeDocument/2006/relationships/customXml" Target="../ink/ink21.xml"/><Relationship Id="rId4" Type="http://schemas.openxmlformats.org/officeDocument/2006/relationships/customXml" Target="../ink/ink18.xml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12" Type="http://schemas.openxmlformats.org/officeDocument/2006/relationships/customXml" Target="../ink/ink27.xml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image" Target="../media/image34.png"/><Relationship Id="rId5" Type="http://schemas.openxmlformats.org/officeDocument/2006/relationships/image" Target="../media/image32.png"/><Relationship Id="rId10" Type="http://schemas.openxmlformats.org/officeDocument/2006/relationships/customXml" Target="../ink/ink26.xml"/><Relationship Id="rId4" Type="http://schemas.openxmlformats.org/officeDocument/2006/relationships/customXml" Target="../ink/ink24.xml"/><Relationship Id="rId9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C212810-F1C6-5744-AA12-5D9680F4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456774-655A-714E-9C06-B3EF23D9E1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466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385ACDF0-5272-3642-BBC2-8DC9CA552C08}"/>
              </a:ext>
            </a:extLst>
          </p:cNvPr>
          <p:cNvGrpSpPr/>
          <p:nvPr/>
        </p:nvGrpSpPr>
        <p:grpSpPr>
          <a:xfrm>
            <a:off x="2865095" y="3317646"/>
            <a:ext cx="5975350" cy="3454803"/>
            <a:chOff x="2593630" y="3317646"/>
            <a:chExt cx="5975350" cy="3454803"/>
          </a:xfrm>
        </p:grpSpPr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2FA76676-81F9-8F46-9894-947E4FC18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3630" y="3317646"/>
              <a:ext cx="5975350" cy="3454803"/>
            </a:xfrm>
            <a:prstGeom prst="rect">
              <a:avLst/>
            </a:prstGeom>
          </p:spPr>
        </p:pic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794413C1-B273-1440-9DEB-AB4A168A9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8588" y="3786683"/>
              <a:ext cx="1765300" cy="1028700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909DE4C-28F4-C748-A8AB-0D4D32FED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 you trust your brother?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801DC6-8223-B849-BEE0-137CA69B6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40138"/>
            <a:ext cx="10515600" cy="2852737"/>
          </a:xfrm>
        </p:spPr>
        <p:txBody>
          <a:bodyPr>
            <a:normAutofit/>
          </a:bodyPr>
          <a:lstStyle/>
          <a:p>
            <a:r>
              <a:rPr lang="en-GB" sz="1800" dirty="0"/>
              <a:t>H ~ Bin(10,P(Head))</a:t>
            </a:r>
          </a:p>
          <a:p>
            <a:pPr marL="0" indent="0">
              <a:buNone/>
            </a:pPr>
            <a:endParaRPr lang="en-GB" sz="1800" dirty="0"/>
          </a:p>
        </p:txBody>
      </p:sp>
      <p:graphicFrame>
        <p:nvGraphicFramePr>
          <p:cNvPr id="4" name="Tabelle 68">
            <a:extLst>
              <a:ext uri="{FF2B5EF4-FFF2-40B4-BE49-F238E27FC236}">
                <a16:creationId xmlns:a16="http://schemas.microsoft.com/office/drawing/2014/main" id="{7EE565CE-C9BD-0B40-B95D-013F55005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818499"/>
              </p:ext>
            </p:extLst>
          </p:nvPr>
        </p:nvGraphicFramePr>
        <p:xfrm>
          <a:off x="976306" y="1692742"/>
          <a:ext cx="812799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436432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367567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76491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P(Head) &lt;= 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P(Head) &gt; 0.5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37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trust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295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mistrust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566207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2C6B214-B17D-5842-B33B-AA850109AD84}"/>
              </a:ext>
            </a:extLst>
          </p:cNvPr>
          <p:cNvGrpSpPr/>
          <p:nvPr/>
        </p:nvGrpSpPr>
        <p:grpSpPr>
          <a:xfrm>
            <a:off x="4892805" y="2681782"/>
            <a:ext cx="906480" cy="678960"/>
            <a:chOff x="5307142" y="5067562"/>
            <a:chExt cx="906480" cy="678960"/>
          </a:xfrm>
        </p:grpSpPr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4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588BDFB4-7468-3448-8898-702BA119E9E9}"/>
                    </a:ext>
                  </a:extLst>
                </p14:cNvPr>
                <p14:cNvContentPartPr/>
                <p14:nvPr/>
              </p14:nvContentPartPr>
              <p14:xfrm>
                <a:off x="5307142" y="5067562"/>
                <a:ext cx="814680" cy="483120"/>
              </p14:xfrm>
            </p:contentPart>
          </mc:Choice>
          <mc:Fallback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588BDFB4-7468-3448-8898-702BA119E9E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44142" y="4689562"/>
                  <a:ext cx="940320" cy="12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6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61F758CE-FE42-6643-9FFE-6ADF9294CB4B}"/>
                    </a:ext>
                  </a:extLst>
                </p14:cNvPr>
                <p14:cNvContentPartPr/>
                <p14:nvPr/>
              </p14:nvContentPartPr>
              <p14:xfrm>
                <a:off x="5777662" y="5387602"/>
                <a:ext cx="435960" cy="358920"/>
              </p14:xfrm>
            </p:contentPart>
          </mc:Choice>
          <mc:Fallback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61F758CE-FE42-6643-9FFE-6ADF9294CB4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15022" y="5009602"/>
                  <a:ext cx="561600" cy="11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8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FA3A32A7-4140-194F-B1F0-4D8BADBCFBE9}"/>
                    </a:ext>
                  </a:extLst>
                </p14:cNvPr>
                <p14:cNvContentPartPr/>
                <p14:nvPr/>
              </p14:nvContentPartPr>
              <p14:xfrm>
                <a:off x="6092302" y="5274202"/>
                <a:ext cx="71280" cy="249840"/>
              </p14:xfrm>
            </p:contentPart>
          </mc:Choice>
          <mc:Fallback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FA3A32A7-4140-194F-B1F0-4D8BADBCFBE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29302" y="4896562"/>
                  <a:ext cx="196920" cy="1005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1163F0CB-1225-0044-99FC-D2B406BFE893}"/>
              </a:ext>
            </a:extLst>
          </p:cNvPr>
          <p:cNvSpPr txBox="1"/>
          <p:nvPr/>
        </p:nvSpPr>
        <p:spPr>
          <a:xfrm>
            <a:off x="5836445" y="3019667"/>
            <a:ext cx="114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&lt;= 5%</a:t>
            </a:r>
          </a:p>
        </p:txBody>
      </p:sp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10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7A956A21-4984-5C4C-BB5B-DE223617DE83}"/>
                  </a:ext>
                </a:extLst>
              </p14:cNvPr>
              <p14:cNvContentPartPr/>
              <p14:nvPr/>
            </p14:nvContentPartPr>
            <p14:xfrm>
              <a:off x="8135191" y="6424131"/>
              <a:ext cx="310320" cy="12240"/>
            </p14:xfrm>
          </p:contentPart>
        </mc:Choice>
        <mc:Fallback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7A956A21-4984-5C4C-BB5B-DE223617DE8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72551" y="6046131"/>
                <a:ext cx="435960" cy="7678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303B7623-2BAB-9F45-BA85-6BFE1EFD6E93}"/>
              </a:ext>
            </a:extLst>
          </p:cNvPr>
          <p:cNvSpPr txBox="1"/>
          <p:nvPr/>
        </p:nvSpPr>
        <p:spPr>
          <a:xfrm>
            <a:off x="8075607" y="6079070"/>
            <a:ext cx="1300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P=</a:t>
            </a:r>
            <a:r>
              <a:rPr lang="de-DE" sz="1600" dirty="0"/>
              <a:t>0.00098</a:t>
            </a:r>
            <a:endParaRPr lang="en-GB" sz="1600" dirty="0"/>
          </a:p>
        </p:txBody>
      </p:sp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12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52F87BC1-3DA4-7F40-98EA-4A48D0D51F69}"/>
                  </a:ext>
                </a:extLst>
              </p14:cNvPr>
              <p14:cNvContentPartPr/>
              <p14:nvPr/>
            </p14:nvContentPartPr>
            <p14:xfrm>
              <a:off x="7685113" y="6411891"/>
              <a:ext cx="310320" cy="12240"/>
            </p14:xfrm>
          </p:contentPart>
        </mc:Choice>
        <mc:Fallback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52F87BC1-3DA4-7F40-98EA-4A48D0D51F6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22473" y="6033891"/>
                <a:ext cx="435960" cy="7678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feld 19">
            <a:extLst>
              <a:ext uri="{FF2B5EF4-FFF2-40B4-BE49-F238E27FC236}">
                <a16:creationId xmlns:a16="http://schemas.microsoft.com/office/drawing/2014/main" id="{DEC42BA3-C4E3-9B4C-810F-24ECC22AECB6}"/>
              </a:ext>
            </a:extLst>
          </p:cNvPr>
          <p:cNvSpPr txBox="1"/>
          <p:nvPr/>
        </p:nvSpPr>
        <p:spPr>
          <a:xfrm>
            <a:off x="7703821" y="5955789"/>
            <a:ext cx="1300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P=</a:t>
            </a:r>
            <a:r>
              <a:rPr lang="de-DE" sz="1600" dirty="0"/>
              <a:t>0.01</a:t>
            </a:r>
            <a:endParaRPr lang="en-GB" sz="1600" dirty="0"/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AFF1B92-6BCE-B24D-9BDC-F6E42B42DBEB}"/>
              </a:ext>
            </a:extLst>
          </p:cNvPr>
          <p:cNvGrpSpPr/>
          <p:nvPr/>
        </p:nvGrpSpPr>
        <p:grpSpPr>
          <a:xfrm>
            <a:off x="7184595" y="6034849"/>
            <a:ext cx="227880" cy="286920"/>
            <a:chOff x="4521262" y="5831842"/>
            <a:chExt cx="227880" cy="286920"/>
          </a:xfrm>
        </p:grpSpPr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14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E726A8FC-CFE7-5849-A100-70D1B02BFEDA}"/>
                    </a:ext>
                  </a:extLst>
                </p14:cNvPr>
                <p14:cNvContentPartPr/>
                <p14:nvPr/>
              </p14:nvContentPartPr>
              <p14:xfrm>
                <a:off x="4744102" y="5930482"/>
                <a:ext cx="360" cy="39960"/>
              </p14:xfrm>
            </p:contentPart>
          </mc:Choice>
          <mc:Fallback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E726A8FC-CFE7-5849-A100-70D1B02BFED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81462" y="5552842"/>
                  <a:ext cx="126000" cy="79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16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404F266A-3E9D-974A-80A9-43640170DE55}"/>
                    </a:ext>
                  </a:extLst>
                </p14:cNvPr>
                <p14:cNvContentPartPr/>
                <p14:nvPr/>
              </p14:nvContentPartPr>
              <p14:xfrm>
                <a:off x="4521262" y="5831842"/>
                <a:ext cx="227880" cy="286920"/>
              </p14:xfrm>
            </p:contentPart>
          </mc:Choice>
          <mc:Fallback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404F266A-3E9D-974A-80A9-43640170DE5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58262" y="5454202"/>
                  <a:ext cx="353520" cy="1042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A10193EF-C920-B04C-A08D-FA6F5B9A9AAB}"/>
              </a:ext>
            </a:extLst>
          </p:cNvPr>
          <p:cNvSpPr txBox="1"/>
          <p:nvPr/>
        </p:nvSpPr>
        <p:spPr>
          <a:xfrm>
            <a:off x="7445190" y="5727738"/>
            <a:ext cx="1300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P=</a:t>
            </a:r>
            <a:r>
              <a:rPr lang="de-DE" sz="1600" dirty="0"/>
              <a:t>0.055</a:t>
            </a:r>
          </a:p>
        </p:txBody>
      </p:sp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18">
            <p14:nvContentPartPr>
              <p14:cNvPr id="29" name="Freihand 28">
                <a:extLst>
                  <a:ext uri="{FF2B5EF4-FFF2-40B4-BE49-F238E27FC236}">
                    <a16:creationId xmlns:a16="http://schemas.microsoft.com/office/drawing/2014/main" id="{030BF659-BE0C-804B-AF54-FA74C8557C19}"/>
                  </a:ext>
                </a:extLst>
              </p14:cNvPr>
              <p14:cNvContentPartPr/>
              <p14:nvPr/>
            </p14:nvContentPartPr>
            <p14:xfrm>
              <a:off x="7666061" y="6364263"/>
              <a:ext cx="310320" cy="12240"/>
            </p14:xfrm>
          </p:contentPart>
        </mc:Choice>
        <mc:Fallback>
          <p:pic>
            <p:nvPicPr>
              <p:cNvPr id="29" name="Freihand 28">
                <a:extLst>
                  <a:ext uri="{FF2B5EF4-FFF2-40B4-BE49-F238E27FC236}">
                    <a16:creationId xmlns:a16="http://schemas.microsoft.com/office/drawing/2014/main" id="{030BF659-BE0C-804B-AF54-FA74C8557C1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603421" y="5986263"/>
                <a:ext cx="435960" cy="76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BA425886-979C-5F4A-8240-DEFD61751E38}"/>
              </a:ext>
            </a:extLst>
          </p:cNvPr>
          <p:cNvGrpSpPr/>
          <p:nvPr/>
        </p:nvGrpSpPr>
        <p:grpSpPr>
          <a:xfrm>
            <a:off x="7336995" y="6187249"/>
            <a:ext cx="227880" cy="286920"/>
            <a:chOff x="4521262" y="5831842"/>
            <a:chExt cx="227880" cy="286920"/>
          </a:xfrm>
        </p:grpSpPr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20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21484A7C-9ED6-B846-B00E-8FF3FDD00EF8}"/>
                    </a:ext>
                  </a:extLst>
                </p14:cNvPr>
                <p14:cNvContentPartPr/>
                <p14:nvPr/>
              </p14:nvContentPartPr>
              <p14:xfrm>
                <a:off x="4744102" y="5930482"/>
                <a:ext cx="360" cy="39960"/>
              </p14:xfrm>
            </p:contentPart>
          </mc:Choice>
          <mc:Fallback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21484A7C-9ED6-B846-B00E-8FF3FDD00E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81462" y="5552842"/>
                  <a:ext cx="126000" cy="79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22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45A8C908-CE99-D84D-9683-B61495D47299}"/>
                    </a:ext>
                  </a:extLst>
                </p14:cNvPr>
                <p14:cNvContentPartPr/>
                <p14:nvPr/>
              </p14:nvContentPartPr>
              <p14:xfrm>
                <a:off x="4521262" y="5831842"/>
                <a:ext cx="227880" cy="286920"/>
              </p14:xfrm>
            </p:contentPart>
          </mc:Choice>
          <mc:Fallback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45A8C908-CE99-D84D-9683-B61495D4729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58262" y="5454202"/>
                  <a:ext cx="353520" cy="10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F07B498C-33ED-F54C-93DB-8079710CDB41}"/>
              </a:ext>
            </a:extLst>
          </p:cNvPr>
          <p:cNvGrpSpPr/>
          <p:nvPr/>
        </p:nvGrpSpPr>
        <p:grpSpPr>
          <a:xfrm>
            <a:off x="7372215" y="6048649"/>
            <a:ext cx="227880" cy="286920"/>
            <a:chOff x="4521262" y="5831842"/>
            <a:chExt cx="227880" cy="286920"/>
          </a:xfrm>
        </p:grpSpPr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24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114846E1-B05C-FF4C-A43F-BE95FA5065D5}"/>
                    </a:ext>
                  </a:extLst>
                </p14:cNvPr>
                <p14:cNvContentPartPr/>
                <p14:nvPr/>
              </p14:nvContentPartPr>
              <p14:xfrm>
                <a:off x="4744102" y="5930482"/>
                <a:ext cx="360" cy="39960"/>
              </p14:xfrm>
            </p:contentPart>
          </mc:Choice>
          <mc:Fallback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114846E1-B05C-FF4C-A43F-BE95FA5065D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81462" y="5552842"/>
                  <a:ext cx="126000" cy="79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26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F06F2944-C20E-214D-A606-233CB1EFE9A5}"/>
                    </a:ext>
                  </a:extLst>
                </p14:cNvPr>
                <p14:cNvContentPartPr/>
                <p14:nvPr/>
              </p14:nvContentPartPr>
              <p14:xfrm>
                <a:off x="4521262" y="5831842"/>
                <a:ext cx="227880" cy="286920"/>
              </p14:xfrm>
            </p:contentPart>
          </mc:Choice>
          <mc:Fallback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F06F2944-C20E-214D-A606-233CB1EFE9A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58262" y="5454202"/>
                  <a:ext cx="353520" cy="1042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8812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20" grpId="0"/>
      <p:bldP spid="20" grpId="1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83E80403-B7A2-7945-8533-0938253ACF77}"/>
              </a:ext>
            </a:extLst>
          </p:cNvPr>
          <p:cNvGrpSpPr/>
          <p:nvPr/>
        </p:nvGrpSpPr>
        <p:grpSpPr>
          <a:xfrm>
            <a:off x="5493994" y="3386155"/>
            <a:ext cx="5975350" cy="3454803"/>
            <a:chOff x="2593630" y="3317646"/>
            <a:chExt cx="5975350" cy="3454803"/>
          </a:xfrm>
        </p:grpSpPr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B1D3D1CA-AAA0-AA4B-8B9C-A73D45B6C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3630" y="3317646"/>
              <a:ext cx="5975350" cy="3454803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AB8E9604-4EA1-414E-94FE-CECAFF649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8588" y="3786683"/>
              <a:ext cx="1765300" cy="10287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4">
            <p14:nvContentPartPr>
              <p14:cNvPr id="34" name="Freihand 33">
                <a:extLst>
                  <a:ext uri="{FF2B5EF4-FFF2-40B4-BE49-F238E27FC236}">
                    <a16:creationId xmlns:a16="http://schemas.microsoft.com/office/drawing/2014/main" id="{C8D2E270-2D60-D04B-8A2A-598661EA8F84}"/>
                  </a:ext>
                </a:extLst>
              </p14:cNvPr>
              <p14:cNvContentPartPr/>
              <p14:nvPr/>
            </p14:nvContentPartPr>
            <p14:xfrm>
              <a:off x="10792666" y="6492640"/>
              <a:ext cx="310320" cy="12240"/>
            </p14:xfrm>
          </p:contentPart>
        </mc:Choice>
        <mc:Fallback>
          <p:pic>
            <p:nvPicPr>
              <p:cNvPr id="34" name="Freihand 33">
                <a:extLst>
                  <a:ext uri="{FF2B5EF4-FFF2-40B4-BE49-F238E27FC236}">
                    <a16:creationId xmlns:a16="http://schemas.microsoft.com/office/drawing/2014/main" id="{C8D2E270-2D60-D04B-8A2A-598661EA8F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30026" y="6114640"/>
                <a:ext cx="435960" cy="76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6">
            <p14:nvContentPartPr>
              <p14:cNvPr id="36" name="Freihand 35">
                <a:extLst>
                  <a:ext uri="{FF2B5EF4-FFF2-40B4-BE49-F238E27FC236}">
                    <a16:creationId xmlns:a16="http://schemas.microsoft.com/office/drawing/2014/main" id="{FA06D6B9-8C8F-4443-8D37-09D511E60D64}"/>
                  </a:ext>
                </a:extLst>
              </p14:cNvPr>
              <p14:cNvContentPartPr/>
              <p14:nvPr/>
            </p14:nvContentPartPr>
            <p14:xfrm>
              <a:off x="10342588" y="6480400"/>
              <a:ext cx="310320" cy="12240"/>
            </p14:xfrm>
          </p:contentPart>
        </mc:Choice>
        <mc:Fallback>
          <p:pic>
            <p:nvPicPr>
              <p:cNvPr id="36" name="Freihand 35">
                <a:extLst>
                  <a:ext uri="{FF2B5EF4-FFF2-40B4-BE49-F238E27FC236}">
                    <a16:creationId xmlns:a16="http://schemas.microsoft.com/office/drawing/2014/main" id="{FA06D6B9-8C8F-4443-8D37-09D511E60D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79948" y="6102400"/>
                <a:ext cx="435960" cy="76788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feld 36">
            <a:extLst>
              <a:ext uri="{FF2B5EF4-FFF2-40B4-BE49-F238E27FC236}">
                <a16:creationId xmlns:a16="http://schemas.microsoft.com/office/drawing/2014/main" id="{14884D5F-559A-564C-94B6-29F0A26B059D}"/>
              </a:ext>
            </a:extLst>
          </p:cNvPr>
          <p:cNvSpPr txBox="1"/>
          <p:nvPr/>
        </p:nvSpPr>
        <p:spPr>
          <a:xfrm>
            <a:off x="10374750" y="6053264"/>
            <a:ext cx="1300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P=</a:t>
            </a:r>
            <a:r>
              <a:rPr lang="de-DE" sz="1600" dirty="0"/>
              <a:t>0.01</a:t>
            </a:r>
            <a:endParaRPr lang="en-GB" sz="1600" dirty="0"/>
          </a:p>
        </p:txBody>
      </p:sp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8">
            <p14:nvContentPartPr>
              <p14:cNvPr id="42" name="Freihand 41">
                <a:extLst>
                  <a:ext uri="{FF2B5EF4-FFF2-40B4-BE49-F238E27FC236}">
                    <a16:creationId xmlns:a16="http://schemas.microsoft.com/office/drawing/2014/main" id="{91DBDB98-F9F7-054E-A567-543AECCFFB9E}"/>
                  </a:ext>
                </a:extLst>
              </p14:cNvPr>
              <p14:cNvContentPartPr/>
              <p14:nvPr/>
            </p14:nvContentPartPr>
            <p14:xfrm>
              <a:off x="10323536" y="6432772"/>
              <a:ext cx="310320" cy="12240"/>
            </p14:xfrm>
          </p:contentPart>
        </mc:Choice>
        <mc:Fallback>
          <p:pic>
            <p:nvPicPr>
              <p:cNvPr id="42" name="Freihand 41">
                <a:extLst>
                  <a:ext uri="{FF2B5EF4-FFF2-40B4-BE49-F238E27FC236}">
                    <a16:creationId xmlns:a16="http://schemas.microsoft.com/office/drawing/2014/main" id="{91DBDB98-F9F7-054E-A567-543AECCFF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60896" y="6054772"/>
                <a:ext cx="435960" cy="7678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CF8B5EEF-9E5B-1E49-9A5D-1D7E94F4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 you trust your brother?</a:t>
            </a:r>
          </a:p>
        </p:txBody>
      </p:sp>
      <p:pic>
        <p:nvPicPr>
          <p:cNvPr id="57" name="Inhaltsplatzhalter 56" descr="Lachendes Gesicht ohne Füllung">
            <a:extLst>
              <a:ext uri="{FF2B5EF4-FFF2-40B4-BE49-F238E27FC236}">
                <a16:creationId xmlns:a16="http://schemas.microsoft.com/office/drawing/2014/main" id="{D0CE11F5-0220-8843-9C72-8ADAA3F45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410075" y="2026889"/>
            <a:ext cx="914400" cy="914400"/>
          </a:xfrm>
        </p:spPr>
      </p:pic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12">
            <p14:nvContentPartPr>
              <p14:cNvPr id="30" name="Freihand 29">
                <a:extLst>
                  <a:ext uri="{FF2B5EF4-FFF2-40B4-BE49-F238E27FC236}">
                    <a16:creationId xmlns:a16="http://schemas.microsoft.com/office/drawing/2014/main" id="{A7613248-7D86-1A47-B80D-82176E5B3738}"/>
                  </a:ext>
                </a:extLst>
              </p14:cNvPr>
              <p14:cNvContentPartPr/>
              <p14:nvPr/>
            </p14:nvContentPartPr>
            <p14:xfrm>
              <a:off x="3390692" y="3150839"/>
              <a:ext cx="360" cy="360"/>
            </p14:xfrm>
          </p:contentPart>
        </mc:Choice>
        <mc:Fallback>
          <p:pic>
            <p:nvPicPr>
              <p:cNvPr id="30" name="Freihand 29">
                <a:extLst>
                  <a:ext uri="{FF2B5EF4-FFF2-40B4-BE49-F238E27FC236}">
                    <a16:creationId xmlns:a16="http://schemas.microsoft.com/office/drawing/2014/main" id="{A7613248-7D86-1A47-B80D-82176E5B373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59372" y="3119519"/>
                <a:ext cx="63000" cy="63000"/>
              </a:xfrm>
              <a:prstGeom prst="rect">
                <a:avLst/>
              </a:prstGeom>
            </p:spPr>
          </p:pic>
        </mc:Fallback>
      </mc:AlternateContent>
      <p:pic>
        <p:nvPicPr>
          <p:cNvPr id="59" name="Grafik 58" descr="Lachendes Gesicht ohne Füllung">
            <a:extLst>
              <a:ext uri="{FF2B5EF4-FFF2-40B4-BE49-F238E27FC236}">
                <a16:creationId xmlns:a16="http://schemas.microsoft.com/office/drawing/2014/main" id="{BB20CD35-BDED-724F-AC46-C6C6F44CCC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953127" y="2026889"/>
            <a:ext cx="914400" cy="914400"/>
          </a:xfrm>
          <a:prstGeom prst="rect">
            <a:avLst/>
          </a:prstGeom>
        </p:spPr>
      </p:pic>
      <p:sp>
        <p:nvSpPr>
          <p:cNvPr id="60" name="Ovale Legende 59">
            <a:extLst>
              <a:ext uri="{FF2B5EF4-FFF2-40B4-BE49-F238E27FC236}">
                <a16:creationId xmlns:a16="http://schemas.microsoft.com/office/drawing/2014/main" id="{4943FE48-CBA4-7C40-8295-35FC87DF6DDD}"/>
              </a:ext>
            </a:extLst>
          </p:cNvPr>
          <p:cNvSpPr/>
          <p:nvPr/>
        </p:nvSpPr>
        <p:spPr>
          <a:xfrm>
            <a:off x="7058026" y="1209442"/>
            <a:ext cx="2414587" cy="1256158"/>
          </a:xfrm>
          <a:prstGeom prst="wedgeEllipseCallout">
            <a:avLst>
              <a:gd name="adj1" fmla="val -59295"/>
              <a:gd name="adj2" fmla="val 6705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 don’t trick you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D22484BB-8404-0C4A-9936-172CBFF71438}"/>
              </a:ext>
            </a:extLst>
          </p:cNvPr>
          <p:cNvSpPr txBox="1"/>
          <p:nvPr/>
        </p:nvSpPr>
        <p:spPr>
          <a:xfrm>
            <a:off x="3957638" y="275554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Head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D829920A-0D34-0743-82D2-D0320EFE6EF8}"/>
              </a:ext>
            </a:extLst>
          </p:cNvPr>
          <p:cNvSpPr txBox="1"/>
          <p:nvPr/>
        </p:nvSpPr>
        <p:spPr>
          <a:xfrm>
            <a:off x="6867527" y="267654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Tail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98A4B032-2CF5-734B-BCA6-023BAE8AA89E}"/>
              </a:ext>
            </a:extLst>
          </p:cNvPr>
          <p:cNvSpPr txBox="1"/>
          <p:nvPr/>
        </p:nvSpPr>
        <p:spPr>
          <a:xfrm>
            <a:off x="1347786" y="3471845"/>
            <a:ext cx="565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Head Head Head Head </a:t>
            </a:r>
            <a:r>
              <a:rPr lang="en-GB" dirty="0">
                <a:solidFill>
                  <a:srgbClr val="FF0000"/>
                </a:solidFill>
              </a:rPr>
              <a:t>Tail</a:t>
            </a:r>
            <a:r>
              <a:rPr lang="en-GB" dirty="0"/>
              <a:t> Head Head Head Head Head</a:t>
            </a:r>
          </a:p>
        </p:txBody>
      </p:sp>
      <p:sp>
        <p:nvSpPr>
          <p:cNvPr id="66" name="Wolkenförmige Legende 65">
            <a:extLst>
              <a:ext uri="{FF2B5EF4-FFF2-40B4-BE49-F238E27FC236}">
                <a16:creationId xmlns:a16="http://schemas.microsoft.com/office/drawing/2014/main" id="{5A363F35-6C11-0141-8EE1-CFA3BF5CA5A6}"/>
              </a:ext>
            </a:extLst>
          </p:cNvPr>
          <p:cNvSpPr/>
          <p:nvPr/>
        </p:nvSpPr>
        <p:spPr>
          <a:xfrm>
            <a:off x="1347786" y="1561601"/>
            <a:ext cx="2786064" cy="978605"/>
          </a:xfrm>
          <a:prstGeom prst="cloudCallout">
            <a:avLst>
              <a:gd name="adj1" fmla="val 59680"/>
              <a:gd name="adj2" fmla="val 318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Can I really trust him?</a:t>
            </a:r>
          </a:p>
        </p:txBody>
      </p:sp>
      <p:graphicFrame>
        <p:nvGraphicFramePr>
          <p:cNvPr id="68" name="Tabelle 68">
            <a:extLst>
              <a:ext uri="{FF2B5EF4-FFF2-40B4-BE49-F238E27FC236}">
                <a16:creationId xmlns:a16="http://schemas.microsoft.com/office/drawing/2014/main" id="{43C63946-025E-CC4A-A4B1-F70D3CF4F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85242"/>
              </p:ext>
            </p:extLst>
          </p:nvPr>
        </p:nvGraphicFramePr>
        <p:xfrm>
          <a:off x="289907" y="4357396"/>
          <a:ext cx="448191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3970">
                  <a:extLst>
                    <a:ext uri="{9D8B030D-6E8A-4147-A177-3AD203B41FA5}">
                      <a16:colId xmlns:a16="http://schemas.microsoft.com/office/drawing/2014/main" val="2343643204"/>
                    </a:ext>
                  </a:extLst>
                </a:gridCol>
                <a:gridCol w="1493970">
                  <a:extLst>
                    <a:ext uri="{9D8B030D-6E8A-4147-A177-3AD203B41FA5}">
                      <a16:colId xmlns:a16="http://schemas.microsoft.com/office/drawing/2014/main" val="3236756748"/>
                    </a:ext>
                  </a:extLst>
                </a:gridCol>
                <a:gridCol w="1493970">
                  <a:extLst>
                    <a:ext uri="{9D8B030D-6E8A-4147-A177-3AD203B41FA5}">
                      <a16:colId xmlns:a16="http://schemas.microsoft.com/office/drawing/2014/main" val="2876491017"/>
                    </a:ext>
                  </a:extLst>
                </a:gridCol>
              </a:tblGrid>
              <a:tr h="31901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Fair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fair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372009"/>
                  </a:ext>
                </a:extLst>
              </a:tr>
              <a:tr h="319011">
                <a:tc>
                  <a:txBody>
                    <a:bodyPr/>
                    <a:lstStyle/>
                    <a:p>
                      <a:r>
                        <a:rPr lang="en-GB" dirty="0"/>
                        <a:t>trust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295986"/>
                  </a:ext>
                </a:extLst>
              </a:tr>
              <a:tr h="319011">
                <a:tc>
                  <a:txBody>
                    <a:bodyPr/>
                    <a:lstStyle/>
                    <a:p>
                      <a:r>
                        <a:rPr lang="en-GB" dirty="0"/>
                        <a:t>mistrust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566207"/>
                  </a:ext>
                </a:extLst>
              </a:tr>
            </a:tbl>
          </a:graphicData>
        </a:graphic>
      </p:graphicFrame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E5FA79D1-4A0F-E544-BA2A-869E63774F6F}"/>
              </a:ext>
            </a:extLst>
          </p:cNvPr>
          <p:cNvGrpSpPr/>
          <p:nvPr/>
        </p:nvGrpSpPr>
        <p:grpSpPr>
          <a:xfrm>
            <a:off x="2528698" y="5282854"/>
            <a:ext cx="906480" cy="678960"/>
            <a:chOff x="5307142" y="5067562"/>
            <a:chExt cx="906480" cy="678960"/>
          </a:xfrm>
        </p:grpSpPr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14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3AD42EDE-064A-4143-8624-6CBA237A3B20}"/>
                    </a:ext>
                  </a:extLst>
                </p14:cNvPr>
                <p14:cNvContentPartPr/>
                <p14:nvPr/>
              </p14:nvContentPartPr>
              <p14:xfrm>
                <a:off x="5307142" y="5067562"/>
                <a:ext cx="814680" cy="483120"/>
              </p14:xfrm>
            </p:contentPart>
          </mc:Choice>
          <mc:Fallback>
            <p:pic>
              <p:nvPicPr>
                <p:cNvPr id="70" name="Freihand 69">
                  <a:extLst>
                    <a:ext uri="{FF2B5EF4-FFF2-40B4-BE49-F238E27FC236}">
                      <a16:creationId xmlns:a16="http://schemas.microsoft.com/office/drawing/2014/main" id="{3AD42EDE-064A-4143-8624-6CBA237A3B2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44170" y="4689843"/>
                  <a:ext cx="940265" cy="1238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16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911E1B0A-E81A-F644-9FBE-66BB1FCB47DC}"/>
                    </a:ext>
                  </a:extLst>
                </p14:cNvPr>
                <p14:cNvContentPartPr/>
                <p14:nvPr/>
              </p14:nvContentPartPr>
              <p14:xfrm>
                <a:off x="5777662" y="5387602"/>
                <a:ext cx="435960" cy="358920"/>
              </p14:xfrm>
            </p:contentPart>
          </mc:Choice>
          <mc:Fallback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911E1B0A-E81A-F644-9FBE-66BB1FCB47D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14662" y="5009602"/>
                  <a:ext cx="561600" cy="11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18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EE942F4B-622C-B649-A87C-3F5B35E0D758}"/>
                    </a:ext>
                  </a:extLst>
                </p14:cNvPr>
                <p14:cNvContentPartPr/>
                <p14:nvPr/>
              </p14:nvContentPartPr>
              <p14:xfrm>
                <a:off x="6092302" y="5274202"/>
                <a:ext cx="71280" cy="249840"/>
              </p14:xfrm>
            </p:contentPart>
          </mc:Choice>
          <mc:Fallback>
            <p:pic>
              <p:nvPicPr>
                <p:cNvPr id="73" name="Freihand 72">
                  <a:extLst>
                    <a:ext uri="{FF2B5EF4-FFF2-40B4-BE49-F238E27FC236}">
                      <a16:creationId xmlns:a16="http://schemas.microsoft.com/office/drawing/2014/main" id="{EE942F4B-622C-B649-A87C-3F5B35E0D75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29302" y="4896202"/>
                  <a:ext cx="196920" cy="1005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5" name="Textfeld 74">
            <a:extLst>
              <a:ext uri="{FF2B5EF4-FFF2-40B4-BE49-F238E27FC236}">
                <a16:creationId xmlns:a16="http://schemas.microsoft.com/office/drawing/2014/main" id="{06347223-72F8-B443-B0C8-BA2B51336BBC}"/>
              </a:ext>
            </a:extLst>
          </p:cNvPr>
          <p:cNvSpPr txBox="1"/>
          <p:nvPr/>
        </p:nvSpPr>
        <p:spPr>
          <a:xfrm>
            <a:off x="3136244" y="5765469"/>
            <a:ext cx="114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&lt;= 5%</a:t>
            </a:r>
          </a:p>
        </p:txBody>
      </p:sp>
      <p:pic>
        <p:nvPicPr>
          <p:cNvPr id="4" name="Grafik 3" descr="Teufelsgesicht ohne Füllung">
            <a:extLst>
              <a:ext uri="{FF2B5EF4-FFF2-40B4-BE49-F238E27FC236}">
                <a16:creationId xmlns:a16="http://schemas.microsoft.com/office/drawing/2014/main" id="{28D35AA7-2623-594D-9ABF-112F96FA686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5950403" y="2043440"/>
            <a:ext cx="914400" cy="914400"/>
          </a:xfrm>
          <a:prstGeom prst="rect">
            <a:avLst/>
          </a:prstGeom>
        </p:spPr>
      </p:pic>
      <p:sp>
        <p:nvSpPr>
          <p:cNvPr id="29" name="Wolkenförmige Legende 28">
            <a:extLst>
              <a:ext uri="{FF2B5EF4-FFF2-40B4-BE49-F238E27FC236}">
                <a16:creationId xmlns:a16="http://schemas.microsoft.com/office/drawing/2014/main" id="{AB4F8894-2F16-AB4F-A3AB-260E90C3BA71}"/>
              </a:ext>
            </a:extLst>
          </p:cNvPr>
          <p:cNvSpPr/>
          <p:nvPr/>
        </p:nvSpPr>
        <p:spPr>
          <a:xfrm>
            <a:off x="1347786" y="1561600"/>
            <a:ext cx="2786064" cy="978605"/>
          </a:xfrm>
          <a:prstGeom prst="cloudCallout">
            <a:avLst>
              <a:gd name="adj1" fmla="val 59680"/>
              <a:gd name="adj2" fmla="val 318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 mistrust if K &gt; 8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C79E55AE-442C-1745-ADFA-694644BDDB85}"/>
              </a:ext>
            </a:extLst>
          </p:cNvPr>
          <p:cNvGrpSpPr/>
          <p:nvPr/>
        </p:nvGrpSpPr>
        <p:grpSpPr>
          <a:xfrm>
            <a:off x="3178462" y="5649682"/>
            <a:ext cx="716760" cy="587880"/>
            <a:chOff x="3178462" y="5649682"/>
            <a:chExt cx="716760" cy="587880"/>
          </a:xfrm>
        </p:grpSpPr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22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7922CFD6-7F1F-DF4C-A02C-8A4CB6A7B4AA}"/>
                    </a:ext>
                  </a:extLst>
                </p14:cNvPr>
                <p14:cNvContentPartPr/>
                <p14:nvPr/>
              </p14:nvContentPartPr>
              <p14:xfrm>
                <a:off x="3178462" y="5783962"/>
                <a:ext cx="716760" cy="439200"/>
              </p14:xfrm>
            </p:contentPart>
          </mc:Choice>
          <mc:Fallback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7922CFD6-7F1F-DF4C-A02C-8A4CB6A7B4A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15822" y="5405962"/>
                  <a:ext cx="842400" cy="11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24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7FA73854-67A9-D94F-9478-6CA80E7D6D83}"/>
                    </a:ext>
                  </a:extLst>
                </p14:cNvPr>
                <p14:cNvContentPartPr/>
                <p14:nvPr/>
              </p14:nvContentPartPr>
              <p14:xfrm>
                <a:off x="3499582" y="5649682"/>
                <a:ext cx="347040" cy="587880"/>
              </p14:xfrm>
            </p:contentPart>
          </mc:Choice>
          <mc:Fallback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7FA73854-67A9-D94F-9478-6CA80E7D6D8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36582" y="5272042"/>
                  <a:ext cx="472680" cy="1343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03C46BC8-194B-A74E-81B5-952DEC25F04D}"/>
              </a:ext>
            </a:extLst>
          </p:cNvPr>
          <p:cNvSpPr txBox="1"/>
          <p:nvPr/>
        </p:nvSpPr>
        <p:spPr>
          <a:xfrm>
            <a:off x="3814758" y="6053264"/>
            <a:ext cx="81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&lt;= 1%</a:t>
            </a:r>
          </a:p>
        </p:txBody>
      </p:sp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26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E49C8863-31A3-C84F-AA95-40E45D17B1F8}"/>
                  </a:ext>
                </a:extLst>
              </p14:cNvPr>
              <p14:cNvContentPartPr/>
              <p14:nvPr/>
            </p14:nvContentPartPr>
            <p14:xfrm>
              <a:off x="10342102" y="6488842"/>
              <a:ext cx="272880" cy="165960"/>
            </p14:xfrm>
          </p:contentPart>
        </mc:Choice>
        <mc:Fallback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E49C8863-31A3-C84F-AA95-40E45D17B1F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279102" y="6110842"/>
                <a:ext cx="398520" cy="9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987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3" grpId="1"/>
      <p:bldP spid="63" grpId="2"/>
      <p:bldP spid="75" grpId="0"/>
      <p:bldP spid="29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617A1-8422-BC4D-9669-35224288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</a:t>
            </a:r>
          </a:p>
        </p:txBody>
      </p:sp>
      <p:graphicFrame>
        <p:nvGraphicFramePr>
          <p:cNvPr id="6" name="Tabelle 68">
            <a:extLst>
              <a:ext uri="{FF2B5EF4-FFF2-40B4-BE49-F238E27FC236}">
                <a16:creationId xmlns:a16="http://schemas.microsoft.com/office/drawing/2014/main" id="{F0C84DD8-AE29-E945-BE59-053C5FE54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882277"/>
              </p:ext>
            </p:extLst>
          </p:nvPr>
        </p:nvGraphicFramePr>
        <p:xfrm>
          <a:off x="976306" y="1692742"/>
          <a:ext cx="812799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436432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367567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76491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P(Head) &lt;= 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P(Head) &gt; 0.5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37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trust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295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mistrust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566207"/>
                  </a:ext>
                </a:extLst>
              </a:tr>
            </a:tbl>
          </a:graphicData>
        </a:graphic>
      </p:graphicFrame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C967B9DA-66A0-5C49-A56D-4422B24016E0}"/>
              </a:ext>
            </a:extLst>
          </p:cNvPr>
          <p:cNvGrpSpPr/>
          <p:nvPr/>
        </p:nvGrpSpPr>
        <p:grpSpPr>
          <a:xfrm>
            <a:off x="4935662" y="2681541"/>
            <a:ext cx="906480" cy="678960"/>
            <a:chOff x="5307142" y="5067562"/>
            <a:chExt cx="906480" cy="678960"/>
          </a:xfrm>
        </p:grpSpPr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2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7826B6BB-8331-094A-A8B3-031D578859F2}"/>
                    </a:ext>
                  </a:extLst>
                </p14:cNvPr>
                <p14:cNvContentPartPr/>
                <p14:nvPr/>
              </p14:nvContentPartPr>
              <p14:xfrm>
                <a:off x="5307142" y="5067562"/>
                <a:ext cx="814680" cy="483120"/>
              </p14:xfrm>
            </p:contentPart>
          </mc:Choice>
          <mc:Fallback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7826B6BB-8331-094A-A8B3-031D578859F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44170" y="4689843"/>
                  <a:ext cx="940265" cy="1238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4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FCA6696F-25CA-1449-994F-8F7D6FD1B295}"/>
                    </a:ext>
                  </a:extLst>
                </p14:cNvPr>
                <p14:cNvContentPartPr/>
                <p14:nvPr/>
              </p14:nvContentPartPr>
              <p14:xfrm>
                <a:off x="5777662" y="5387602"/>
                <a:ext cx="435960" cy="358920"/>
              </p14:xfrm>
            </p:contentPart>
          </mc:Choice>
          <mc:Fallback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FCA6696F-25CA-1449-994F-8F7D6FD1B29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14662" y="5009602"/>
                  <a:ext cx="561600" cy="11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6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22C43B93-9431-4140-BF2F-54E3D4BC176A}"/>
                    </a:ext>
                  </a:extLst>
                </p14:cNvPr>
                <p14:cNvContentPartPr/>
                <p14:nvPr/>
              </p14:nvContentPartPr>
              <p14:xfrm>
                <a:off x="6092302" y="5274202"/>
                <a:ext cx="71280" cy="249840"/>
              </p14:xfrm>
            </p:contentPart>
          </mc:Choice>
          <mc:Fallback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22C43B93-9431-4140-BF2F-54E3D4BC176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29302" y="4896202"/>
                  <a:ext cx="196920" cy="1005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4164E7F6-DAAE-0E4C-B3A8-A37B2892EF50}"/>
              </a:ext>
            </a:extLst>
          </p:cNvPr>
          <p:cNvSpPr txBox="1"/>
          <p:nvPr/>
        </p:nvSpPr>
        <p:spPr>
          <a:xfrm>
            <a:off x="5922166" y="3019427"/>
            <a:ext cx="114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&lt;= 5%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CC44AE-0273-7048-B8F4-A297105617B1}"/>
              </a:ext>
            </a:extLst>
          </p:cNvPr>
          <p:cNvSpPr txBox="1"/>
          <p:nvPr/>
        </p:nvSpPr>
        <p:spPr>
          <a:xfrm>
            <a:off x="3734702" y="1702341"/>
            <a:ext cx="2057400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GB" baseline="-2500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A793521-ACA9-644C-B2DB-00D1836BC4CC}"/>
              </a:ext>
            </a:extLst>
          </p:cNvPr>
          <p:cNvSpPr txBox="1"/>
          <p:nvPr/>
        </p:nvSpPr>
        <p:spPr>
          <a:xfrm>
            <a:off x="6419503" y="1702492"/>
            <a:ext cx="2057400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GB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DCFCD21-4C59-D143-8FC3-92F392856284}"/>
              </a:ext>
            </a:extLst>
          </p:cNvPr>
          <p:cNvSpPr txBox="1"/>
          <p:nvPr/>
        </p:nvSpPr>
        <p:spPr>
          <a:xfrm>
            <a:off x="996258" y="2087002"/>
            <a:ext cx="2057400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Not reject H</a:t>
            </a:r>
            <a:r>
              <a:rPr lang="en-GB" baseline="-250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C5658BB-5AF1-654F-B89D-F681113DB828}"/>
              </a:ext>
            </a:extLst>
          </p:cNvPr>
          <p:cNvSpPr txBox="1"/>
          <p:nvPr/>
        </p:nvSpPr>
        <p:spPr>
          <a:xfrm>
            <a:off x="1035253" y="2451996"/>
            <a:ext cx="2057400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Reject H</a:t>
            </a:r>
            <a:r>
              <a:rPr lang="en-GB" baseline="-250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EDBD153A-D455-F141-8BE3-87051AEDA1AC}"/>
                  </a:ext>
                </a:extLst>
              </p:cNvPr>
              <p:cNvSpPr txBox="1"/>
              <p:nvPr/>
            </p:nvSpPr>
            <p:spPr>
              <a:xfrm>
                <a:off x="3734702" y="2440633"/>
                <a:ext cx="2057400" cy="32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Type I error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EDBD153A-D455-F141-8BE3-87051AEDA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702" y="2440633"/>
                <a:ext cx="2057400" cy="324000"/>
              </a:xfrm>
              <a:prstGeom prst="rect">
                <a:avLst/>
              </a:prstGeom>
              <a:blipFill>
                <a:blip r:embed="rId8"/>
                <a:stretch>
                  <a:fillRect l="-3067" t="-7692" b="-423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0C574EE-34AD-9047-8ACE-5D35DA330FE6}"/>
                  </a:ext>
                </a:extLst>
              </p:cNvPr>
              <p:cNvSpPr txBox="1"/>
              <p:nvPr/>
            </p:nvSpPr>
            <p:spPr>
              <a:xfrm>
                <a:off x="6435713" y="2078657"/>
                <a:ext cx="2057400" cy="32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Type II error (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0C574EE-34AD-9047-8ACE-5D35DA330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713" y="2078657"/>
                <a:ext cx="2057400" cy="324000"/>
              </a:xfrm>
              <a:prstGeom prst="rect">
                <a:avLst/>
              </a:prstGeom>
              <a:blipFill>
                <a:blip r:embed="rId9"/>
                <a:stretch>
                  <a:fillRect l="-2454" t="-7407" b="-407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162DD502-6333-C543-9801-7086D255AD40}"/>
                  </a:ext>
                </a:extLst>
              </p:cNvPr>
              <p:cNvSpPr txBox="1"/>
              <p:nvPr/>
            </p:nvSpPr>
            <p:spPr>
              <a:xfrm>
                <a:off x="5922166" y="2974270"/>
                <a:ext cx="226457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Significance level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162DD502-6333-C543-9801-7086D255A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166" y="2974270"/>
                <a:ext cx="2264572" cy="369332"/>
              </a:xfrm>
              <a:prstGeom prst="rect">
                <a:avLst/>
              </a:prstGeom>
              <a:blipFill>
                <a:blip r:embed="rId10"/>
                <a:stretch>
                  <a:fillRect l="-2235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feld 19">
            <a:extLst>
              <a:ext uri="{FF2B5EF4-FFF2-40B4-BE49-F238E27FC236}">
                <a16:creationId xmlns:a16="http://schemas.microsoft.com/office/drawing/2014/main" id="{2A750360-8601-9B48-97DF-75D8CC769B2E}"/>
              </a:ext>
            </a:extLst>
          </p:cNvPr>
          <p:cNvSpPr txBox="1"/>
          <p:nvPr/>
        </p:nvSpPr>
        <p:spPr>
          <a:xfrm>
            <a:off x="976306" y="3469242"/>
            <a:ext cx="8667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Wait until day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Count number of Heads (H)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H &gt;= K -&gt; mistrust, else trust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5D7E54B-1301-CD46-93AB-78CB71D41C21}"/>
              </a:ext>
            </a:extLst>
          </p:cNvPr>
          <p:cNvSpPr txBox="1"/>
          <p:nvPr/>
        </p:nvSpPr>
        <p:spPr>
          <a:xfrm>
            <a:off x="976306" y="3469242"/>
            <a:ext cx="8667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Test statistic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Critical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8B813CF6-9463-7349-B7F1-76CC769171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62550" y="4308815"/>
            <a:ext cx="3086100" cy="67310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710C3198-262F-CD4F-8F1D-86C45EBF380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95894" y="4012236"/>
            <a:ext cx="1371600" cy="38100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D79D2181-5D42-514A-A9F5-3408D02EBF8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51103" y="3693340"/>
            <a:ext cx="1168400" cy="406400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B22A3A3C-F906-2A48-A6C3-4E581B23E58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5253" y="4645365"/>
            <a:ext cx="3654425" cy="1947358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9E898D06-BC07-E04D-BF06-141994E985F1}"/>
              </a:ext>
            </a:extLst>
          </p:cNvPr>
          <p:cNvSpPr txBox="1"/>
          <p:nvPr/>
        </p:nvSpPr>
        <p:spPr>
          <a:xfrm>
            <a:off x="5595210" y="6088553"/>
            <a:ext cx="22645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P-value</a:t>
            </a: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65B61385-0A64-CB4E-A381-8EF8E0AE4463}"/>
              </a:ext>
            </a:extLst>
          </p:cNvPr>
          <p:cNvGrpSpPr/>
          <p:nvPr/>
        </p:nvGrpSpPr>
        <p:grpSpPr>
          <a:xfrm rot="19915600">
            <a:off x="4587065" y="6024677"/>
            <a:ext cx="906480" cy="678960"/>
            <a:chOff x="5307142" y="5067562"/>
            <a:chExt cx="906480" cy="678960"/>
          </a:xfrm>
        </p:grpSpPr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15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5D3DAA31-F5A1-FC4C-A60E-0221F2AAD5B1}"/>
                    </a:ext>
                  </a:extLst>
                </p14:cNvPr>
                <p14:cNvContentPartPr/>
                <p14:nvPr/>
              </p14:nvContentPartPr>
              <p14:xfrm>
                <a:off x="5307142" y="5067562"/>
                <a:ext cx="814680" cy="483120"/>
              </p14:xfrm>
            </p:contentPart>
          </mc:Choice>
          <mc:Fallback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5D3DAA31-F5A1-FC4C-A60E-0221F2AAD5B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44170" y="4689843"/>
                  <a:ext cx="940265" cy="1238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17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0BF0A584-C7EA-B140-A36A-D47E3B8D9E46}"/>
                    </a:ext>
                  </a:extLst>
                </p14:cNvPr>
                <p14:cNvContentPartPr/>
                <p14:nvPr/>
              </p14:nvContentPartPr>
              <p14:xfrm>
                <a:off x="5777662" y="5387602"/>
                <a:ext cx="435960" cy="358920"/>
              </p14:xfrm>
            </p:contentPart>
          </mc:Choice>
          <mc:Fallback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0BF0A584-C7EA-B140-A36A-D47E3B8D9E4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714662" y="5009602"/>
                  <a:ext cx="561600" cy="11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19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60439968-3D22-AF43-9505-27CA55D84A43}"/>
                    </a:ext>
                  </a:extLst>
                </p14:cNvPr>
                <p14:cNvContentPartPr/>
                <p14:nvPr/>
              </p14:nvContentPartPr>
              <p14:xfrm>
                <a:off x="6092302" y="5274202"/>
                <a:ext cx="71280" cy="249840"/>
              </p14:xfrm>
            </p:contentPart>
          </mc:Choice>
          <mc:Fallback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60439968-3D22-AF43-9505-27CA55D84A4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29302" y="4896202"/>
                  <a:ext cx="196920" cy="1005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4" name="Textfeld 43">
            <a:extLst>
              <a:ext uri="{FF2B5EF4-FFF2-40B4-BE49-F238E27FC236}">
                <a16:creationId xmlns:a16="http://schemas.microsoft.com/office/drawing/2014/main" id="{E82237B4-F1EB-CC42-B0A5-4A43790D1D76}"/>
              </a:ext>
            </a:extLst>
          </p:cNvPr>
          <p:cNvSpPr txBox="1"/>
          <p:nvPr/>
        </p:nvSpPr>
        <p:spPr>
          <a:xfrm>
            <a:off x="3742631" y="2090284"/>
            <a:ext cx="2057400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Specificity (1-</a:t>
            </a:r>
            <a:r>
              <a:rPr lang="en-GB" i="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B381BC51-2873-DF44-AA2C-C9E483402B5A}"/>
                  </a:ext>
                </a:extLst>
              </p:cNvPr>
              <p:cNvSpPr txBox="1"/>
              <p:nvPr/>
            </p:nvSpPr>
            <p:spPr>
              <a:xfrm>
                <a:off x="6441487" y="2454822"/>
                <a:ext cx="2388346" cy="32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Sensitivity/Power (1-</a:t>
                </a:r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B381BC51-2873-DF44-AA2C-C9E483402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487" y="2454822"/>
                <a:ext cx="2388346" cy="324000"/>
              </a:xfrm>
              <a:prstGeom prst="rect">
                <a:avLst/>
              </a:prstGeom>
              <a:blipFill>
                <a:blip r:embed="rId21"/>
                <a:stretch>
                  <a:fillRect l="-2116" t="-7692" r="-1587" b="-423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0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8" grpId="0" animBg="1"/>
      <p:bldP spid="44" grpId="0" animBg="1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2E28A-CBDA-8A4D-A06E-95A9851F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of tests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706DB3-0507-2B45-89FA-654FB0C13C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052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6A5E0-6591-D445-A9DB-95D7ECDB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Study design/Question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44F0759-5C18-294C-A448-FA6E20BBEE80}"/>
              </a:ext>
            </a:extLst>
          </p:cNvPr>
          <p:cNvSpPr txBox="1"/>
          <p:nvPr/>
        </p:nvSpPr>
        <p:spPr>
          <a:xfrm>
            <a:off x="4324350" y="1532337"/>
            <a:ext cx="3486150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>
              <a:latin typeface="Avenir Book" panose="02000503020000020003" pitchFamily="2" charset="0"/>
            </a:endParaRPr>
          </a:p>
          <a:p>
            <a:r>
              <a:rPr lang="en-GB" dirty="0">
                <a:latin typeface="Avenir Book" panose="02000503020000020003" pitchFamily="2" charset="0"/>
              </a:rPr>
              <a:t>One sample</a:t>
            </a:r>
          </a:p>
          <a:p>
            <a:endParaRPr lang="en-GB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One group is observed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can we say about the distribution?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41BE90B-CD4E-CE48-BF27-D80A5D786005}"/>
              </a:ext>
            </a:extLst>
          </p:cNvPr>
          <p:cNvSpPr txBox="1"/>
          <p:nvPr/>
        </p:nvSpPr>
        <p:spPr>
          <a:xfrm>
            <a:off x="676274" y="1522297"/>
            <a:ext cx="3486150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>
              <a:latin typeface="Avenir Book" panose="02000503020000020003" pitchFamily="2" charset="0"/>
            </a:endParaRPr>
          </a:p>
          <a:p>
            <a:r>
              <a:rPr lang="en-GB" dirty="0">
                <a:latin typeface="Avenir Book" panose="02000503020000020003" pitchFamily="2" charset="0"/>
              </a:rPr>
              <a:t>Two sample</a:t>
            </a:r>
          </a:p>
          <a:p>
            <a:endParaRPr lang="en-GB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Two groups are observed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(How) do the distributions differ?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45861A1-271C-EC49-B82A-9DA8ADFC94E7}"/>
              </a:ext>
            </a:extLst>
          </p:cNvPr>
          <p:cNvSpPr txBox="1"/>
          <p:nvPr/>
        </p:nvSpPr>
        <p:spPr>
          <a:xfrm>
            <a:off x="76200" y="3613229"/>
            <a:ext cx="2533650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>
              <a:latin typeface="Avenir Book" panose="02000503020000020003" pitchFamily="2" charset="0"/>
            </a:endParaRPr>
          </a:p>
          <a:p>
            <a:r>
              <a:rPr lang="en-GB" dirty="0">
                <a:latin typeface="Avenir Book" panose="02000503020000020003" pitchFamily="2" charset="0"/>
              </a:rPr>
              <a:t>Dependent</a:t>
            </a:r>
          </a:p>
          <a:p>
            <a:endParaRPr lang="en-GB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Outcome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samples</a:t>
            </a:r>
            <a:r>
              <a:rPr lang="de-DE" dirty="0"/>
              <a:t> </a:t>
            </a:r>
            <a:r>
              <a:rPr lang="de-DE" dirty="0" err="1"/>
              <a:t>influence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Paired</a:t>
            </a:r>
            <a:r>
              <a:rPr lang="de-DE" dirty="0"/>
              <a:t> </a:t>
            </a:r>
            <a:r>
              <a:rPr lang="de-DE" dirty="0" err="1"/>
              <a:t>dependence</a:t>
            </a:r>
            <a:r>
              <a:rPr lang="de-DE" dirty="0"/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7F3B8EA-94B8-FB4A-AA26-D6B719AC470E}"/>
              </a:ext>
            </a:extLst>
          </p:cNvPr>
          <p:cNvSpPr txBox="1"/>
          <p:nvPr/>
        </p:nvSpPr>
        <p:spPr>
          <a:xfrm>
            <a:off x="2674848" y="3613229"/>
            <a:ext cx="2533649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>
              <a:latin typeface="Avenir Book" panose="02000503020000020003" pitchFamily="2" charset="0"/>
            </a:endParaRPr>
          </a:p>
          <a:p>
            <a:r>
              <a:rPr lang="en-GB" dirty="0">
                <a:latin typeface="Avenir Book" panose="02000503020000020003" pitchFamily="2" charset="0"/>
              </a:rPr>
              <a:t>Independent</a:t>
            </a:r>
          </a:p>
          <a:p>
            <a:endParaRPr lang="en-GB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Outcome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samples</a:t>
            </a:r>
            <a:r>
              <a:rPr lang="de-DE" dirty="0"/>
              <a:t> do not </a:t>
            </a:r>
            <a:r>
              <a:rPr lang="de-DE" dirty="0" err="1"/>
              <a:t>influence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8BE0585-7B7B-1A4C-B865-C7A5BC142C2C}"/>
              </a:ext>
            </a:extLst>
          </p:cNvPr>
          <p:cNvSpPr txBox="1"/>
          <p:nvPr/>
        </p:nvSpPr>
        <p:spPr>
          <a:xfrm>
            <a:off x="8058151" y="1384040"/>
            <a:ext cx="3486150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endParaRPr lang="en-GB" dirty="0">
              <a:latin typeface="Avenir Book" panose="02000503020000020003" pitchFamily="2" charset="0"/>
            </a:endParaRPr>
          </a:p>
          <a:p>
            <a:r>
              <a:rPr lang="en-GB" dirty="0">
                <a:latin typeface="Avenir Book" panose="02000503020000020003" pitchFamily="2" charset="0"/>
              </a:rPr>
              <a:t>Types of data</a:t>
            </a:r>
          </a:p>
          <a:p>
            <a:endParaRPr lang="en-GB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Categorical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Discrete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Continuous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venir Book" panose="02000503020000020003" pitchFamily="2" charset="0"/>
              </a:rPr>
              <a:t>…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dirty="0">
              <a:latin typeface="Avenir Book" panose="02000503020000020003" pitchFamily="2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1697AA3-B41F-EB4C-ADDC-84EDBD10204F}"/>
              </a:ext>
            </a:extLst>
          </p:cNvPr>
          <p:cNvSpPr txBox="1"/>
          <p:nvPr/>
        </p:nvSpPr>
        <p:spPr>
          <a:xfrm>
            <a:off x="5589493" y="4042799"/>
            <a:ext cx="3182471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>
              <a:latin typeface="Avenir Book" panose="02000503020000020003" pitchFamily="2" charset="0"/>
            </a:endParaRPr>
          </a:p>
          <a:p>
            <a:r>
              <a:rPr lang="en-GB" dirty="0">
                <a:latin typeface="Avenir Book" panose="02000503020000020003" pitchFamily="2" charset="0"/>
              </a:rPr>
              <a:t>One sided</a:t>
            </a:r>
          </a:p>
          <a:p>
            <a:endParaRPr lang="en-GB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want to prove that </a:t>
            </a:r>
            <a:r>
              <a:rPr lang="en-GB" dirty="0" err="1"/>
              <a:t>sth</a:t>
            </a:r>
            <a:r>
              <a:rPr lang="en-GB" dirty="0"/>
              <a:t> is  greater or smaller than </a:t>
            </a:r>
            <a:r>
              <a:rPr lang="en-GB" dirty="0" err="1"/>
              <a:t>sth</a:t>
            </a:r>
            <a:r>
              <a:rPr lang="en-GB" dirty="0"/>
              <a:t> 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there is a difference, we know in which direction it will 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32C2A93-98F6-3345-98F3-013ACF733C5F}"/>
              </a:ext>
            </a:extLst>
          </p:cNvPr>
          <p:cNvSpPr txBox="1"/>
          <p:nvPr/>
        </p:nvSpPr>
        <p:spPr>
          <a:xfrm>
            <a:off x="8884025" y="4042798"/>
            <a:ext cx="3182471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>
              <a:latin typeface="Avenir Book" panose="02000503020000020003" pitchFamily="2" charset="0"/>
            </a:endParaRPr>
          </a:p>
          <a:p>
            <a:r>
              <a:rPr lang="en-GB" dirty="0">
                <a:latin typeface="Avenir Book" panose="02000503020000020003" pitchFamily="2" charset="0"/>
              </a:rPr>
              <a:t>Two sided</a:t>
            </a:r>
          </a:p>
          <a:p>
            <a:endParaRPr lang="en-GB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want to prove that two things are different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Not sure in which direction the difference will 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131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41BE90B-CD4E-CE48-BF27-D80A5D786005}"/>
              </a:ext>
            </a:extLst>
          </p:cNvPr>
          <p:cNvSpPr txBox="1"/>
          <p:nvPr/>
        </p:nvSpPr>
        <p:spPr>
          <a:xfrm>
            <a:off x="6042213" y="1965962"/>
            <a:ext cx="3486150" cy="2585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>
              <a:latin typeface="Avenir Book" panose="02000503020000020003" pitchFamily="2" charset="0"/>
            </a:endParaRPr>
          </a:p>
          <a:p>
            <a:r>
              <a:rPr lang="en-GB" dirty="0">
                <a:latin typeface="Avenir Book" panose="02000503020000020003" pitchFamily="2" charset="0"/>
              </a:rPr>
              <a:t>Non parametric</a:t>
            </a:r>
          </a:p>
          <a:p>
            <a:endParaRPr lang="en-GB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assumption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underlying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endParaRPr lang="de-DE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Safer </a:t>
            </a:r>
            <a:r>
              <a:rPr lang="de-DE" dirty="0" err="1"/>
              <a:t>choice</a:t>
            </a:r>
            <a:endParaRPr lang="de-DE" b="0" dirty="0">
              <a:effectLst/>
            </a:endParaRPr>
          </a:p>
          <a:p>
            <a:r>
              <a:rPr lang="de-DE" dirty="0"/>
              <a:t/>
            </a:r>
            <a:br>
              <a:rPr lang="de-DE" dirty="0"/>
            </a:br>
            <a:endParaRPr lang="en-GB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74D89D4-2FEF-6549-93E9-F3CAB5B91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Parametric vs. non parametric test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473797A-F31B-6E42-9C4F-CE37BDF3039B}"/>
              </a:ext>
            </a:extLst>
          </p:cNvPr>
          <p:cNvSpPr/>
          <p:nvPr/>
        </p:nvSpPr>
        <p:spPr>
          <a:xfrm>
            <a:off x="838200" y="475903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/>
            <a:r>
              <a:rPr lang="de-DE" dirty="0" err="1">
                <a:solidFill>
                  <a:srgbClr val="000000"/>
                </a:solidFill>
              </a:rPr>
              <a:t>How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to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decide</a:t>
            </a:r>
            <a:r>
              <a:rPr lang="de-DE" dirty="0">
                <a:solidFill>
                  <a:srgbClr val="000000"/>
                </a:solidFill>
              </a:rPr>
              <a:t>?</a:t>
            </a:r>
          </a:p>
          <a:p>
            <a:pPr marL="457200"/>
            <a:endParaRPr lang="de-DE" dirty="0">
              <a:solidFill>
                <a:srgbClr val="000000"/>
              </a:solidFill>
            </a:endParaRP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Visual check -&gt; Plot </a:t>
            </a:r>
            <a:r>
              <a:rPr lang="de-DE" dirty="0" err="1">
                <a:solidFill>
                  <a:srgbClr val="000000"/>
                </a:solidFill>
              </a:rPr>
              <a:t>and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compare</a:t>
            </a:r>
            <a:endParaRPr lang="de-DE" dirty="0">
              <a:solidFill>
                <a:srgbClr val="000000"/>
              </a:solidFill>
            </a:endParaRP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</a:rPr>
              <a:t>Compute</a:t>
            </a:r>
            <a:r>
              <a:rPr lang="de-DE" dirty="0">
                <a:solidFill>
                  <a:srgbClr val="000000"/>
                </a:solidFill>
              </a:rPr>
              <a:t> sample/</a:t>
            </a:r>
            <a:r>
              <a:rPr lang="de-DE" dirty="0" err="1">
                <a:solidFill>
                  <a:srgbClr val="000000"/>
                </a:solidFill>
              </a:rPr>
              <a:t>distribution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statistics</a:t>
            </a:r>
            <a:endParaRPr lang="de-DE" dirty="0">
              <a:solidFill>
                <a:srgbClr val="000000"/>
              </a:solidFill>
            </a:endParaRP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Test </a:t>
            </a:r>
            <a:r>
              <a:rPr lang="de-DE" dirty="0">
                <a:solidFill>
                  <a:srgbClr val="000000"/>
                </a:solidFill>
                <a:sym typeface="Wingdings" pitchFamily="2" charset="2"/>
              </a:rPr>
              <a:t>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993AF2C-B5D4-F74B-A900-E3241AF63AF0}"/>
              </a:ext>
            </a:extLst>
          </p:cNvPr>
          <p:cNvSpPr txBox="1"/>
          <p:nvPr/>
        </p:nvSpPr>
        <p:spPr>
          <a:xfrm>
            <a:off x="2463054" y="1965963"/>
            <a:ext cx="3486150" cy="2585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>
              <a:latin typeface="Avenir Book" panose="02000503020000020003" pitchFamily="2" charset="0"/>
            </a:endParaRPr>
          </a:p>
          <a:p>
            <a:r>
              <a:rPr lang="en-GB" dirty="0">
                <a:latin typeface="Avenir Book" panose="02000503020000020003" pitchFamily="2" charset="0"/>
              </a:rPr>
              <a:t>Parametric test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Assumptions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underlying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endParaRPr lang="de-DE" b="0" dirty="0">
              <a:effectLst/>
            </a:endParaRP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“More </a:t>
            </a:r>
            <a:r>
              <a:rPr lang="de-DE" dirty="0" err="1"/>
              <a:t>statistical</a:t>
            </a:r>
            <a:r>
              <a:rPr lang="de-DE" dirty="0"/>
              <a:t> power”</a:t>
            </a:r>
            <a:endParaRPr lang="de-DE" b="0" dirty="0">
              <a:effectLst/>
            </a:endParaRPr>
          </a:p>
          <a:p>
            <a:r>
              <a:rPr lang="de-DE" dirty="0"/>
              <a:t/>
            </a:r>
            <a:br>
              <a:rPr lang="de-DE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946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44F0759-5C18-294C-A448-FA6E20BBEE80}"/>
              </a:ext>
            </a:extLst>
          </p:cNvPr>
          <p:cNvSpPr txBox="1"/>
          <p:nvPr/>
        </p:nvSpPr>
        <p:spPr>
          <a:xfrm>
            <a:off x="4324351" y="1738224"/>
            <a:ext cx="3486150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>
              <a:latin typeface="Avenir Book" panose="02000503020000020003" pitchFamily="2" charset="0"/>
            </a:endParaRPr>
          </a:p>
          <a:p>
            <a:r>
              <a:rPr lang="en-GB" dirty="0">
                <a:latin typeface="Avenir Book" panose="02000503020000020003" pitchFamily="2" charset="0"/>
              </a:rPr>
              <a:t>One sample</a:t>
            </a:r>
          </a:p>
          <a:p>
            <a:endParaRPr lang="en-GB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Variance</a:t>
            </a:r>
            <a:r>
              <a:rPr lang="de-DE" dirty="0"/>
              <a:t> </a:t>
            </a:r>
            <a:r>
              <a:rPr lang="de-DE" dirty="0" err="1"/>
              <a:t>known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Variance</a:t>
            </a:r>
            <a:r>
              <a:rPr lang="de-DE" dirty="0"/>
              <a:t> </a:t>
            </a:r>
            <a:r>
              <a:rPr lang="de-DE" dirty="0" err="1"/>
              <a:t>unknown</a:t>
            </a:r>
            <a:r>
              <a:rPr lang="de-DE" dirty="0"/>
              <a:t/>
            </a:r>
            <a:br>
              <a:rPr lang="de-DE" dirty="0"/>
            </a:br>
            <a:endParaRPr lang="en-GB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41BE90B-CD4E-CE48-BF27-D80A5D786005}"/>
              </a:ext>
            </a:extLst>
          </p:cNvPr>
          <p:cNvSpPr txBox="1"/>
          <p:nvPr/>
        </p:nvSpPr>
        <p:spPr>
          <a:xfrm>
            <a:off x="4324351" y="3555708"/>
            <a:ext cx="3486150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>
              <a:latin typeface="Avenir Book" panose="02000503020000020003" pitchFamily="2" charset="0"/>
            </a:endParaRPr>
          </a:p>
          <a:p>
            <a:r>
              <a:rPr lang="en-GB" dirty="0">
                <a:latin typeface="Avenir Book" panose="02000503020000020003" pitchFamily="2" charset="0"/>
              </a:rPr>
              <a:t>Two sample</a:t>
            </a:r>
          </a:p>
          <a:p>
            <a:endParaRPr lang="en-GB" dirty="0">
              <a:latin typeface="Avenir Book" panose="02000503020000020003" pitchFamily="2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de-DE" dirty="0"/>
              <a:t>same, </a:t>
            </a:r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variance</a:t>
            </a:r>
            <a:endParaRPr lang="de-DE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de-DE" dirty="0"/>
              <a:t>same, </a:t>
            </a:r>
            <a:r>
              <a:rPr lang="de-DE" dirty="0" err="1"/>
              <a:t>unknown</a:t>
            </a:r>
            <a:r>
              <a:rPr lang="de-DE" dirty="0"/>
              <a:t> </a:t>
            </a:r>
            <a:r>
              <a:rPr lang="de-DE" dirty="0" err="1"/>
              <a:t>variance</a:t>
            </a:r>
            <a:endParaRPr lang="de-DE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de-DE" dirty="0"/>
              <a:t>different </a:t>
            </a:r>
            <a:r>
              <a:rPr lang="de-DE" dirty="0" err="1"/>
              <a:t>variance</a:t>
            </a:r>
            <a:endParaRPr lang="de-DE" dirty="0"/>
          </a:p>
          <a:p>
            <a:pPr fontAlgn="base"/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74D89D4-2FEF-6549-93E9-F3CAB5B91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Assumptions on the variance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473797A-F31B-6E42-9C4F-CE37BDF3039B}"/>
              </a:ext>
            </a:extLst>
          </p:cNvPr>
          <p:cNvSpPr/>
          <p:nvPr/>
        </p:nvSpPr>
        <p:spPr>
          <a:xfrm>
            <a:off x="1276351" y="505002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/>
            <a:r>
              <a:rPr lang="de-DE" dirty="0" err="1">
                <a:solidFill>
                  <a:srgbClr val="000000"/>
                </a:solidFill>
              </a:rPr>
              <a:t>How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to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decide</a:t>
            </a:r>
            <a:r>
              <a:rPr lang="de-DE" dirty="0">
                <a:solidFill>
                  <a:srgbClr val="000000"/>
                </a:solidFill>
              </a:rPr>
              <a:t>?</a:t>
            </a:r>
          </a:p>
          <a:p>
            <a:pPr marL="457200"/>
            <a:endParaRPr lang="de-DE" dirty="0">
              <a:solidFill>
                <a:srgbClr val="000000"/>
              </a:solidFill>
            </a:endParaRP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Visual check -&gt; Plot </a:t>
            </a:r>
            <a:r>
              <a:rPr lang="de-DE" dirty="0" err="1">
                <a:solidFill>
                  <a:srgbClr val="000000"/>
                </a:solidFill>
              </a:rPr>
              <a:t>and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compare</a:t>
            </a:r>
            <a:endParaRPr lang="de-DE" dirty="0">
              <a:solidFill>
                <a:srgbClr val="000000"/>
              </a:solidFill>
            </a:endParaRP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Test </a:t>
            </a:r>
            <a:r>
              <a:rPr lang="de-DE" dirty="0">
                <a:solidFill>
                  <a:srgbClr val="000000"/>
                </a:solidFill>
                <a:sym typeface="Wingdings" pitchFamily="2" charset="2"/>
              </a:rPr>
              <a:t>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79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6DE7AC4-46D8-4E46-82D2-0CBADFAF8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431" y="365125"/>
            <a:ext cx="9447137" cy="6248046"/>
          </a:xfrm>
          <a:prstGeom prst="rect">
            <a:avLst/>
          </a:prstGeom>
        </p:spPr>
      </p:pic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3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C4054EF3-22F2-CD42-A317-A2388CE56926}"/>
                  </a:ext>
                </a:extLst>
              </p14:cNvPr>
              <p14:cNvContentPartPr/>
              <p14:nvPr/>
            </p14:nvContentPartPr>
            <p14:xfrm>
              <a:off x="1055628" y="1823666"/>
              <a:ext cx="1869480" cy="1267200"/>
            </p14:xfrm>
          </p:contentPart>
        </mc:Choice>
        <mc:Fallback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C4054EF3-22F2-CD42-A317-A2388CE569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2628" y="1446026"/>
                <a:ext cx="1995120" cy="20228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feld 6">
            <a:extLst>
              <a:ext uri="{FF2B5EF4-FFF2-40B4-BE49-F238E27FC236}">
                <a16:creationId xmlns:a16="http://schemas.microsoft.com/office/drawing/2014/main" id="{A291CCD2-D6AA-0C43-AFC7-F2E543725618}"/>
              </a:ext>
            </a:extLst>
          </p:cNvPr>
          <p:cNvSpPr txBox="1"/>
          <p:nvPr/>
        </p:nvSpPr>
        <p:spPr>
          <a:xfrm>
            <a:off x="1714500" y="2023693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paired</a:t>
            </a:r>
          </a:p>
        </p:txBody>
      </p:sp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5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6BD05D1C-7E06-844A-88EF-61EF33437E81}"/>
                  </a:ext>
                </a:extLst>
              </p14:cNvPr>
              <p14:cNvContentPartPr/>
              <p14:nvPr/>
            </p14:nvContentPartPr>
            <p14:xfrm>
              <a:off x="9474862" y="5039842"/>
              <a:ext cx="1533960" cy="1528560"/>
            </p14:xfrm>
          </p:contentPart>
        </mc:Choice>
        <mc:Fallback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6BD05D1C-7E06-844A-88EF-61EF33437E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12222" y="4662202"/>
                <a:ext cx="1659600" cy="228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86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6734D-D92E-C342-87BF-A57B4372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“t-test”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7A3D4E9-4A67-DE4C-B85D-6D58F31162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1600" dirty="0"/>
                  <a:t>Two groups X, Y -&gt; Do they, on average, differ?</a:t>
                </a:r>
              </a:p>
              <a:p>
                <a:r>
                  <a:rPr lang="en-GB" sz="1600" dirty="0"/>
                  <a:t>H</a:t>
                </a:r>
                <a:r>
                  <a:rPr lang="en-GB" sz="1600" baseline="-25000" dirty="0"/>
                  <a:t>0</a:t>
                </a:r>
                <a:r>
                  <a:rPr lang="en-GB" sz="1600" dirty="0"/>
                  <a:t>: mean(X) = mean(Y) vs. H</a:t>
                </a:r>
                <a:r>
                  <a:rPr lang="en-GB" sz="1600" baseline="-25000" dirty="0"/>
                  <a:t>1</a:t>
                </a:r>
                <a:r>
                  <a:rPr lang="en-GB" sz="1600" dirty="0"/>
                  <a:t>: mean(X)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GB" sz="1600" dirty="0"/>
                  <a:t> mean(Y)</a:t>
                </a:r>
              </a:p>
              <a:p>
                <a:r>
                  <a:rPr lang="en-US" sz="1600" b="0" dirty="0"/>
                  <a:t>Assumptions: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1600" dirty="0"/>
                  <a:t> or sample size large enough</a:t>
                </a:r>
              </a:p>
              <a:p>
                <a:r>
                  <a:rPr lang="en-GB" sz="1600" dirty="0"/>
                  <a:t>Significance level: 5%</a:t>
                </a:r>
              </a:p>
              <a:p>
                <a:pPr lvl="1"/>
                <a:endParaRPr lang="en-GB" sz="1600" dirty="0"/>
              </a:p>
              <a:p>
                <a:endParaRPr lang="en-GB" sz="16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7A3D4E9-4A67-DE4C-B85D-6D58F31162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2" t="-8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C416BA8-7840-C146-958F-50CEF229961A}"/>
                  </a:ext>
                </a:extLst>
              </p:cNvPr>
              <p:cNvSpPr txBox="1"/>
              <p:nvPr/>
            </p:nvSpPr>
            <p:spPr>
              <a:xfrm>
                <a:off x="6275274" y="2136428"/>
                <a:ext cx="368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H</a:t>
                </a:r>
                <a:r>
                  <a:rPr lang="en-GB" baseline="-25000" dirty="0"/>
                  <a:t>0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vs. H</a:t>
                </a:r>
                <a:r>
                  <a:rPr lang="en-GB" baseline="-25000" dirty="0"/>
                  <a:t>1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C416BA8-7840-C146-958F-50CEF2299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274" y="2136428"/>
                <a:ext cx="3684278" cy="369332"/>
              </a:xfrm>
              <a:prstGeom prst="rect">
                <a:avLst/>
              </a:prstGeom>
              <a:blipFill>
                <a:blip r:embed="rId3"/>
                <a:stretch>
                  <a:fillRect l="-1027" t="-6667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4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27087B3F-2D7C-3048-985B-18EFE96D9243}"/>
                  </a:ext>
                </a:extLst>
              </p14:cNvPr>
              <p14:cNvContentPartPr/>
              <p14:nvPr/>
            </p14:nvContentPartPr>
            <p14:xfrm>
              <a:off x="5479222" y="2202682"/>
              <a:ext cx="658440" cy="245160"/>
            </p14:xfrm>
          </p:contentPart>
        </mc:Choice>
        <mc:Fallback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27087B3F-2D7C-3048-985B-18EFE96D92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16582" y="1825042"/>
                <a:ext cx="784080" cy="10008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Grafik 9">
            <a:extLst>
              <a:ext uri="{FF2B5EF4-FFF2-40B4-BE49-F238E27FC236}">
                <a16:creationId xmlns:a16="http://schemas.microsoft.com/office/drawing/2014/main" id="{15FA5E84-9A32-8940-8F8C-7AD7B31D77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706" y="3814805"/>
            <a:ext cx="5384800" cy="18796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4AE4CE8-85AC-2047-A438-817A8775E488}"/>
              </a:ext>
            </a:extLst>
          </p:cNvPr>
          <p:cNvSpPr txBox="1"/>
          <p:nvPr/>
        </p:nvSpPr>
        <p:spPr>
          <a:xfrm>
            <a:off x="316706" y="3661053"/>
            <a:ext cx="104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Sample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D42CAE9-5D0F-6247-82C6-6C4FE9F1FE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9224" y="3058345"/>
            <a:ext cx="6392776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228BE3C2-CBDA-814D-BB1D-6B298E1E4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036" y="3031987"/>
            <a:ext cx="5729287" cy="339443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0E9516E-14D9-4F4D-88FA-52C3A13E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“t-test”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261A607-1F71-4B4E-9FCF-853D5DEB7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7613"/>
          </a:xfrm>
        </p:spPr>
        <p:txBody>
          <a:bodyPr>
            <a:normAutofit/>
          </a:bodyPr>
          <a:lstStyle/>
          <a:p>
            <a:r>
              <a:rPr lang="en-GB" sz="2000" dirty="0"/>
              <a:t>Test statistic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12D84D-31B3-5748-8ADE-05CB1CCB1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137" y="1423986"/>
            <a:ext cx="4813300" cy="1866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7CC2EBE-C4B7-4740-9F5E-8F20E112685C}"/>
                  </a:ext>
                </a:extLst>
              </p:cNvPr>
              <p:cNvSpPr txBox="1"/>
              <p:nvPr/>
            </p:nvSpPr>
            <p:spPr>
              <a:xfrm>
                <a:off x="8127998" y="1563689"/>
                <a:ext cx="533082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dirty="0"/>
                  <a:t> : sample mean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dirty="0"/>
                  <a:t> : sample size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dirty="0"/>
                  <a:t> : standard deviation of the sample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7CC2EBE-C4B7-4740-9F5E-8F20E1126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998" y="1563689"/>
                <a:ext cx="5330826" cy="923330"/>
              </a:xfrm>
              <a:prstGeom prst="rect">
                <a:avLst/>
              </a:prstGeom>
              <a:blipFill>
                <a:blip r:embed="rId4"/>
                <a:stretch>
                  <a:fillRect t="-4110" b="-109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4">
                <a:extLst>
                  <a:ext uri="{FF2B5EF4-FFF2-40B4-BE49-F238E27FC236}">
                    <a16:creationId xmlns:a16="http://schemas.microsoft.com/office/drawing/2014/main" id="{9E50F0D3-A4C8-6044-B3A6-F695620E82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076776"/>
                <a:ext cx="10515600" cy="12176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−2)</m:t>
                    </m:r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10" name="Inhaltsplatzhalter 4">
                <a:extLst>
                  <a:ext uri="{FF2B5EF4-FFF2-40B4-BE49-F238E27FC236}">
                    <a16:creationId xmlns:a16="http://schemas.microsoft.com/office/drawing/2014/main" id="{9E50F0D3-A4C8-6044-B3A6-F695620E8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76776"/>
                <a:ext cx="10515600" cy="1217613"/>
              </a:xfrm>
              <a:prstGeom prst="rect">
                <a:avLst/>
              </a:prstGeom>
              <a:blipFill>
                <a:blip r:embed="rId5"/>
                <a:stretch>
                  <a:fillRect l="-603" t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87033F68-3438-3341-AF0B-BDF47C1D21C2}"/>
              </a:ext>
            </a:extLst>
          </p:cNvPr>
          <p:cNvGrpSpPr/>
          <p:nvPr/>
        </p:nvGrpSpPr>
        <p:grpSpPr>
          <a:xfrm>
            <a:off x="1442902" y="3378802"/>
            <a:ext cx="2252160" cy="381240"/>
            <a:chOff x="1442902" y="3378802"/>
            <a:chExt cx="2252160" cy="381240"/>
          </a:xfrm>
        </p:grpSpPr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6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D81EE15C-6B29-ED4F-955D-0F12B1F842F5}"/>
                    </a:ext>
                  </a:extLst>
                </p14:cNvPr>
                <p14:cNvContentPartPr/>
                <p14:nvPr/>
              </p14:nvContentPartPr>
              <p14:xfrm>
                <a:off x="1442902" y="3494722"/>
                <a:ext cx="2178000" cy="14400"/>
              </p14:xfrm>
            </p:contentPart>
          </mc:Choice>
          <mc:Fallback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D81EE15C-6B29-ED4F-955D-0F12B1F842F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79902" y="3116722"/>
                  <a:ext cx="2303640" cy="77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8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9A0DDA13-E95F-D64F-BBA8-A376F286B853}"/>
                    </a:ext>
                  </a:extLst>
                </p14:cNvPr>
                <p14:cNvContentPartPr/>
                <p14:nvPr/>
              </p14:nvContentPartPr>
              <p14:xfrm>
                <a:off x="3438022" y="3378802"/>
                <a:ext cx="257040" cy="381240"/>
              </p14:xfrm>
            </p:contentPart>
          </mc:Choice>
          <mc:Fallback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9A0DDA13-E95F-D64F-BBA8-A376F286B85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75382" y="3001162"/>
                  <a:ext cx="382680" cy="1136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CD6C36FD-E36F-BC4C-8840-324392C1E72D}"/>
              </a:ext>
            </a:extLst>
          </p:cNvPr>
          <p:cNvSpPr txBox="1"/>
          <p:nvPr/>
        </p:nvSpPr>
        <p:spPr>
          <a:xfrm>
            <a:off x="3871908" y="3350226"/>
            <a:ext cx="270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Students t distribution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01707869-B35D-4A40-A42B-7084600C60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92285" y="3772984"/>
            <a:ext cx="1473200" cy="762000"/>
          </a:xfrm>
          <a:prstGeom prst="rect">
            <a:avLst/>
          </a:prstGeom>
        </p:spPr>
      </p:pic>
      <p:pic>
        <p:nvPicPr>
          <p:cNvPr id="75" name="Grafik 74">
            <a:extLst>
              <a:ext uri="{FF2B5EF4-FFF2-40B4-BE49-F238E27FC236}">
                <a16:creationId xmlns:a16="http://schemas.microsoft.com/office/drawing/2014/main" id="{F4F63783-3250-C540-AD08-505DC4CAC6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5502" y="3963878"/>
            <a:ext cx="6094752" cy="2376441"/>
          </a:xfrm>
          <a:prstGeom prst="rect">
            <a:avLst/>
          </a:prstGeom>
        </p:spPr>
      </p:pic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67FB8BE8-571A-3047-AA59-8D335A0B5904}"/>
              </a:ext>
            </a:extLst>
          </p:cNvPr>
          <p:cNvGrpSpPr/>
          <p:nvPr/>
        </p:nvGrpSpPr>
        <p:grpSpPr>
          <a:xfrm>
            <a:off x="9916762" y="6069734"/>
            <a:ext cx="291960" cy="455760"/>
            <a:chOff x="9897502" y="6089602"/>
            <a:chExt cx="291960" cy="455760"/>
          </a:xfrm>
        </p:grpSpPr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12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4CB22955-A422-8C42-BFFA-7F9B25D34DFE}"/>
                    </a:ext>
                  </a:extLst>
                </p14:cNvPr>
                <p14:cNvContentPartPr/>
                <p14:nvPr/>
              </p14:nvContentPartPr>
              <p14:xfrm>
                <a:off x="10034662" y="6100402"/>
                <a:ext cx="360" cy="143280"/>
              </p14:xfrm>
            </p:contentPart>
          </mc:Choice>
          <mc:Fallback>
            <p:pic>
              <p:nvPicPr>
                <p:cNvPr id="124" name="Freihand 123">
                  <a:extLst>
                    <a:ext uri="{FF2B5EF4-FFF2-40B4-BE49-F238E27FC236}">
                      <a16:creationId xmlns:a16="http://schemas.microsoft.com/office/drawing/2014/main" id="{4CB22955-A422-8C42-BFFA-7F9B25D34DF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971662" y="5722402"/>
                  <a:ext cx="126000" cy="89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14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315802E6-615A-CB46-94DB-493816544934}"/>
                    </a:ext>
                  </a:extLst>
                </p14:cNvPr>
                <p14:cNvContentPartPr/>
                <p14:nvPr/>
              </p14:nvContentPartPr>
              <p14:xfrm>
                <a:off x="10010902" y="6405322"/>
                <a:ext cx="360" cy="140040"/>
              </p14:xfrm>
            </p:contentPart>
          </mc:Choice>
          <mc:Fallback>
            <p:pic>
              <p:nvPicPr>
                <p:cNvPr id="125" name="Freihand 124">
                  <a:extLst>
                    <a:ext uri="{FF2B5EF4-FFF2-40B4-BE49-F238E27FC236}">
                      <a16:creationId xmlns:a16="http://schemas.microsoft.com/office/drawing/2014/main" id="{315802E6-615A-CB46-94DB-49381654493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947902" y="6027682"/>
                  <a:ext cx="126000" cy="89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16">
              <p14:nvContentPartPr>
                <p14:cNvPr id="127" name="Freihand 126">
                  <a:extLst>
                    <a:ext uri="{FF2B5EF4-FFF2-40B4-BE49-F238E27FC236}">
                      <a16:creationId xmlns:a16="http://schemas.microsoft.com/office/drawing/2014/main" id="{D361E7A7-8F8E-A045-9BAC-9F3A0CC80C58}"/>
                    </a:ext>
                  </a:extLst>
                </p14:cNvPr>
                <p14:cNvContentPartPr/>
                <p14:nvPr/>
              </p14:nvContentPartPr>
              <p14:xfrm>
                <a:off x="9897502" y="6358882"/>
                <a:ext cx="291960" cy="360"/>
              </p14:xfrm>
            </p:contentPart>
          </mc:Choice>
          <mc:Fallback>
            <p:pic>
              <p:nvPicPr>
                <p:cNvPr id="127" name="Freihand 126">
                  <a:extLst>
                    <a:ext uri="{FF2B5EF4-FFF2-40B4-BE49-F238E27FC236}">
                      <a16:creationId xmlns:a16="http://schemas.microsoft.com/office/drawing/2014/main" id="{D361E7A7-8F8E-A045-9BAC-9F3A0CC80C5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834862" y="5980882"/>
                  <a:ext cx="4176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18">
              <p14:nvContentPartPr>
                <p14:cNvPr id="129" name="Freihand 128">
                  <a:extLst>
                    <a:ext uri="{FF2B5EF4-FFF2-40B4-BE49-F238E27FC236}">
                      <a16:creationId xmlns:a16="http://schemas.microsoft.com/office/drawing/2014/main" id="{EBB21D3E-8FCD-A542-8CC1-DD2CF7467587}"/>
                    </a:ext>
                  </a:extLst>
                </p14:cNvPr>
                <p14:cNvContentPartPr/>
                <p14:nvPr/>
              </p14:nvContentPartPr>
              <p14:xfrm>
                <a:off x="9916942" y="6345922"/>
                <a:ext cx="258120" cy="196560"/>
              </p14:xfrm>
            </p:contentPart>
          </mc:Choice>
          <mc:Fallback>
            <p:pic>
              <p:nvPicPr>
                <p:cNvPr id="129" name="Freihand 128">
                  <a:extLst>
                    <a:ext uri="{FF2B5EF4-FFF2-40B4-BE49-F238E27FC236}">
                      <a16:creationId xmlns:a16="http://schemas.microsoft.com/office/drawing/2014/main" id="{EBB21D3E-8FCD-A542-8CC1-DD2CF746758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54302" y="5967922"/>
                  <a:ext cx="383760" cy="9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20">
              <p14:nvContentPartPr>
                <p14:cNvPr id="131" name="Freihand 130">
                  <a:extLst>
                    <a:ext uri="{FF2B5EF4-FFF2-40B4-BE49-F238E27FC236}">
                      <a16:creationId xmlns:a16="http://schemas.microsoft.com/office/drawing/2014/main" id="{A5128105-7C5F-D049-BAB4-190FFF977899}"/>
                    </a:ext>
                  </a:extLst>
                </p14:cNvPr>
                <p14:cNvContentPartPr/>
                <p14:nvPr/>
              </p14:nvContentPartPr>
              <p14:xfrm>
                <a:off x="10013062" y="6089602"/>
                <a:ext cx="360" cy="168120"/>
              </p14:xfrm>
            </p:contentPart>
          </mc:Choice>
          <mc:Fallback>
            <p:pic>
              <p:nvPicPr>
                <p:cNvPr id="131" name="Freihand 130">
                  <a:extLst>
                    <a:ext uri="{FF2B5EF4-FFF2-40B4-BE49-F238E27FC236}">
                      <a16:creationId xmlns:a16="http://schemas.microsoft.com/office/drawing/2014/main" id="{A5128105-7C5F-D049-BAB4-190FFF97789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50422" y="5711602"/>
                  <a:ext cx="126000" cy="9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uppieren 151">
            <a:extLst>
              <a:ext uri="{FF2B5EF4-FFF2-40B4-BE49-F238E27FC236}">
                <a16:creationId xmlns:a16="http://schemas.microsoft.com/office/drawing/2014/main" id="{83902B3D-9DCF-FD41-B718-A1DF814C6EB4}"/>
              </a:ext>
            </a:extLst>
          </p:cNvPr>
          <p:cNvGrpSpPr/>
          <p:nvPr/>
        </p:nvGrpSpPr>
        <p:grpSpPr>
          <a:xfrm>
            <a:off x="7287502" y="5188882"/>
            <a:ext cx="3457440" cy="976456"/>
            <a:chOff x="7287502" y="5188882"/>
            <a:chExt cx="3457440" cy="976456"/>
          </a:xfrm>
        </p:grpSpPr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22">
              <p14:nvContentPartPr>
                <p14:cNvPr id="134" name="Freihand 133">
                  <a:extLst>
                    <a:ext uri="{FF2B5EF4-FFF2-40B4-BE49-F238E27FC236}">
                      <a16:creationId xmlns:a16="http://schemas.microsoft.com/office/drawing/2014/main" id="{83936D45-431C-2B41-A9F9-ACD96927B241}"/>
                    </a:ext>
                  </a:extLst>
                </p14:cNvPr>
                <p14:cNvContentPartPr/>
                <p14:nvPr/>
              </p14:nvContentPartPr>
              <p14:xfrm>
                <a:off x="9983182" y="5188882"/>
                <a:ext cx="57960" cy="949320"/>
              </p14:xfrm>
            </p:contentPart>
          </mc:Choice>
          <mc:Fallback>
            <p:pic>
              <p:nvPicPr>
                <p:cNvPr id="134" name="Freihand 133">
                  <a:extLst>
                    <a:ext uri="{FF2B5EF4-FFF2-40B4-BE49-F238E27FC236}">
                      <a16:creationId xmlns:a16="http://schemas.microsoft.com/office/drawing/2014/main" id="{83936D45-431C-2B41-A9F9-ACD96927B24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20542" y="4810882"/>
                  <a:ext cx="183600" cy="1704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1" name="Gruppieren 150">
              <a:extLst>
                <a:ext uri="{FF2B5EF4-FFF2-40B4-BE49-F238E27FC236}">
                  <a16:creationId xmlns:a16="http://schemas.microsoft.com/office/drawing/2014/main" id="{066E30F2-766D-3443-A500-5C05FB038F4F}"/>
                </a:ext>
              </a:extLst>
            </p:cNvPr>
            <p:cNvGrpSpPr/>
            <p:nvPr/>
          </p:nvGrpSpPr>
          <p:grpSpPr>
            <a:xfrm>
              <a:off x="7287502" y="5219978"/>
              <a:ext cx="3457440" cy="945360"/>
              <a:chOff x="7287502" y="5191402"/>
              <a:chExt cx="3457440" cy="945360"/>
            </a:xfrm>
          </p:grpSpPr>
          <mc:AlternateContent xmlns:mc="http://schemas.openxmlformats.org/markup-compatibility/2006">
            <mc:Choice xmlns:aink="http://schemas.microsoft.com/office/drawing/2016/ink" xmlns:p14="http://schemas.microsoft.com/office/powerpoint/2010/main" xmlns="" Requires="p14 aink">
              <p:contentPart p14:bwMode="auto" r:id="rId24">
                <p14:nvContentPartPr>
                  <p14:cNvPr id="135" name="Freihand 134">
                    <a:extLst>
                      <a:ext uri="{FF2B5EF4-FFF2-40B4-BE49-F238E27FC236}">
                        <a16:creationId xmlns:a16="http://schemas.microsoft.com/office/drawing/2014/main" id="{7E5CF004-96CA-1F49-ABFD-17AD10B40B79}"/>
                      </a:ext>
                    </a:extLst>
                  </p14:cNvPr>
                  <p14:cNvContentPartPr/>
                  <p14:nvPr/>
                </p14:nvContentPartPr>
                <p14:xfrm>
                  <a:off x="10062742" y="5456002"/>
                  <a:ext cx="682200" cy="650880"/>
                </p14:xfrm>
              </p:contentPart>
            </mc:Choice>
            <mc:Fallback>
              <p:pic>
                <p:nvPicPr>
                  <p:cNvPr id="135" name="Freihand 134">
                    <a:extLst>
                      <a:ext uri="{FF2B5EF4-FFF2-40B4-BE49-F238E27FC236}">
                        <a16:creationId xmlns:a16="http://schemas.microsoft.com/office/drawing/2014/main" id="{7E5CF004-96CA-1F49-ABFD-17AD10B40B79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9999742" y="5078362"/>
                    <a:ext cx="807840" cy="140652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50" name="Gruppieren 149">
                <a:extLst>
                  <a:ext uri="{FF2B5EF4-FFF2-40B4-BE49-F238E27FC236}">
                    <a16:creationId xmlns:a16="http://schemas.microsoft.com/office/drawing/2014/main" id="{1A45E5A2-74D9-C04C-9666-9CA1E8823771}"/>
                  </a:ext>
                </a:extLst>
              </p:cNvPr>
              <p:cNvGrpSpPr/>
              <p:nvPr/>
            </p:nvGrpSpPr>
            <p:grpSpPr>
              <a:xfrm>
                <a:off x="7287502" y="5191402"/>
                <a:ext cx="2606760" cy="945360"/>
                <a:chOff x="7287502" y="5191402"/>
                <a:chExt cx="2606760" cy="945360"/>
              </a:xfrm>
            </p:grpSpPr>
            <mc:AlternateContent xmlns:mc="http://schemas.openxmlformats.org/markup-compatibility/2006">
              <mc:Choice xmlns:aink="http://schemas.microsoft.com/office/drawing/2016/ink" xmlns:p14="http://schemas.microsoft.com/office/powerpoint/2010/main" xmlns="" Requires="p14 aink">
                <p:contentPart p14:bwMode="auto" r:id="rId26">
                  <p14:nvContentPartPr>
                    <p14:cNvPr id="136" name="Freihand 135">
                      <a:extLst>
                        <a:ext uri="{FF2B5EF4-FFF2-40B4-BE49-F238E27FC236}">
                          <a16:creationId xmlns:a16="http://schemas.microsoft.com/office/drawing/2014/main" id="{75F3711B-9AAF-C84E-962F-FF5C43553C0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690862" y="5191402"/>
                    <a:ext cx="203400" cy="7560"/>
                  </p14:xfrm>
                </p:contentPart>
              </mc:Choice>
              <mc:Fallback>
                <p:pic>
                  <p:nvPicPr>
                    <p:cNvPr id="136" name="Freihand 135">
                      <a:extLst>
                        <a:ext uri="{FF2B5EF4-FFF2-40B4-BE49-F238E27FC236}">
                          <a16:creationId xmlns:a16="http://schemas.microsoft.com/office/drawing/2014/main" id="{75F3711B-9AAF-C84E-962F-FF5C43553C0F}"/>
                        </a:ext>
                      </a:extLst>
                    </p:cNvPr>
                    <p:cNvPicPr/>
                    <p:nvPr/>
                  </p:nvPicPr>
                  <p:blipFill>
                    <a:blip r:embed="rId27"/>
                    <a:stretch>
                      <a:fillRect/>
                    </a:stretch>
                  </p:blipFill>
                  <p:spPr>
                    <a:xfrm>
                      <a:off x="9628222" y="4813762"/>
                      <a:ext cx="329040" cy="763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aink="http://schemas.microsoft.com/office/drawing/2016/ink" xmlns:p14="http://schemas.microsoft.com/office/powerpoint/2010/main" xmlns="" Requires="p14 aink">
                <p:contentPart p14:bwMode="auto" r:id="rId28">
                  <p14:nvContentPartPr>
                    <p14:cNvPr id="137" name="Freihand 136">
                      <a:extLst>
                        <a:ext uri="{FF2B5EF4-FFF2-40B4-BE49-F238E27FC236}">
                          <a16:creationId xmlns:a16="http://schemas.microsoft.com/office/drawing/2014/main" id="{F1DE3E22-3C1F-5748-8038-1A90DA35135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259942" y="5198962"/>
                    <a:ext cx="258480" cy="17640"/>
                  </p14:xfrm>
                </p:contentPart>
              </mc:Choice>
              <mc:Fallback>
                <p:pic>
                  <p:nvPicPr>
                    <p:cNvPr id="137" name="Freihand 136">
                      <a:extLst>
                        <a:ext uri="{FF2B5EF4-FFF2-40B4-BE49-F238E27FC236}">
                          <a16:creationId xmlns:a16="http://schemas.microsoft.com/office/drawing/2014/main" id="{F1DE3E22-3C1F-5748-8038-1A90DA351350}"/>
                        </a:ext>
                      </a:extLst>
                    </p:cNvPr>
                    <p:cNvPicPr/>
                    <p:nvPr/>
                  </p:nvPicPr>
                  <p:blipFill>
                    <a:blip r:embed="rId29"/>
                    <a:stretch>
                      <a:fillRect/>
                    </a:stretch>
                  </p:blipFill>
                  <p:spPr>
                    <a:xfrm>
                      <a:off x="9197302" y="4820962"/>
                      <a:ext cx="384120" cy="77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aink="http://schemas.microsoft.com/office/drawing/2016/ink" xmlns:p14="http://schemas.microsoft.com/office/powerpoint/2010/main" xmlns="" Requires="p14 aink">
                <p:contentPart p14:bwMode="auto" r:id="rId30">
                  <p14:nvContentPartPr>
                    <p14:cNvPr id="139" name="Freihand 138">
                      <a:extLst>
                        <a:ext uri="{FF2B5EF4-FFF2-40B4-BE49-F238E27FC236}">
                          <a16:creationId xmlns:a16="http://schemas.microsoft.com/office/drawing/2014/main" id="{825591FC-06E1-1F47-B82A-52D276C7A7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31182" y="5212282"/>
                    <a:ext cx="282960" cy="3960"/>
                  </p14:xfrm>
                </p:contentPart>
              </mc:Choice>
              <mc:Fallback>
                <p:pic>
                  <p:nvPicPr>
                    <p:cNvPr id="139" name="Freihand 138">
                      <a:extLst>
                        <a:ext uri="{FF2B5EF4-FFF2-40B4-BE49-F238E27FC236}">
                          <a16:creationId xmlns:a16="http://schemas.microsoft.com/office/drawing/2014/main" id="{825591FC-06E1-1F47-B82A-52D276C7A7E2}"/>
                        </a:ext>
                      </a:extLst>
                    </p:cNvPr>
                    <p:cNvPicPr/>
                    <p:nvPr/>
                  </p:nvPicPr>
                  <p:blipFill>
                    <a:blip r:embed="rId31"/>
                    <a:stretch>
                      <a:fillRect/>
                    </a:stretch>
                  </p:blipFill>
                  <p:spPr>
                    <a:xfrm>
                      <a:off x="8768542" y="4834642"/>
                      <a:ext cx="408600" cy="759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aink="http://schemas.microsoft.com/office/drawing/2016/ink" xmlns:p14="http://schemas.microsoft.com/office/powerpoint/2010/main" xmlns="" Requires="p14 aink">
                <p:contentPart p14:bwMode="auto" r:id="rId32">
                  <p14:nvContentPartPr>
                    <p14:cNvPr id="141" name="Freihand 140">
                      <a:extLst>
                        <a:ext uri="{FF2B5EF4-FFF2-40B4-BE49-F238E27FC236}">
                          <a16:creationId xmlns:a16="http://schemas.microsoft.com/office/drawing/2014/main" id="{07931F98-8135-E840-9BEA-4971A8D28D5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462542" y="5192482"/>
                    <a:ext cx="175680" cy="360"/>
                  </p14:xfrm>
                </p:contentPart>
              </mc:Choice>
              <mc:Fallback>
                <p:pic>
                  <p:nvPicPr>
                    <p:cNvPr id="141" name="Freihand 140">
                      <a:extLst>
                        <a:ext uri="{FF2B5EF4-FFF2-40B4-BE49-F238E27FC236}">
                          <a16:creationId xmlns:a16="http://schemas.microsoft.com/office/drawing/2014/main" id="{07931F98-8135-E840-9BEA-4971A8D28D54}"/>
                        </a:ext>
                      </a:extLst>
                    </p:cNvPr>
                    <p:cNvPicPr/>
                    <p:nvPr/>
                  </p:nvPicPr>
                  <p:blipFill>
                    <a:blip r:embed="rId33"/>
                    <a:stretch>
                      <a:fillRect/>
                    </a:stretch>
                  </p:blipFill>
                  <p:spPr>
                    <a:xfrm>
                      <a:off x="8399542" y="4814842"/>
                      <a:ext cx="301320" cy="75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aink="http://schemas.microsoft.com/office/drawing/2016/ink" xmlns:p14="http://schemas.microsoft.com/office/powerpoint/2010/main" xmlns="" Requires="p14 aink">
                <p:contentPart p14:bwMode="auto" r:id="rId34">
                  <p14:nvContentPartPr>
                    <p14:cNvPr id="143" name="Freihand 142">
                      <a:extLst>
                        <a:ext uri="{FF2B5EF4-FFF2-40B4-BE49-F238E27FC236}">
                          <a16:creationId xmlns:a16="http://schemas.microsoft.com/office/drawing/2014/main" id="{0B6AEB0D-8BCB-AC40-A5E4-F90935CC9FD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230702" y="5214442"/>
                    <a:ext cx="99360" cy="360"/>
                  </p14:xfrm>
                </p:contentPart>
              </mc:Choice>
              <mc:Fallback>
                <p:pic>
                  <p:nvPicPr>
                    <p:cNvPr id="143" name="Freihand 142">
                      <a:extLst>
                        <a:ext uri="{FF2B5EF4-FFF2-40B4-BE49-F238E27FC236}">
                          <a16:creationId xmlns:a16="http://schemas.microsoft.com/office/drawing/2014/main" id="{0B6AEB0D-8BCB-AC40-A5E4-F90935CC9FDE}"/>
                        </a:ext>
                      </a:extLst>
                    </p:cNvPr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8168062" y="4836442"/>
                      <a:ext cx="225000" cy="75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aink="http://schemas.microsoft.com/office/drawing/2016/ink" xmlns:p14="http://schemas.microsoft.com/office/powerpoint/2010/main" xmlns="" Requires="p14 aink">
                <p:contentPart p14:bwMode="auto" r:id="rId36">
                  <p14:nvContentPartPr>
                    <p14:cNvPr id="145" name="Freihand 144">
                      <a:extLst>
                        <a:ext uri="{FF2B5EF4-FFF2-40B4-BE49-F238E27FC236}">
                          <a16:creationId xmlns:a16="http://schemas.microsoft.com/office/drawing/2014/main" id="{0461ACC4-AE4A-484B-8B65-5784859D521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203342" y="5223082"/>
                    <a:ext cx="28080" cy="900720"/>
                  </p14:xfrm>
                </p:contentPart>
              </mc:Choice>
              <mc:Fallback>
                <p:pic>
                  <p:nvPicPr>
                    <p:cNvPr id="145" name="Freihand 144">
                      <a:extLst>
                        <a:ext uri="{FF2B5EF4-FFF2-40B4-BE49-F238E27FC236}">
                          <a16:creationId xmlns:a16="http://schemas.microsoft.com/office/drawing/2014/main" id="{0461ACC4-AE4A-484B-8B65-5784859D521E}"/>
                        </a:ext>
                      </a:extLst>
                    </p:cNvPr>
                    <p:cNvPicPr/>
                    <p:nvPr/>
                  </p:nvPicPr>
                  <p:blipFill>
                    <a:blip r:embed="rId37"/>
                    <a:stretch>
                      <a:fillRect/>
                    </a:stretch>
                  </p:blipFill>
                  <p:spPr>
                    <a:xfrm>
                      <a:off x="8140342" y="4845442"/>
                      <a:ext cx="153720" cy="1656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aink="http://schemas.microsoft.com/office/drawing/2016/ink" xmlns:p14="http://schemas.microsoft.com/office/powerpoint/2010/main" xmlns="" Requires="p14 aink">
                <p:contentPart p14:bwMode="auto" r:id="rId38">
                  <p14:nvContentPartPr>
                    <p14:cNvPr id="147" name="Freihand 146">
                      <a:extLst>
                        <a:ext uri="{FF2B5EF4-FFF2-40B4-BE49-F238E27FC236}">
                          <a16:creationId xmlns:a16="http://schemas.microsoft.com/office/drawing/2014/main" id="{021E80BB-88AF-E84F-8A11-4542F02719C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237902" y="5213362"/>
                    <a:ext cx="360" cy="906840"/>
                  </p14:xfrm>
                </p:contentPart>
              </mc:Choice>
              <mc:Fallback>
                <p:pic>
                  <p:nvPicPr>
                    <p:cNvPr id="147" name="Freihand 146">
                      <a:extLst>
                        <a:ext uri="{FF2B5EF4-FFF2-40B4-BE49-F238E27FC236}">
                          <a16:creationId xmlns:a16="http://schemas.microsoft.com/office/drawing/2014/main" id="{021E80BB-88AF-E84F-8A11-4542F02719C0}"/>
                        </a:ext>
                      </a:extLst>
                    </p:cNvPr>
                    <p:cNvPicPr/>
                    <p:nvPr/>
                  </p:nvPicPr>
                  <p:blipFill>
                    <a:blip r:embed="rId39"/>
                    <a:stretch>
                      <a:fillRect/>
                    </a:stretch>
                  </p:blipFill>
                  <p:spPr>
                    <a:xfrm>
                      <a:off x="8174902" y="4835362"/>
                      <a:ext cx="126000" cy="1662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aink="http://schemas.microsoft.com/office/drawing/2016/ink" xmlns:p14="http://schemas.microsoft.com/office/powerpoint/2010/main" xmlns="" Requires="p14 aink">
                <p:contentPart p14:bwMode="auto" r:id="rId40">
                  <p14:nvContentPartPr>
                    <p14:cNvPr id="149" name="Freihand 148">
                      <a:extLst>
                        <a:ext uri="{FF2B5EF4-FFF2-40B4-BE49-F238E27FC236}">
                          <a16:creationId xmlns:a16="http://schemas.microsoft.com/office/drawing/2014/main" id="{FC22878B-143F-6445-9E6D-DD120D29258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287502" y="5372122"/>
                    <a:ext cx="909000" cy="764640"/>
                  </p14:xfrm>
                </p:contentPart>
              </mc:Choice>
              <mc:Fallback>
                <p:pic>
                  <p:nvPicPr>
                    <p:cNvPr id="149" name="Freihand 148">
                      <a:extLst>
                        <a:ext uri="{FF2B5EF4-FFF2-40B4-BE49-F238E27FC236}">
                          <a16:creationId xmlns:a16="http://schemas.microsoft.com/office/drawing/2014/main" id="{FC22878B-143F-6445-9E6D-DD120D292582}"/>
                        </a:ext>
                      </a:extLst>
                    </p:cNvPr>
                    <p:cNvPicPr/>
                    <p:nvPr/>
                  </p:nvPicPr>
                  <p:blipFill>
                    <a:blip r:embed="rId41"/>
                    <a:stretch>
                      <a:fillRect/>
                    </a:stretch>
                  </p:blipFill>
                  <p:spPr>
                    <a:xfrm>
                      <a:off x="7224862" y="4994122"/>
                      <a:ext cx="1034640" cy="15202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B6AE4B75-36BB-BB4E-BD12-245AACF38D03}"/>
              </a:ext>
            </a:extLst>
          </p:cNvPr>
          <p:cNvGrpSpPr/>
          <p:nvPr/>
        </p:nvGrpSpPr>
        <p:grpSpPr>
          <a:xfrm>
            <a:off x="8027819" y="6272278"/>
            <a:ext cx="304200" cy="300600"/>
            <a:chOff x="7960702" y="6482722"/>
            <a:chExt cx="304200" cy="300600"/>
          </a:xfrm>
        </p:grpSpPr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42">
              <p14:nvContentPartPr>
                <p14:cNvPr id="158" name="Freihand 157">
                  <a:extLst>
                    <a:ext uri="{FF2B5EF4-FFF2-40B4-BE49-F238E27FC236}">
                      <a16:creationId xmlns:a16="http://schemas.microsoft.com/office/drawing/2014/main" id="{2F41D2BC-AE50-8C4C-8E58-FFAC12DB4762}"/>
                    </a:ext>
                  </a:extLst>
                </p14:cNvPr>
                <p14:cNvContentPartPr/>
                <p14:nvPr/>
              </p14:nvContentPartPr>
              <p14:xfrm>
                <a:off x="7960702" y="6620962"/>
                <a:ext cx="118440" cy="15480"/>
              </p14:xfrm>
            </p:contentPart>
          </mc:Choice>
          <mc:Fallback>
            <p:pic>
              <p:nvPicPr>
                <p:cNvPr id="158" name="Freihand 157">
                  <a:extLst>
                    <a:ext uri="{FF2B5EF4-FFF2-40B4-BE49-F238E27FC236}">
                      <a16:creationId xmlns:a16="http://schemas.microsoft.com/office/drawing/2014/main" id="{2F41D2BC-AE50-8C4C-8E58-FFAC12DB476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98062" y="6242962"/>
                  <a:ext cx="244080" cy="77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44">
              <p14:nvContentPartPr>
                <p14:cNvPr id="159" name="Freihand 158">
                  <a:extLst>
                    <a:ext uri="{FF2B5EF4-FFF2-40B4-BE49-F238E27FC236}">
                      <a16:creationId xmlns:a16="http://schemas.microsoft.com/office/drawing/2014/main" id="{EA33DD24-4C7C-AC4A-A735-6D2AAE5C1D4C}"/>
                    </a:ext>
                  </a:extLst>
                </p14:cNvPr>
                <p14:cNvContentPartPr/>
                <p14:nvPr/>
              </p14:nvContentPartPr>
              <p14:xfrm>
                <a:off x="8063302" y="6482722"/>
                <a:ext cx="201600" cy="300600"/>
              </p14:xfrm>
            </p:contentPart>
          </mc:Choice>
          <mc:Fallback>
            <p:pic>
              <p:nvPicPr>
                <p:cNvPr id="159" name="Freihand 158">
                  <a:extLst>
                    <a:ext uri="{FF2B5EF4-FFF2-40B4-BE49-F238E27FC236}">
                      <a16:creationId xmlns:a16="http://schemas.microsoft.com/office/drawing/2014/main" id="{EA33DD24-4C7C-AC4A-A735-6D2AAE5C1D4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00302" y="6104722"/>
                  <a:ext cx="327240" cy="10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uppieren 167">
            <a:extLst>
              <a:ext uri="{FF2B5EF4-FFF2-40B4-BE49-F238E27FC236}">
                <a16:creationId xmlns:a16="http://schemas.microsoft.com/office/drawing/2014/main" id="{3840FC43-08CE-994C-A906-5B931D66D096}"/>
              </a:ext>
            </a:extLst>
          </p:cNvPr>
          <p:cNvGrpSpPr/>
          <p:nvPr/>
        </p:nvGrpSpPr>
        <p:grpSpPr>
          <a:xfrm>
            <a:off x="7347324" y="4935218"/>
            <a:ext cx="621720" cy="930960"/>
            <a:chOff x="7389382" y="4928602"/>
            <a:chExt cx="621720" cy="930960"/>
          </a:xfrm>
        </p:grpSpPr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46">
              <p14:nvContentPartPr>
                <p14:cNvPr id="161" name="Freihand 160">
                  <a:extLst>
                    <a:ext uri="{FF2B5EF4-FFF2-40B4-BE49-F238E27FC236}">
                      <a16:creationId xmlns:a16="http://schemas.microsoft.com/office/drawing/2014/main" id="{0983F4CC-13DB-D641-8080-DD217B02D42C}"/>
                    </a:ext>
                  </a:extLst>
                </p14:cNvPr>
                <p14:cNvContentPartPr/>
                <p14:nvPr/>
              </p14:nvContentPartPr>
              <p14:xfrm>
                <a:off x="7976182" y="5859202"/>
                <a:ext cx="360" cy="360"/>
              </p14:xfrm>
            </p:contentPart>
          </mc:Choice>
          <mc:Fallback>
            <p:pic>
              <p:nvPicPr>
                <p:cNvPr id="161" name="Freihand 160">
                  <a:extLst>
                    <a:ext uri="{FF2B5EF4-FFF2-40B4-BE49-F238E27FC236}">
                      <a16:creationId xmlns:a16="http://schemas.microsoft.com/office/drawing/2014/main" id="{0983F4CC-13DB-D641-8080-DD217B02D42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913182" y="5481562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48">
              <p14:nvContentPartPr>
                <p14:cNvPr id="162" name="Freihand 161">
                  <a:extLst>
                    <a:ext uri="{FF2B5EF4-FFF2-40B4-BE49-F238E27FC236}">
                      <a16:creationId xmlns:a16="http://schemas.microsoft.com/office/drawing/2014/main" id="{324A2DCE-FD37-ED47-8C58-038DD198EACE}"/>
                    </a:ext>
                  </a:extLst>
                </p14:cNvPr>
                <p14:cNvContentPartPr/>
                <p14:nvPr/>
              </p14:nvContentPartPr>
              <p14:xfrm>
                <a:off x="7861702" y="5316322"/>
                <a:ext cx="149400" cy="423000"/>
              </p14:xfrm>
            </p:contentPart>
          </mc:Choice>
          <mc:Fallback>
            <p:pic>
              <p:nvPicPr>
                <p:cNvPr id="162" name="Freihand 161">
                  <a:extLst>
                    <a:ext uri="{FF2B5EF4-FFF2-40B4-BE49-F238E27FC236}">
                      <a16:creationId xmlns:a16="http://schemas.microsoft.com/office/drawing/2014/main" id="{324A2DCE-FD37-ED47-8C58-038DD198EAC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799062" y="4938682"/>
                  <a:ext cx="275040" cy="11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50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8E3C6C4A-F838-AE48-9EEE-7663E18FE5DC}"/>
                    </a:ext>
                  </a:extLst>
                </p14:cNvPr>
                <p14:cNvContentPartPr/>
                <p14:nvPr/>
              </p14:nvContentPartPr>
              <p14:xfrm>
                <a:off x="7520782" y="4928602"/>
                <a:ext cx="124920" cy="228600"/>
              </p14:xfrm>
            </p:contentPart>
          </mc:Choice>
          <mc:Fallback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8E3C6C4A-F838-AE48-9EEE-7663E18FE5D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457782" y="4550962"/>
                  <a:ext cx="250560" cy="9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52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32761C9C-1DCD-884B-BBD9-BA47571AD63B}"/>
                    </a:ext>
                  </a:extLst>
                </p14:cNvPr>
                <p14:cNvContentPartPr/>
                <p14:nvPr/>
              </p14:nvContentPartPr>
              <p14:xfrm>
                <a:off x="7389382" y="5250082"/>
                <a:ext cx="322920" cy="360"/>
              </p14:xfrm>
            </p:contentPart>
          </mc:Choice>
          <mc:Fallback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32761C9C-1DCD-884B-BBD9-BA47571AD63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26742" y="4872082"/>
                  <a:ext cx="44856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5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B1E51FCA-335E-3942-9B53-EFBE191D1C3F}"/>
                    </a:ext>
                  </a:extLst>
                </p14:cNvPr>
                <p14:cNvContentPartPr/>
                <p14:nvPr/>
              </p14:nvContentPartPr>
              <p14:xfrm>
                <a:off x="7424662" y="5363482"/>
                <a:ext cx="201600" cy="232920"/>
              </p14:xfrm>
            </p:contentPart>
          </mc:Choice>
          <mc:Fallback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B1E51FCA-335E-3942-9B53-EFBE191D1C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362022" y="4985842"/>
                  <a:ext cx="327240" cy="9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096216B6-BEC3-5244-ADB3-65870792B5F5}"/>
              </a:ext>
            </a:extLst>
          </p:cNvPr>
          <p:cNvGrpSpPr/>
          <p:nvPr/>
        </p:nvGrpSpPr>
        <p:grpSpPr>
          <a:xfrm>
            <a:off x="10234102" y="4791911"/>
            <a:ext cx="534982" cy="994931"/>
            <a:chOff x="10234102" y="4791911"/>
            <a:chExt cx="534982" cy="994931"/>
          </a:xfrm>
        </p:grpSpPr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56">
              <p14:nvContentPartPr>
                <p14:cNvPr id="169" name="Freihand 168">
                  <a:extLst>
                    <a:ext uri="{FF2B5EF4-FFF2-40B4-BE49-F238E27FC236}">
                      <a16:creationId xmlns:a16="http://schemas.microsoft.com/office/drawing/2014/main" id="{A16A694B-B2B8-414D-82C5-D5F6FEB7CCD9}"/>
                    </a:ext>
                  </a:extLst>
                </p14:cNvPr>
                <p14:cNvContentPartPr/>
                <p14:nvPr/>
              </p14:nvContentPartPr>
              <p14:xfrm>
                <a:off x="10234102" y="5318842"/>
                <a:ext cx="115920" cy="468000"/>
              </p14:xfrm>
            </p:contentPart>
          </mc:Choice>
          <mc:Fallback>
            <p:pic>
              <p:nvPicPr>
                <p:cNvPr id="169" name="Freihand 168">
                  <a:extLst>
                    <a:ext uri="{FF2B5EF4-FFF2-40B4-BE49-F238E27FC236}">
                      <a16:creationId xmlns:a16="http://schemas.microsoft.com/office/drawing/2014/main" id="{A16A694B-B2B8-414D-82C5-D5F6FEB7CCD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171462" y="4941202"/>
                  <a:ext cx="241560" cy="12236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74" name="Gruppieren 173">
              <a:extLst>
                <a:ext uri="{FF2B5EF4-FFF2-40B4-BE49-F238E27FC236}">
                  <a16:creationId xmlns:a16="http://schemas.microsoft.com/office/drawing/2014/main" id="{5A5580D3-D6B4-B74E-B015-5A96A8254920}"/>
                </a:ext>
              </a:extLst>
            </p:cNvPr>
            <p:cNvGrpSpPr/>
            <p:nvPr/>
          </p:nvGrpSpPr>
          <p:grpSpPr>
            <a:xfrm>
              <a:off x="10433204" y="4791911"/>
              <a:ext cx="335880" cy="708840"/>
              <a:chOff x="10405462" y="4775962"/>
              <a:chExt cx="335880" cy="708840"/>
            </a:xfrm>
          </p:grpSpPr>
          <mc:AlternateContent xmlns:mc="http://schemas.openxmlformats.org/markup-compatibility/2006">
            <mc:Choice xmlns:aink="http://schemas.microsoft.com/office/drawing/2016/ink" xmlns:p14="http://schemas.microsoft.com/office/powerpoint/2010/main" xmlns="" Requires="p14 aink">
              <p:contentPart p14:bwMode="auto" r:id="rId58">
                <p14:nvContentPartPr>
                  <p14:cNvPr id="170" name="Freihand 169">
                    <a:extLst>
                      <a:ext uri="{FF2B5EF4-FFF2-40B4-BE49-F238E27FC236}">
                        <a16:creationId xmlns:a16="http://schemas.microsoft.com/office/drawing/2014/main" id="{FCC5E82B-973E-C443-A7E8-25419C962FE8}"/>
                      </a:ext>
                    </a:extLst>
                  </p14:cNvPr>
                  <p14:cNvContentPartPr/>
                  <p14:nvPr/>
                </p14:nvContentPartPr>
                <p14:xfrm>
                  <a:off x="10506982" y="4775962"/>
                  <a:ext cx="156600" cy="302400"/>
                </p14:xfrm>
              </p:contentPart>
            </mc:Choice>
            <mc:Fallback>
              <p:pic>
                <p:nvPicPr>
                  <p:cNvPr id="170" name="Freihand 169">
                    <a:extLst>
                      <a:ext uri="{FF2B5EF4-FFF2-40B4-BE49-F238E27FC236}">
                        <a16:creationId xmlns:a16="http://schemas.microsoft.com/office/drawing/2014/main" id="{FCC5E82B-973E-C443-A7E8-25419C962FE8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10444342" y="4398322"/>
                    <a:ext cx="282240" cy="105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ink="http://schemas.microsoft.com/office/drawing/2016/ink" xmlns:p14="http://schemas.microsoft.com/office/powerpoint/2010/main" xmlns="" Requires="p14 aink">
              <p:contentPart p14:bwMode="auto" r:id="rId60">
                <p14:nvContentPartPr>
                  <p14:cNvPr id="171" name="Freihand 170">
                    <a:extLst>
                      <a:ext uri="{FF2B5EF4-FFF2-40B4-BE49-F238E27FC236}">
                        <a16:creationId xmlns:a16="http://schemas.microsoft.com/office/drawing/2014/main" id="{E667C301-4BE9-0B4D-A160-D5CA5F0E5B73}"/>
                      </a:ext>
                    </a:extLst>
                  </p14:cNvPr>
                  <p14:cNvContentPartPr/>
                  <p14:nvPr/>
                </p14:nvContentPartPr>
                <p14:xfrm>
                  <a:off x="10405462" y="5152882"/>
                  <a:ext cx="335880" cy="17640"/>
                </p14:xfrm>
              </p:contentPart>
            </mc:Choice>
            <mc:Fallback>
              <p:pic>
                <p:nvPicPr>
                  <p:cNvPr id="171" name="Freihand 170">
                    <a:extLst>
                      <a:ext uri="{FF2B5EF4-FFF2-40B4-BE49-F238E27FC236}">
                        <a16:creationId xmlns:a16="http://schemas.microsoft.com/office/drawing/2014/main" id="{E667C301-4BE9-0B4D-A160-D5CA5F0E5B7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10342822" y="4774882"/>
                    <a:ext cx="461520" cy="773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ink="http://schemas.microsoft.com/office/drawing/2016/ink" xmlns:p14="http://schemas.microsoft.com/office/powerpoint/2010/main" xmlns="" Requires="p14 aink">
              <p:contentPart p14:bwMode="auto" r:id="rId62">
                <p14:nvContentPartPr>
                  <p14:cNvPr id="173" name="Freihand 172">
                    <a:extLst>
                      <a:ext uri="{FF2B5EF4-FFF2-40B4-BE49-F238E27FC236}">
                        <a16:creationId xmlns:a16="http://schemas.microsoft.com/office/drawing/2014/main" id="{3242CEA0-36A1-4D41-9548-D488E2CB5BD5}"/>
                      </a:ext>
                    </a:extLst>
                  </p14:cNvPr>
                  <p14:cNvContentPartPr/>
                  <p14:nvPr/>
                </p14:nvContentPartPr>
                <p14:xfrm>
                  <a:off x="10549822" y="5280682"/>
                  <a:ext cx="159840" cy="204120"/>
                </p14:xfrm>
              </p:contentPart>
            </mc:Choice>
            <mc:Fallback>
              <p:pic>
                <p:nvPicPr>
                  <p:cNvPr id="173" name="Freihand 172">
                    <a:extLst>
                      <a:ext uri="{FF2B5EF4-FFF2-40B4-BE49-F238E27FC236}">
                        <a16:creationId xmlns:a16="http://schemas.microsoft.com/office/drawing/2014/main" id="{3242CEA0-36A1-4D41-9548-D488E2CB5BD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10486822" y="4902682"/>
                    <a:ext cx="285480" cy="9597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20119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/>
      <p:bldP spid="10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CC33B-4746-D946-A9F3-974D6E462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 vs. Parameter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6493F35-87E0-3F4A-94DF-B0F5DEDC9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6" y="1985169"/>
            <a:ext cx="5019436" cy="288766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5D0292D-DE0E-A643-BA74-E614649CF5A3}"/>
              </a:ext>
            </a:extLst>
          </p:cNvPr>
          <p:cNvSpPr txBox="1"/>
          <p:nvPr/>
        </p:nvSpPr>
        <p:spPr>
          <a:xfrm>
            <a:off x="971550" y="1799431"/>
            <a:ext cx="100012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Sample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3D85C53-CA0B-024E-933F-10E427C2B899}"/>
              </a:ext>
            </a:extLst>
          </p:cNvPr>
          <p:cNvSpPr txBox="1"/>
          <p:nvPr/>
        </p:nvSpPr>
        <p:spPr>
          <a:xfrm>
            <a:off x="1204792" y="5167312"/>
            <a:ext cx="2809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Sample statistic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Known but random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3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CA17C14A-47CE-7041-A11D-DBEC0230B7A5}"/>
                  </a:ext>
                </a:extLst>
              </p14:cNvPr>
              <p14:cNvContentPartPr/>
              <p14:nvPr/>
            </p14:nvContentPartPr>
            <p14:xfrm>
              <a:off x="2124382" y="4847602"/>
              <a:ext cx="985680" cy="347760"/>
            </p14:xfrm>
          </p:contentPart>
        </mc:Choice>
        <mc:Fallback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CA17C14A-47CE-7041-A11D-DBEC0230B7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61742" y="4469602"/>
                <a:ext cx="1111320" cy="11034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Grafik 10">
            <a:extLst>
              <a:ext uri="{FF2B5EF4-FFF2-40B4-BE49-F238E27FC236}">
                <a16:creationId xmlns:a16="http://schemas.microsoft.com/office/drawing/2014/main" id="{690A305A-D4F6-3B4E-9849-C9E625F9B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8366" y="1959940"/>
            <a:ext cx="4933089" cy="28876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C1BA0AB9-4715-F944-B775-5BDDBD8FF463}"/>
                  </a:ext>
                </a:extLst>
              </p14:cNvPr>
              <p14:cNvContentPartPr/>
              <p14:nvPr/>
            </p14:nvContentPartPr>
            <p14:xfrm>
              <a:off x="5686942" y="3425242"/>
              <a:ext cx="1028520" cy="31680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C1BA0AB9-4715-F944-B775-5BDDBD8FF46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50942" y="3389602"/>
                <a:ext cx="110016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8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A5BCAA28-5614-4D4D-95ED-A0804E68CB1B}"/>
                  </a:ext>
                </a:extLst>
              </p14:cNvPr>
              <p14:cNvContentPartPr/>
              <p14:nvPr/>
            </p14:nvContentPartPr>
            <p14:xfrm>
              <a:off x="8350942" y="4750042"/>
              <a:ext cx="466200" cy="340560"/>
            </p14:xfrm>
          </p:contentPart>
        </mc:Choice>
        <mc:Fallback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A5BCAA28-5614-4D4D-95ED-A0804E68CB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87942" y="4372402"/>
                <a:ext cx="591840" cy="10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10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38BDCFF5-3FC8-674D-987D-EE81A3E25EE9}"/>
                  </a:ext>
                </a:extLst>
              </p14:cNvPr>
              <p14:cNvContentPartPr/>
              <p14:nvPr/>
            </p14:nvContentPartPr>
            <p14:xfrm>
              <a:off x="8512942" y="4901602"/>
              <a:ext cx="259560" cy="166320"/>
            </p14:xfrm>
          </p:contentPart>
        </mc:Choice>
        <mc:Fallback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38BDCFF5-3FC8-674D-987D-EE81A3E25EE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50302" y="4523962"/>
                <a:ext cx="385200" cy="9219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feld 14">
            <a:extLst>
              <a:ext uri="{FF2B5EF4-FFF2-40B4-BE49-F238E27FC236}">
                <a16:creationId xmlns:a16="http://schemas.microsoft.com/office/drawing/2014/main" id="{E2E08F4A-603A-2843-A62C-7BC2B70046A5}"/>
              </a:ext>
            </a:extLst>
          </p:cNvPr>
          <p:cNvSpPr txBox="1"/>
          <p:nvPr/>
        </p:nvSpPr>
        <p:spPr>
          <a:xfrm>
            <a:off x="7700939" y="5109651"/>
            <a:ext cx="2614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Population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Unknown but fixed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52D2C85D-192B-3C43-AA87-8844CDCFC380}"/>
                  </a:ext>
                </a:extLst>
              </p14:cNvPr>
              <p14:cNvContentPartPr/>
              <p14:nvPr/>
            </p14:nvContentPartPr>
            <p14:xfrm>
              <a:off x="3049582" y="5858482"/>
              <a:ext cx="5313960" cy="78588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52D2C85D-192B-3C43-AA87-8844CDCFC38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13582" y="5822482"/>
                <a:ext cx="5385600" cy="85752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feld 16">
            <a:extLst>
              <a:ext uri="{FF2B5EF4-FFF2-40B4-BE49-F238E27FC236}">
                <a16:creationId xmlns:a16="http://schemas.microsoft.com/office/drawing/2014/main" id="{2EB55DFB-440C-2E47-86B6-AA21B22AF7E3}"/>
              </a:ext>
            </a:extLst>
          </p:cNvPr>
          <p:cNvSpPr txBox="1"/>
          <p:nvPr/>
        </p:nvSpPr>
        <p:spPr>
          <a:xfrm>
            <a:off x="4942180" y="6080010"/>
            <a:ext cx="152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Estimator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88F9AAB-C467-7C45-9339-17EE93256E12}"/>
              </a:ext>
            </a:extLst>
          </p:cNvPr>
          <p:cNvSpPr txBox="1"/>
          <p:nvPr/>
        </p:nvSpPr>
        <p:spPr>
          <a:xfrm>
            <a:off x="6871923" y="1798636"/>
            <a:ext cx="147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52917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1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9B09136-D09A-6941-ABAD-CD1655F66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10" y="3429000"/>
            <a:ext cx="5540590" cy="319722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9D51E16-B5A5-724A-8DAA-FD61BBC0D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T-test not possible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B63822C-D6CB-E644-A1EF-4B9D28315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Ranksum/Whitney-U-Tests: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?</a:t>
                </a:r>
              </a:p>
              <a:p>
                <a:r>
                  <a:rPr lang="en-GB" dirty="0" err="1"/>
                  <a:t>Kolgmogorov</a:t>
                </a:r>
                <a:r>
                  <a:rPr lang="en-GB" dirty="0"/>
                  <a:t>-Smirnov-Test: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?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B63822C-D6CB-E644-A1EF-4B9D28315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AE26EBDD-383D-234D-82DD-F289F4452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70374"/>
            <a:ext cx="5676900" cy="335585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BC3740C-4C80-F44D-8921-1BEDD7BEBDA4}"/>
              </a:ext>
            </a:extLst>
          </p:cNvPr>
          <p:cNvSpPr txBox="1"/>
          <p:nvPr/>
        </p:nvSpPr>
        <p:spPr>
          <a:xfrm>
            <a:off x="6896100" y="1763170"/>
            <a:ext cx="466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median(X) = median(Y)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6D783D06-1587-4843-BE63-901625B7D0E7}"/>
              </a:ext>
            </a:extLst>
          </p:cNvPr>
          <p:cNvGrpSpPr/>
          <p:nvPr/>
        </p:nvGrpSpPr>
        <p:grpSpPr>
          <a:xfrm>
            <a:off x="7951342" y="1586722"/>
            <a:ext cx="1328760" cy="908640"/>
            <a:chOff x="7951342" y="1586722"/>
            <a:chExt cx="1328760" cy="908640"/>
          </a:xfrm>
        </p:grpSpPr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5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31BF665E-A650-8F41-9D21-588FF84F3C15}"/>
                    </a:ext>
                  </a:extLst>
                </p14:cNvPr>
                <p14:cNvContentPartPr/>
                <p14:nvPr/>
              </p14:nvContentPartPr>
              <p14:xfrm>
                <a:off x="7951342" y="1586722"/>
                <a:ext cx="1140840" cy="882360"/>
              </p14:xfrm>
            </p:contentPart>
          </mc:Choice>
          <mc:Fallback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31BF665E-A650-8F41-9D21-588FF84F3C1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88342" y="1209082"/>
                  <a:ext cx="1266480" cy="163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7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87127051-F7F2-8147-8668-A947337E4BC2}"/>
                    </a:ext>
                  </a:extLst>
                </p14:cNvPr>
                <p14:cNvContentPartPr/>
                <p14:nvPr/>
              </p14:nvContentPartPr>
              <p14:xfrm>
                <a:off x="8093542" y="1638922"/>
                <a:ext cx="1186560" cy="856440"/>
              </p14:xfrm>
            </p:contentPart>
          </mc:Choice>
          <mc:Fallback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87127051-F7F2-8147-8668-A947337E4B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30902" y="1261282"/>
                  <a:ext cx="1312200" cy="1612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374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FFB20-72C6-F548-8077-C7F20D04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Testing problem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21D963-6960-2F4F-8B13-981B4FA719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676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340C345-194A-D540-9E34-85AC7B55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Testing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68">
                <a:extLst>
                  <a:ext uri="{FF2B5EF4-FFF2-40B4-BE49-F238E27FC236}">
                    <a16:creationId xmlns:a16="http://schemas.microsoft.com/office/drawing/2014/main" id="{C7D5FF43-5077-1A4A-94D7-B3FEB39408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0501786"/>
                  </p:ext>
                </p:extLst>
              </p:nvPr>
            </p:nvGraphicFramePr>
            <p:xfrm>
              <a:off x="838200" y="1630682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34364320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3675674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8764910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Question one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aseline="0" dirty="0"/>
                            <a:t>H</a:t>
                          </a:r>
                          <a:r>
                            <a:rPr lang="en-GB" baseline="-25000" dirty="0"/>
                            <a:t>0</a:t>
                          </a:r>
                          <a:r>
                            <a:rPr lang="en-GB" baseline="0" dirty="0"/>
                            <a:t> </a:t>
                          </a:r>
                          <a:r>
                            <a:rPr lang="en-GB" baseline="-25000" dirty="0"/>
                            <a:t>  </a:t>
                          </a:r>
                          <a:r>
                            <a:rPr lang="en-GB" baseline="0" dirty="0"/>
                            <a:t>true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H</a:t>
                          </a:r>
                          <a:r>
                            <a:rPr lang="en-GB" baseline="-25000" dirty="0"/>
                            <a:t>1</a:t>
                          </a:r>
                          <a:r>
                            <a:rPr lang="en-GB" baseline="0" dirty="0"/>
                            <a:t> true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3372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Not reject H</a:t>
                          </a:r>
                          <a:r>
                            <a:rPr lang="en-GB" baseline="-25000" dirty="0"/>
                            <a:t>0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86295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Reject H</a:t>
                          </a:r>
                          <a:r>
                            <a:rPr lang="en-GB" baseline="-25000" dirty="0"/>
                            <a:t>0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555662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68">
                <a:extLst>
                  <a:ext uri="{FF2B5EF4-FFF2-40B4-BE49-F238E27FC236}">
                    <a16:creationId xmlns:a16="http://schemas.microsoft.com/office/drawing/2014/main" id="{C7D5FF43-5077-1A4A-94D7-B3FEB39408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0501786"/>
                  </p:ext>
                </p:extLst>
              </p:nvPr>
            </p:nvGraphicFramePr>
            <p:xfrm>
              <a:off x="838200" y="1630682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34364320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3675674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8764910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Question one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aseline="0" dirty="0"/>
                            <a:t>H</a:t>
                          </a:r>
                          <a:r>
                            <a:rPr lang="en-GB" baseline="-25000" dirty="0"/>
                            <a:t>0</a:t>
                          </a:r>
                          <a:r>
                            <a:rPr lang="en-GB" baseline="0" dirty="0"/>
                            <a:t> </a:t>
                          </a:r>
                          <a:r>
                            <a:rPr lang="en-GB" baseline="-25000" dirty="0"/>
                            <a:t>  </a:t>
                          </a:r>
                          <a:r>
                            <a:rPr lang="en-GB" baseline="0" dirty="0"/>
                            <a:t>true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H</a:t>
                          </a:r>
                          <a:r>
                            <a:rPr lang="en-GB" baseline="-25000" dirty="0"/>
                            <a:t>1</a:t>
                          </a:r>
                          <a:r>
                            <a:rPr lang="en-GB" baseline="0" dirty="0"/>
                            <a:t> true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3372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Not reject H</a:t>
                          </a:r>
                          <a:r>
                            <a:rPr lang="en-GB" baseline="-25000" dirty="0"/>
                            <a:t>0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10345" r="-10046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939" t="-110345" r="-939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6295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Reject H</a:t>
                          </a:r>
                          <a:r>
                            <a:rPr lang="en-GB" baseline="-25000" dirty="0"/>
                            <a:t>0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03333" r="-100467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939" t="-203333" r="-939" b="-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55662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68">
                <a:extLst>
                  <a:ext uri="{FF2B5EF4-FFF2-40B4-BE49-F238E27FC236}">
                    <a16:creationId xmlns:a16="http://schemas.microsoft.com/office/drawing/2014/main" id="{464336FC-F6A1-314B-BAF7-8E0A631DAF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767963"/>
                  </p:ext>
                </p:extLst>
              </p:nvPr>
            </p:nvGraphicFramePr>
            <p:xfrm>
              <a:off x="838200" y="3028948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34364320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3675674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8764910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Question two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aseline="0" dirty="0"/>
                            <a:t>H’</a:t>
                          </a:r>
                          <a:r>
                            <a:rPr lang="en-GB" baseline="-25000" dirty="0"/>
                            <a:t>0 </a:t>
                          </a:r>
                          <a:r>
                            <a:rPr lang="en-GB" baseline="0" dirty="0"/>
                            <a:t>true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H’</a:t>
                          </a:r>
                          <a:r>
                            <a:rPr lang="en-GB" baseline="-25000" dirty="0"/>
                            <a:t>1</a:t>
                          </a:r>
                          <a:r>
                            <a:rPr lang="en-GB" baseline="0" dirty="0"/>
                            <a:t> true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3372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Not reject H’</a:t>
                          </a:r>
                          <a:r>
                            <a:rPr lang="en-GB" baseline="-25000" dirty="0"/>
                            <a:t>0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86295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Reject H’</a:t>
                          </a:r>
                          <a:r>
                            <a:rPr lang="en-GB" baseline="-25000" dirty="0"/>
                            <a:t>0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555662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68">
                <a:extLst>
                  <a:ext uri="{FF2B5EF4-FFF2-40B4-BE49-F238E27FC236}">
                    <a16:creationId xmlns:a16="http://schemas.microsoft.com/office/drawing/2014/main" id="{464336FC-F6A1-314B-BAF7-8E0A631DAF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767963"/>
                  </p:ext>
                </p:extLst>
              </p:nvPr>
            </p:nvGraphicFramePr>
            <p:xfrm>
              <a:off x="838200" y="3028948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34364320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3675674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8764910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Question two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aseline="0" dirty="0"/>
                            <a:t>H’</a:t>
                          </a:r>
                          <a:r>
                            <a:rPr lang="en-GB" baseline="-25000" dirty="0"/>
                            <a:t>0 </a:t>
                          </a:r>
                          <a:r>
                            <a:rPr lang="en-GB" baseline="0" dirty="0"/>
                            <a:t>true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H’</a:t>
                          </a:r>
                          <a:r>
                            <a:rPr lang="en-GB" baseline="-25000" dirty="0"/>
                            <a:t>1</a:t>
                          </a:r>
                          <a:r>
                            <a:rPr lang="en-GB" baseline="0" dirty="0"/>
                            <a:t> true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3372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Not reject H’</a:t>
                          </a:r>
                          <a:r>
                            <a:rPr lang="en-GB" baseline="-25000" dirty="0"/>
                            <a:t>0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10345" r="-10046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939" t="-110345" r="-939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6295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Reject H’</a:t>
                          </a:r>
                          <a:r>
                            <a:rPr lang="en-GB" baseline="-25000" dirty="0"/>
                            <a:t>0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203333" r="-100467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939" t="-203333" r="-939" b="-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55662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4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EA6748D5-762F-AA4A-90F9-3FBC20F5D331}"/>
                  </a:ext>
                </a:extLst>
              </p14:cNvPr>
              <p14:cNvContentPartPr/>
              <p14:nvPr/>
            </p14:nvContentPartPr>
            <p14:xfrm>
              <a:off x="687621" y="2359114"/>
              <a:ext cx="1473840" cy="393480"/>
            </p14:xfrm>
          </p:contentPart>
        </mc:Choice>
        <mc:Fallback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EA6748D5-762F-AA4A-90F9-3FBC20F5D3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4981" y="1981474"/>
                <a:ext cx="1599480" cy="11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6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711D3D63-F735-7544-9A01-0155C95EDB7C}"/>
                  </a:ext>
                </a:extLst>
              </p14:cNvPr>
              <p14:cNvContentPartPr/>
              <p14:nvPr/>
            </p14:nvContentPartPr>
            <p14:xfrm>
              <a:off x="749181" y="3705933"/>
              <a:ext cx="1412280" cy="487800"/>
            </p14:xfrm>
          </p:contentPart>
        </mc:Choice>
        <mc:Fallback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711D3D63-F735-7544-9A01-0155C95EDB7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6181" y="3327933"/>
                <a:ext cx="1537920" cy="12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C33185E7-7332-B744-908B-90853257D577}"/>
                  </a:ext>
                </a:extLst>
              </p:cNvPr>
              <p:cNvSpPr txBox="1"/>
              <p:nvPr/>
            </p:nvSpPr>
            <p:spPr>
              <a:xfrm>
                <a:off x="838200" y="4427214"/>
                <a:ext cx="1073467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-&gt; “Prove” that H</a:t>
                </a:r>
                <a:r>
                  <a:rPr lang="en-GB" baseline="-25000" dirty="0"/>
                  <a:t>1 </a:t>
                </a:r>
                <a:r>
                  <a:rPr lang="en-GB" dirty="0"/>
                  <a:t>is correct with significance level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 and that H’</a:t>
                </a:r>
                <a:r>
                  <a:rPr lang="en-GB" baseline="-25000" dirty="0"/>
                  <a:t>1 </a:t>
                </a:r>
                <a:r>
                  <a:rPr lang="en-GB" dirty="0"/>
                  <a:t>is correct with significance level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C33185E7-7332-B744-908B-90853257D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27214"/>
                <a:ext cx="10734675" cy="369332"/>
              </a:xfrm>
              <a:prstGeom prst="rect">
                <a:avLst/>
              </a:prstGeom>
              <a:blipFill>
                <a:blip r:embed="rId8"/>
                <a:stretch>
                  <a:fillRect l="-591" t="-6667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AE7EACD4-A551-A54C-8359-721C9C6316DE}"/>
                  </a:ext>
                </a:extLst>
              </p:cNvPr>
              <p:cNvSpPr txBox="1"/>
              <p:nvPr/>
            </p:nvSpPr>
            <p:spPr>
              <a:xfrm>
                <a:off x="838200" y="4848490"/>
                <a:ext cx="10734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rgbClr val="C00000"/>
                    </a:solidFill>
                  </a:rPr>
                  <a:t>NOT:</a:t>
                </a:r>
                <a:r>
                  <a:rPr lang="en-GB" dirty="0">
                    <a:solidFill>
                      <a:srgbClr val="C00000"/>
                    </a:solidFill>
                  </a:rPr>
                  <a:t> </a:t>
                </a:r>
                <a:r>
                  <a:rPr lang="en-GB" dirty="0"/>
                  <a:t>“Prove” that H</a:t>
                </a:r>
                <a:r>
                  <a:rPr lang="en-GB" baseline="-25000" dirty="0"/>
                  <a:t>1 </a:t>
                </a:r>
                <a:r>
                  <a:rPr lang="en-GB" dirty="0"/>
                  <a:t>and H’</a:t>
                </a:r>
                <a:r>
                  <a:rPr lang="en-GB" baseline="-25000" dirty="0"/>
                  <a:t>2</a:t>
                </a:r>
                <a:r>
                  <a:rPr lang="en-GB" dirty="0"/>
                  <a:t> are both correct (at the same time) with significance level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AE7EACD4-A551-A54C-8359-721C9C631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48490"/>
                <a:ext cx="10734675" cy="369332"/>
              </a:xfrm>
              <a:prstGeom prst="rect">
                <a:avLst/>
              </a:prstGeom>
              <a:blipFill>
                <a:blip r:embed="rId9"/>
                <a:stretch>
                  <a:fillRect l="-591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hteck 18">
            <a:extLst>
              <a:ext uri="{FF2B5EF4-FFF2-40B4-BE49-F238E27FC236}">
                <a16:creationId xmlns:a16="http://schemas.microsoft.com/office/drawing/2014/main" id="{8578C522-CC03-D046-8ED0-F21A04C7D92C}"/>
              </a:ext>
            </a:extLst>
          </p:cNvPr>
          <p:cNvSpPr/>
          <p:nvPr/>
        </p:nvSpPr>
        <p:spPr>
          <a:xfrm>
            <a:off x="3477587" y="5657850"/>
            <a:ext cx="502920" cy="4286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</a:t>
            </a:r>
            <a:r>
              <a:rPr lang="en-GB" baseline="-25000" dirty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FE38EE4-2AE1-9148-AEE2-3AA5AF701AFC}"/>
              </a:ext>
            </a:extLst>
          </p:cNvPr>
          <p:cNvSpPr/>
          <p:nvPr/>
        </p:nvSpPr>
        <p:spPr>
          <a:xfrm>
            <a:off x="4057883" y="5659698"/>
            <a:ext cx="518175" cy="4286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H’</a:t>
            </a:r>
            <a:r>
              <a:rPr lang="en-GB" baseline="-25000" dirty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849BE26-5221-1147-8BC8-5E3A18C43A54}"/>
              </a:ext>
            </a:extLst>
          </p:cNvPr>
          <p:cNvSpPr txBox="1"/>
          <p:nvPr/>
        </p:nvSpPr>
        <p:spPr>
          <a:xfrm>
            <a:off x="4829184" y="5757863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versus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ACF0431-6243-5B42-AC8E-EE4F497BC8F8}"/>
              </a:ext>
            </a:extLst>
          </p:cNvPr>
          <p:cNvSpPr/>
          <p:nvPr/>
        </p:nvSpPr>
        <p:spPr>
          <a:xfrm>
            <a:off x="5801705" y="5195877"/>
            <a:ext cx="502920" cy="4286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</a:t>
            </a:r>
            <a:r>
              <a:rPr lang="en-GB" baseline="-25000" dirty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F16D368-A548-3B4E-9A17-6CB0AB27BA27}"/>
              </a:ext>
            </a:extLst>
          </p:cNvPr>
          <p:cNvSpPr/>
          <p:nvPr/>
        </p:nvSpPr>
        <p:spPr>
          <a:xfrm>
            <a:off x="6382001" y="5197725"/>
            <a:ext cx="518175" cy="428625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H’</a:t>
            </a:r>
            <a:r>
              <a:rPr lang="en-GB" baseline="-25000" dirty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6D8A7F9-7A19-2F43-95EE-082125ABC396}"/>
              </a:ext>
            </a:extLst>
          </p:cNvPr>
          <p:cNvSpPr/>
          <p:nvPr/>
        </p:nvSpPr>
        <p:spPr>
          <a:xfrm>
            <a:off x="5801705" y="5666965"/>
            <a:ext cx="502920" cy="428625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</a:t>
            </a:r>
            <a:r>
              <a:rPr lang="en-GB" baseline="-25000" dirty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DE98C84-8CE1-4D48-8F4B-DA1F103A8782}"/>
              </a:ext>
            </a:extLst>
          </p:cNvPr>
          <p:cNvSpPr/>
          <p:nvPr/>
        </p:nvSpPr>
        <p:spPr>
          <a:xfrm>
            <a:off x="6382001" y="5668813"/>
            <a:ext cx="518175" cy="4286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H’</a:t>
            </a:r>
            <a:r>
              <a:rPr lang="en-GB" baseline="-25000" dirty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C8F047F-1C52-9A45-92B9-BC815F0F209F}"/>
              </a:ext>
            </a:extLst>
          </p:cNvPr>
          <p:cNvSpPr/>
          <p:nvPr/>
        </p:nvSpPr>
        <p:spPr>
          <a:xfrm>
            <a:off x="5811225" y="6147979"/>
            <a:ext cx="502920" cy="428625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</a:t>
            </a:r>
            <a:r>
              <a:rPr lang="en-GB" baseline="-25000" dirty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89F2605-E8C2-7D4D-96B1-77DD58323905}"/>
              </a:ext>
            </a:extLst>
          </p:cNvPr>
          <p:cNvSpPr/>
          <p:nvPr/>
        </p:nvSpPr>
        <p:spPr>
          <a:xfrm>
            <a:off x="6391521" y="6149827"/>
            <a:ext cx="518175" cy="428625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H’</a:t>
            </a:r>
            <a:r>
              <a:rPr lang="en-GB" baseline="-25000" dirty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818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340C345-194A-D540-9E34-85AC7B55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Testing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68">
                <a:extLst>
                  <a:ext uri="{FF2B5EF4-FFF2-40B4-BE49-F238E27FC236}">
                    <a16:creationId xmlns:a16="http://schemas.microsoft.com/office/drawing/2014/main" id="{C7D5FF43-5077-1A4A-94D7-B3FEB394088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8200" y="1630682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34364320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3675674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8764910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Question one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aseline="0" dirty="0"/>
                            <a:t>H</a:t>
                          </a:r>
                          <a:r>
                            <a:rPr lang="en-GB" baseline="-25000" dirty="0"/>
                            <a:t>0</a:t>
                          </a:r>
                          <a:r>
                            <a:rPr lang="en-GB" baseline="0" dirty="0"/>
                            <a:t> </a:t>
                          </a:r>
                          <a:r>
                            <a:rPr lang="en-GB" baseline="-25000" dirty="0"/>
                            <a:t>  </a:t>
                          </a:r>
                          <a:r>
                            <a:rPr lang="en-GB" baseline="0" dirty="0"/>
                            <a:t>true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H</a:t>
                          </a:r>
                          <a:r>
                            <a:rPr lang="en-GB" baseline="-25000" dirty="0"/>
                            <a:t>1</a:t>
                          </a:r>
                          <a:r>
                            <a:rPr lang="en-GB" baseline="0" dirty="0"/>
                            <a:t> true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3372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Not reject H</a:t>
                          </a:r>
                          <a:r>
                            <a:rPr lang="en-GB" baseline="-25000" dirty="0"/>
                            <a:t>0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86295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Reject H</a:t>
                          </a:r>
                          <a:r>
                            <a:rPr lang="en-GB" baseline="-25000" dirty="0"/>
                            <a:t>0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555662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68">
                <a:extLst>
                  <a:ext uri="{FF2B5EF4-FFF2-40B4-BE49-F238E27FC236}">
                    <a16:creationId xmlns:a16="http://schemas.microsoft.com/office/drawing/2014/main" id="{C7D5FF43-5077-1A4A-94D7-B3FEB394088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8200" y="1630682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34364320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3675674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8764910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Question one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aseline="0" dirty="0"/>
                            <a:t>H</a:t>
                          </a:r>
                          <a:r>
                            <a:rPr lang="en-GB" baseline="-25000" dirty="0"/>
                            <a:t>0</a:t>
                          </a:r>
                          <a:r>
                            <a:rPr lang="en-GB" baseline="0" dirty="0"/>
                            <a:t> </a:t>
                          </a:r>
                          <a:r>
                            <a:rPr lang="en-GB" baseline="-25000" dirty="0"/>
                            <a:t>  </a:t>
                          </a:r>
                          <a:r>
                            <a:rPr lang="en-GB" baseline="0" dirty="0"/>
                            <a:t>true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H</a:t>
                          </a:r>
                          <a:r>
                            <a:rPr lang="en-GB" baseline="-25000" dirty="0"/>
                            <a:t>1</a:t>
                          </a:r>
                          <a:r>
                            <a:rPr lang="en-GB" baseline="0" dirty="0"/>
                            <a:t> true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3372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Not reject H</a:t>
                          </a:r>
                          <a:r>
                            <a:rPr lang="en-GB" baseline="-25000" dirty="0"/>
                            <a:t>0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10345" r="-10046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939" t="-110345" r="-939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6295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Reject H</a:t>
                          </a:r>
                          <a:r>
                            <a:rPr lang="en-GB" baseline="-25000" dirty="0"/>
                            <a:t>0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03333" r="-100467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939" t="-203333" r="-939" b="-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55662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68">
                <a:extLst>
                  <a:ext uri="{FF2B5EF4-FFF2-40B4-BE49-F238E27FC236}">
                    <a16:creationId xmlns:a16="http://schemas.microsoft.com/office/drawing/2014/main" id="{464336FC-F6A1-314B-BAF7-8E0A631DAF9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8200" y="3028948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34364320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3675674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8764910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Question two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aseline="0" dirty="0"/>
                            <a:t>H’</a:t>
                          </a:r>
                          <a:r>
                            <a:rPr lang="en-GB" baseline="-25000" dirty="0"/>
                            <a:t>0 </a:t>
                          </a:r>
                          <a:r>
                            <a:rPr lang="en-GB" baseline="0" dirty="0"/>
                            <a:t>true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H’</a:t>
                          </a:r>
                          <a:r>
                            <a:rPr lang="en-GB" baseline="-25000" dirty="0"/>
                            <a:t>1</a:t>
                          </a:r>
                          <a:r>
                            <a:rPr lang="en-GB" baseline="0" dirty="0"/>
                            <a:t> true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3372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Not reject H’</a:t>
                          </a:r>
                          <a:r>
                            <a:rPr lang="en-GB" baseline="-25000" dirty="0"/>
                            <a:t>0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86295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Reject H’</a:t>
                          </a:r>
                          <a:r>
                            <a:rPr lang="en-GB" baseline="-25000" dirty="0"/>
                            <a:t>0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555662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68">
                <a:extLst>
                  <a:ext uri="{FF2B5EF4-FFF2-40B4-BE49-F238E27FC236}">
                    <a16:creationId xmlns:a16="http://schemas.microsoft.com/office/drawing/2014/main" id="{464336FC-F6A1-314B-BAF7-8E0A631DAF9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8200" y="3028948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34364320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3675674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8764910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Question two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aseline="0" dirty="0"/>
                            <a:t>H’</a:t>
                          </a:r>
                          <a:r>
                            <a:rPr lang="en-GB" baseline="-25000" dirty="0"/>
                            <a:t>0 </a:t>
                          </a:r>
                          <a:r>
                            <a:rPr lang="en-GB" baseline="0" dirty="0"/>
                            <a:t>true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H’</a:t>
                          </a:r>
                          <a:r>
                            <a:rPr lang="en-GB" baseline="-25000" dirty="0"/>
                            <a:t>1</a:t>
                          </a:r>
                          <a:r>
                            <a:rPr lang="en-GB" baseline="0" dirty="0"/>
                            <a:t> true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3372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Not reject H’</a:t>
                          </a:r>
                          <a:r>
                            <a:rPr lang="en-GB" baseline="-25000" dirty="0"/>
                            <a:t>0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10345" r="-10046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939" t="-110345" r="-939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6295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Reject H’</a:t>
                          </a:r>
                          <a:r>
                            <a:rPr lang="en-GB" baseline="-25000" dirty="0"/>
                            <a:t>0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203333" r="-100467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939" t="-203333" r="-939" b="-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55662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4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EA6748D5-762F-AA4A-90F9-3FBC20F5D331}"/>
                  </a:ext>
                </a:extLst>
              </p14:cNvPr>
              <p14:cNvContentPartPr/>
              <p14:nvPr/>
            </p14:nvContentPartPr>
            <p14:xfrm>
              <a:off x="687621" y="2359114"/>
              <a:ext cx="1473840" cy="393480"/>
            </p14:xfrm>
          </p:contentPart>
        </mc:Choice>
        <mc:Fallback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EA6748D5-762F-AA4A-90F9-3FBC20F5D3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4621" y="1981114"/>
                <a:ext cx="1599480" cy="11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6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711D3D63-F735-7544-9A01-0155C95EDB7C}"/>
                  </a:ext>
                </a:extLst>
              </p14:cNvPr>
              <p14:cNvContentPartPr/>
              <p14:nvPr/>
            </p14:nvContentPartPr>
            <p14:xfrm>
              <a:off x="749181" y="3705933"/>
              <a:ext cx="1412280" cy="487800"/>
            </p14:xfrm>
          </p:contentPart>
        </mc:Choice>
        <mc:Fallback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711D3D63-F735-7544-9A01-0155C95EDB7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6181" y="3327933"/>
                <a:ext cx="1537920" cy="12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C33185E7-7332-B744-908B-90853257D577}"/>
                  </a:ext>
                </a:extLst>
              </p:cNvPr>
              <p:cNvSpPr txBox="1"/>
              <p:nvPr/>
            </p:nvSpPr>
            <p:spPr>
              <a:xfrm>
                <a:off x="838200" y="4427214"/>
                <a:ext cx="1073467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-&gt; “Prove” that H</a:t>
                </a:r>
                <a:r>
                  <a:rPr lang="en-GB" baseline="-25000" dirty="0"/>
                  <a:t>1 </a:t>
                </a:r>
                <a:r>
                  <a:rPr lang="en-GB" dirty="0"/>
                  <a:t>is correct with significance level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 and that H’</a:t>
                </a:r>
                <a:r>
                  <a:rPr lang="en-GB" baseline="-25000" dirty="0"/>
                  <a:t>1 </a:t>
                </a:r>
                <a:r>
                  <a:rPr lang="en-GB" dirty="0"/>
                  <a:t>is correct with significance level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C33185E7-7332-B744-908B-90853257D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27214"/>
                <a:ext cx="10734675" cy="369332"/>
              </a:xfrm>
              <a:prstGeom prst="rect">
                <a:avLst/>
              </a:prstGeom>
              <a:blipFill>
                <a:blip r:embed="rId8"/>
                <a:stretch>
                  <a:fillRect l="-591" t="-6667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AE7EACD4-A551-A54C-8359-721C9C6316DE}"/>
                  </a:ext>
                </a:extLst>
              </p:cNvPr>
              <p:cNvSpPr txBox="1"/>
              <p:nvPr/>
            </p:nvSpPr>
            <p:spPr>
              <a:xfrm>
                <a:off x="838200" y="4848490"/>
                <a:ext cx="10734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rgbClr val="C00000"/>
                    </a:solidFill>
                  </a:rPr>
                  <a:t>NOT:</a:t>
                </a:r>
                <a:r>
                  <a:rPr lang="en-GB" dirty="0">
                    <a:solidFill>
                      <a:srgbClr val="C00000"/>
                    </a:solidFill>
                  </a:rPr>
                  <a:t> </a:t>
                </a:r>
                <a:r>
                  <a:rPr lang="en-GB" dirty="0"/>
                  <a:t>“Prove” that H</a:t>
                </a:r>
                <a:r>
                  <a:rPr lang="en-GB" baseline="-25000" dirty="0"/>
                  <a:t>1 </a:t>
                </a:r>
                <a:r>
                  <a:rPr lang="en-GB" dirty="0"/>
                  <a:t>and H’</a:t>
                </a:r>
                <a:r>
                  <a:rPr lang="en-GB" baseline="-25000" dirty="0"/>
                  <a:t>2</a:t>
                </a:r>
                <a:r>
                  <a:rPr lang="en-GB" dirty="0"/>
                  <a:t> are both correct (at the same time) with significance level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AE7EACD4-A551-A54C-8359-721C9C631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48490"/>
                <a:ext cx="10734675" cy="369332"/>
              </a:xfrm>
              <a:prstGeom prst="rect">
                <a:avLst/>
              </a:prstGeom>
              <a:blipFill>
                <a:blip r:embed="rId9"/>
                <a:stretch>
                  <a:fillRect l="-591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174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DBA181-0E4A-4344-BF88-0985692CE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Testing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e 68">
                <a:extLst>
                  <a:ext uri="{FF2B5EF4-FFF2-40B4-BE49-F238E27FC236}">
                    <a16:creationId xmlns:a16="http://schemas.microsoft.com/office/drawing/2014/main" id="{16357F34-EF6E-B940-A242-4AEF5A2E37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9793177"/>
                  </p:ext>
                </p:extLst>
              </p:nvPr>
            </p:nvGraphicFramePr>
            <p:xfrm>
              <a:off x="838200" y="2316488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34364320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3675674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8764910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Question one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aseline="0" dirty="0"/>
                            <a:t>H</a:t>
                          </a:r>
                          <a:r>
                            <a:rPr lang="en-GB" baseline="-25000" dirty="0"/>
                            <a:t>0</a:t>
                          </a:r>
                          <a:r>
                            <a:rPr lang="en-GB" baseline="0" dirty="0"/>
                            <a:t> </a:t>
                          </a:r>
                          <a:r>
                            <a:rPr lang="en-GB" baseline="-25000" dirty="0"/>
                            <a:t>  </a:t>
                          </a:r>
                          <a:r>
                            <a:rPr lang="en-GB" baseline="0" dirty="0"/>
                            <a:t>true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H</a:t>
                          </a:r>
                          <a:r>
                            <a:rPr lang="en-GB" baseline="-25000" dirty="0"/>
                            <a:t>1</a:t>
                          </a:r>
                          <a:r>
                            <a:rPr lang="en-GB" baseline="0" dirty="0"/>
                            <a:t> true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3372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Not reject H</a:t>
                          </a:r>
                          <a:r>
                            <a:rPr lang="en-GB" baseline="-25000" dirty="0"/>
                            <a:t>0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86295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Reject H</a:t>
                          </a:r>
                          <a:r>
                            <a:rPr lang="en-GB" baseline="-25000" dirty="0"/>
                            <a:t>0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555662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e 68">
                <a:extLst>
                  <a:ext uri="{FF2B5EF4-FFF2-40B4-BE49-F238E27FC236}">
                    <a16:creationId xmlns:a16="http://schemas.microsoft.com/office/drawing/2014/main" id="{16357F34-EF6E-B940-A242-4AEF5A2E37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9793177"/>
                  </p:ext>
                </p:extLst>
              </p:nvPr>
            </p:nvGraphicFramePr>
            <p:xfrm>
              <a:off x="838200" y="2316488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34364320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3675674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8764910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Question one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aseline="0" dirty="0"/>
                            <a:t>H</a:t>
                          </a:r>
                          <a:r>
                            <a:rPr lang="en-GB" baseline="-25000" dirty="0"/>
                            <a:t>0</a:t>
                          </a:r>
                          <a:r>
                            <a:rPr lang="en-GB" baseline="0" dirty="0"/>
                            <a:t> </a:t>
                          </a:r>
                          <a:r>
                            <a:rPr lang="en-GB" baseline="-25000" dirty="0"/>
                            <a:t>  </a:t>
                          </a:r>
                          <a:r>
                            <a:rPr lang="en-GB" baseline="0" dirty="0"/>
                            <a:t>true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H</a:t>
                          </a:r>
                          <a:r>
                            <a:rPr lang="en-GB" baseline="-25000" dirty="0"/>
                            <a:t>1</a:t>
                          </a:r>
                          <a:r>
                            <a:rPr lang="en-GB" baseline="0" dirty="0"/>
                            <a:t> true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3372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Not reject H</a:t>
                          </a:r>
                          <a:r>
                            <a:rPr lang="en-GB" baseline="-25000" dirty="0"/>
                            <a:t>0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10345" r="-10046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939" t="-110345" r="-939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6295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Reject H</a:t>
                          </a:r>
                          <a:r>
                            <a:rPr lang="en-GB" baseline="-25000" dirty="0"/>
                            <a:t>0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03333" r="-100467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939" t="-203333" r="-939" b="-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55662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68">
                <a:extLst>
                  <a:ext uri="{FF2B5EF4-FFF2-40B4-BE49-F238E27FC236}">
                    <a16:creationId xmlns:a16="http://schemas.microsoft.com/office/drawing/2014/main" id="{9BCF7F65-375A-7641-B878-F5AFB9F594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8608235"/>
                  </p:ext>
                </p:extLst>
              </p:nvPr>
            </p:nvGraphicFramePr>
            <p:xfrm>
              <a:off x="838200" y="3714754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34364320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3675674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8764910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Question two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aseline="0" dirty="0"/>
                            <a:t>H’</a:t>
                          </a:r>
                          <a:r>
                            <a:rPr lang="en-GB" baseline="-25000" dirty="0"/>
                            <a:t>0 </a:t>
                          </a:r>
                          <a:r>
                            <a:rPr lang="en-GB" baseline="0" dirty="0"/>
                            <a:t>true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H’</a:t>
                          </a:r>
                          <a:r>
                            <a:rPr lang="en-GB" baseline="-25000" dirty="0"/>
                            <a:t>1</a:t>
                          </a:r>
                          <a:r>
                            <a:rPr lang="en-GB" baseline="0" dirty="0"/>
                            <a:t> true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3372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Not reject H’</a:t>
                          </a:r>
                          <a:r>
                            <a:rPr lang="en-GB" baseline="-25000" dirty="0"/>
                            <a:t>0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86295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Reject H’</a:t>
                          </a:r>
                          <a:r>
                            <a:rPr lang="en-GB" baseline="-25000" dirty="0"/>
                            <a:t>0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555662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68">
                <a:extLst>
                  <a:ext uri="{FF2B5EF4-FFF2-40B4-BE49-F238E27FC236}">
                    <a16:creationId xmlns:a16="http://schemas.microsoft.com/office/drawing/2014/main" id="{9BCF7F65-375A-7641-B878-F5AFB9F594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8608235"/>
                  </p:ext>
                </p:extLst>
              </p:nvPr>
            </p:nvGraphicFramePr>
            <p:xfrm>
              <a:off x="838200" y="3714754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34364320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3675674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8764910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Question two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aseline="0" dirty="0"/>
                            <a:t>H’</a:t>
                          </a:r>
                          <a:r>
                            <a:rPr lang="en-GB" baseline="-25000" dirty="0"/>
                            <a:t>0 </a:t>
                          </a:r>
                          <a:r>
                            <a:rPr lang="en-GB" baseline="0" dirty="0"/>
                            <a:t>true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H’</a:t>
                          </a:r>
                          <a:r>
                            <a:rPr lang="en-GB" baseline="-25000" dirty="0"/>
                            <a:t>1</a:t>
                          </a:r>
                          <a:r>
                            <a:rPr lang="en-GB" baseline="0" dirty="0"/>
                            <a:t> true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3372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Not reject H’</a:t>
                          </a:r>
                          <a:r>
                            <a:rPr lang="en-GB" baseline="-25000" dirty="0"/>
                            <a:t>0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10345" r="-10046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939" t="-110345" r="-939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6295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Reject H’</a:t>
                          </a:r>
                          <a:r>
                            <a:rPr lang="en-GB" baseline="-25000" dirty="0"/>
                            <a:t>0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203333" r="-100467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939" t="-203333" r="-939" b="-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55662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4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520C19DD-4D76-9F4A-8CB3-9EF9F843304B}"/>
                  </a:ext>
                </a:extLst>
              </p14:cNvPr>
              <p14:cNvContentPartPr/>
              <p14:nvPr/>
            </p14:nvContentPartPr>
            <p14:xfrm>
              <a:off x="4401382" y="2552968"/>
              <a:ext cx="1073520" cy="607320"/>
            </p14:xfrm>
          </p:contentPart>
        </mc:Choice>
        <mc:Fallback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520C19DD-4D76-9F4A-8CB3-9EF9F84330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38382" y="2174968"/>
                <a:ext cx="1199160" cy="13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6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29739EF7-02CD-C94B-AFF7-24EB437E7396}"/>
                  </a:ext>
                </a:extLst>
              </p14:cNvPr>
              <p14:cNvContentPartPr/>
              <p14:nvPr/>
            </p14:nvContentPartPr>
            <p14:xfrm>
              <a:off x="4543582" y="4096288"/>
              <a:ext cx="936360" cy="394920"/>
            </p14:xfrm>
          </p:contentPart>
        </mc:Choice>
        <mc:Fallback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29739EF7-02CD-C94B-AFF7-24EB437E739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80582" y="3718288"/>
                <a:ext cx="1062000" cy="115056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5897EBFB-149B-4946-A258-5647F10BB45C}"/>
              </a:ext>
            </a:extLst>
          </p:cNvPr>
          <p:cNvSpPr txBox="1"/>
          <p:nvPr/>
        </p:nvSpPr>
        <p:spPr>
          <a:xfrm>
            <a:off x="838200" y="5243519"/>
            <a:ext cx="9134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Probability for making no false alarm for each test: 0.95</a:t>
            </a:r>
          </a:p>
          <a:p>
            <a:r>
              <a:rPr lang="en-GB" dirty="0"/>
              <a:t>-&gt; ass. independent: risk of both no false alarm: 0.95*0.95 = 0.9 </a:t>
            </a:r>
          </a:p>
          <a:p>
            <a:r>
              <a:rPr lang="en-GB" dirty="0"/>
              <a:t>-&gt; risk of any false alarm: 1 - 0.9 = 0.1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DAF01B79-D9A0-AB45-8058-47CF2E4B52F8}"/>
              </a:ext>
            </a:extLst>
          </p:cNvPr>
          <p:cNvGrpSpPr/>
          <p:nvPr/>
        </p:nvGrpSpPr>
        <p:grpSpPr>
          <a:xfrm>
            <a:off x="800893" y="1551987"/>
            <a:ext cx="8623302" cy="4866906"/>
            <a:chOff x="955675" y="530858"/>
            <a:chExt cx="9888538" cy="6108700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4785031F-D6A8-7C47-86D9-542F84EA5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55675" y="530858"/>
              <a:ext cx="9766300" cy="6108700"/>
            </a:xfrm>
            <a:prstGeom prst="rect">
              <a:avLst/>
            </a:prstGeom>
          </p:spPr>
        </p:pic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63BE3AB2-7EC2-0E44-8EEE-03BA38039546}"/>
                </a:ext>
              </a:extLst>
            </p:cNvPr>
            <p:cNvSpPr/>
            <p:nvPr/>
          </p:nvSpPr>
          <p:spPr>
            <a:xfrm>
              <a:off x="9615488" y="571500"/>
              <a:ext cx="1228725" cy="456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9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F40D14B9-74D9-A345-A62A-CC9B5782450F}"/>
                  </a:ext>
                </a:extLst>
              </p14:cNvPr>
              <p14:cNvContentPartPr/>
              <p14:nvPr/>
            </p14:nvContentPartPr>
            <p14:xfrm>
              <a:off x="1117822" y="1393042"/>
              <a:ext cx="1273680" cy="657000"/>
            </p14:xfrm>
          </p:contentPart>
        </mc:Choice>
        <mc:Fallback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F40D14B9-74D9-A345-A62A-CC9B5782450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4822" y="1015402"/>
                <a:ext cx="1399320" cy="141264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feld 18">
            <a:extLst>
              <a:ext uri="{FF2B5EF4-FFF2-40B4-BE49-F238E27FC236}">
                <a16:creationId xmlns:a16="http://schemas.microsoft.com/office/drawing/2014/main" id="{4774770D-E47F-D94B-8269-DFFD5A29466A}"/>
              </a:ext>
            </a:extLst>
          </p:cNvPr>
          <p:cNvSpPr txBox="1"/>
          <p:nvPr/>
        </p:nvSpPr>
        <p:spPr>
          <a:xfrm>
            <a:off x="2391501" y="1551987"/>
            <a:ext cx="443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Assumes independence -&gt; pessimistic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447FB26-4ACA-6540-923E-1557E7D0A2E7}"/>
              </a:ext>
            </a:extLst>
          </p:cNvPr>
          <p:cNvSpPr txBox="1"/>
          <p:nvPr/>
        </p:nvSpPr>
        <p:spPr>
          <a:xfrm>
            <a:off x="838200" y="1736653"/>
            <a:ext cx="854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One sample, two Questions</a:t>
            </a:r>
          </a:p>
        </p:txBody>
      </p:sp>
    </p:spTree>
    <p:extLst>
      <p:ext uri="{BB962C8B-B14F-4D97-AF65-F5344CB8AC3E}">
        <p14:creationId xmlns:p14="http://schemas.microsoft.com/office/powerpoint/2010/main" val="244423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9E411-7742-3744-A76E-BA6E5A90F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Testing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4686B26-2EE5-7C42-8CCD-B0E61210A8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Bonferroni correction: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𝑏𝑜𝑛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GB" dirty="0"/>
                  <a:t>  -&gt; compare p-values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𝑏𝑜𝑛</m:t>
                        </m:r>
                      </m:sub>
                    </m:sSub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Simple</a:t>
                </a:r>
              </a:p>
              <a:p>
                <a:pPr lvl="1"/>
                <a:r>
                  <a:rPr lang="en-GB" dirty="0"/>
                  <a:t>Few statistical power</a:t>
                </a:r>
              </a:p>
              <a:p>
                <a:r>
                  <a:rPr lang="en-GB" dirty="0"/>
                  <a:t>Holm correction </a:t>
                </a:r>
              </a:p>
              <a:p>
                <a:r>
                  <a:rPr lang="de-DE" dirty="0" err="1"/>
                  <a:t>Benjamini-Hochberg</a:t>
                </a:r>
                <a:r>
                  <a:rPr lang="de-DE" dirty="0"/>
                  <a:t> </a:t>
                </a:r>
                <a:r>
                  <a:rPr lang="de-DE" dirty="0" err="1"/>
                  <a:t>correction</a:t>
                </a:r>
                <a:endParaRPr lang="de-DE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4686B26-2EE5-7C42-8CCD-B0E61210A8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1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4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Regression </a:t>
            </a:r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smtClean="0"/>
              <a:t>Y = </a:t>
            </a:r>
            <a:r>
              <a:rPr lang="de-DE" dirty="0" err="1" smtClean="0"/>
              <a:t>aX</a:t>
            </a:r>
            <a:r>
              <a:rPr lang="de-DE" dirty="0" smtClean="0"/>
              <a:t> + b + </a:t>
            </a:r>
            <a:r>
              <a:rPr lang="de-DE" dirty="0" err="1" smtClean="0"/>
              <a:t>err</a:t>
            </a:r>
            <a:endParaRPr lang="de-DE" dirty="0"/>
          </a:p>
        </p:txBody>
      </p:sp>
      <p:cxnSp>
        <p:nvCxnSpPr>
          <p:cNvPr id="5" name="Straight Arrow Connector 4"/>
          <p:cNvCxnSpPr>
            <a:endCxn id="6" idx="0"/>
          </p:cNvCxnSpPr>
          <p:nvPr/>
        </p:nvCxnSpPr>
        <p:spPr>
          <a:xfrm flipH="1">
            <a:off x="4803609" y="2267211"/>
            <a:ext cx="808051" cy="1938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89540" y="4205896"/>
            <a:ext cx="162813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significant</a:t>
            </a:r>
            <a:r>
              <a:rPr lang="de-DE" dirty="0" smtClean="0"/>
              <a:t>?</a:t>
            </a:r>
            <a:endParaRPr lang="de-DE" dirty="0"/>
          </a:p>
        </p:txBody>
      </p:sp>
      <p:cxnSp>
        <p:nvCxnSpPr>
          <p:cNvPr id="8" name="Straight Arrow Connector 7"/>
          <p:cNvCxnSpPr>
            <a:endCxn id="12" idx="0"/>
          </p:cNvCxnSpPr>
          <p:nvPr/>
        </p:nvCxnSpPr>
        <p:spPr>
          <a:xfrm>
            <a:off x="6914367" y="2344074"/>
            <a:ext cx="1286748" cy="1287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54592" y="3631200"/>
            <a:ext cx="269304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follow normal </a:t>
            </a:r>
            <a:r>
              <a:rPr lang="de-DE" dirty="0" err="1" smtClean="0"/>
              <a:t>dist</a:t>
            </a:r>
            <a:r>
              <a:rPr lang="de-DE" dirty="0" smtClean="0"/>
              <a:t>?</a:t>
            </a:r>
            <a:endParaRPr lang="de-DE" dirty="0"/>
          </a:p>
        </p:txBody>
      </p:sp>
      <p:cxnSp>
        <p:nvCxnSpPr>
          <p:cNvPr id="15" name="Straight Arrow Connector 14"/>
          <p:cNvCxnSpPr>
            <a:endCxn id="6" idx="0"/>
          </p:cNvCxnSpPr>
          <p:nvPr/>
        </p:nvCxnSpPr>
        <p:spPr>
          <a:xfrm flipH="1">
            <a:off x="4803609" y="2276606"/>
            <a:ext cx="1508864" cy="192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2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Regression </a:t>
            </a:r>
            <a:r>
              <a:rPr lang="de-DE" dirty="0" err="1" smtClean="0"/>
              <a:t>table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90"/>
          <a:stretch/>
        </p:blipFill>
        <p:spPr>
          <a:xfrm>
            <a:off x="5398414" y="1753317"/>
            <a:ext cx="6418109" cy="4020549"/>
          </a:xfr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825625"/>
            <a:ext cx="43350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400" dirty="0" err="1" smtClean="0"/>
              <a:t>Sales</a:t>
            </a:r>
            <a:r>
              <a:rPr lang="de-DE" sz="2400" dirty="0" smtClean="0"/>
              <a:t> ~ TV + Radio + Newspaper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0695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rafik 46">
            <a:extLst>
              <a:ext uri="{FF2B5EF4-FFF2-40B4-BE49-F238E27FC236}">
                <a16:creationId xmlns:a16="http://schemas.microsoft.com/office/drawing/2014/main" id="{DE13C708-F223-8F47-A4D1-3D93426EF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081" y="4064182"/>
            <a:ext cx="5097450" cy="28486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8" name="Freihand 47">
                <a:extLst>
                  <a:ext uri="{FF2B5EF4-FFF2-40B4-BE49-F238E27FC236}">
                    <a16:creationId xmlns:a16="http://schemas.microsoft.com/office/drawing/2014/main" id="{B3B9F352-4431-D046-838F-D1467BE24476}"/>
                  </a:ext>
                </a:extLst>
              </p14:cNvPr>
              <p14:cNvContentPartPr/>
              <p14:nvPr/>
            </p14:nvContentPartPr>
            <p14:xfrm>
              <a:off x="9119390" y="4714209"/>
              <a:ext cx="75875" cy="1916406"/>
            </p14:xfrm>
          </p:contentPart>
        </mc:Choice>
        <mc:Fallback xmlns="">
          <p:pic>
            <p:nvPicPr>
              <p:cNvPr id="48" name="Freihand 47">
                <a:extLst>
                  <a:ext uri="{FF2B5EF4-FFF2-40B4-BE49-F238E27FC236}">
                    <a16:creationId xmlns:a16="http://schemas.microsoft.com/office/drawing/2014/main" id="{B3B9F352-4431-D046-838F-D1467BE244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10760" y="4705210"/>
                <a:ext cx="93495" cy="19340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5">
            <p14:nvContentPartPr>
              <p14:cNvPr id="49" name="Freihand 48">
                <a:extLst>
                  <a:ext uri="{FF2B5EF4-FFF2-40B4-BE49-F238E27FC236}">
                    <a16:creationId xmlns:a16="http://schemas.microsoft.com/office/drawing/2014/main" id="{1AA82891-A18A-2C42-925B-B1C98ED41A5A}"/>
                  </a:ext>
                </a:extLst>
              </p14:cNvPr>
              <p14:cNvContentPartPr/>
              <p14:nvPr/>
            </p14:nvContentPartPr>
            <p14:xfrm>
              <a:off x="8789007" y="4425576"/>
              <a:ext cx="68040" cy="2098800"/>
            </p14:xfrm>
          </p:contentPart>
        </mc:Choice>
        <mc:Fallback>
          <p:pic>
            <p:nvPicPr>
              <p:cNvPr id="49" name="Freihand 48">
                <a:extLst>
                  <a:ext uri="{FF2B5EF4-FFF2-40B4-BE49-F238E27FC236}">
                    <a16:creationId xmlns:a16="http://schemas.microsoft.com/office/drawing/2014/main" id="{1AA82891-A18A-2C42-925B-B1C98ED41A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71007" y="4317576"/>
                <a:ext cx="103680" cy="23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7">
            <p14:nvContentPartPr>
              <p14:cNvPr id="50" name="Freihand 49">
                <a:extLst>
                  <a:ext uri="{FF2B5EF4-FFF2-40B4-BE49-F238E27FC236}">
                    <a16:creationId xmlns:a16="http://schemas.microsoft.com/office/drawing/2014/main" id="{0E9B6305-C1FE-344D-B7AF-F2700F369716}"/>
                  </a:ext>
                </a:extLst>
              </p14:cNvPr>
              <p14:cNvContentPartPr/>
              <p14:nvPr/>
            </p14:nvContentPartPr>
            <p14:xfrm>
              <a:off x="8737514" y="6616575"/>
              <a:ext cx="177840" cy="165960"/>
            </p14:xfrm>
          </p:contentPart>
        </mc:Choice>
        <mc:Fallback>
          <p:pic>
            <p:nvPicPr>
              <p:cNvPr id="50" name="Freihand 49">
                <a:extLst>
                  <a:ext uri="{FF2B5EF4-FFF2-40B4-BE49-F238E27FC236}">
                    <a16:creationId xmlns:a16="http://schemas.microsoft.com/office/drawing/2014/main" id="{0E9B6305-C1FE-344D-B7AF-F2700F36971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19514" y="6508575"/>
                <a:ext cx="21348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1" name="Freihand 50">
                <a:extLst>
                  <a:ext uri="{FF2B5EF4-FFF2-40B4-BE49-F238E27FC236}">
                    <a16:creationId xmlns:a16="http://schemas.microsoft.com/office/drawing/2014/main" id="{BBC0EB27-89C8-984D-8B16-40CB97D07EB9}"/>
                  </a:ext>
                </a:extLst>
              </p14:cNvPr>
              <p14:cNvContentPartPr/>
              <p14:nvPr/>
            </p14:nvContentPartPr>
            <p14:xfrm>
              <a:off x="9097885" y="6630615"/>
              <a:ext cx="194760" cy="151920"/>
            </p14:xfrm>
          </p:contentPart>
        </mc:Choice>
        <mc:Fallback xmlns="">
          <p:pic>
            <p:nvPicPr>
              <p:cNvPr id="51" name="Freihand 50">
                <a:extLst>
                  <a:ext uri="{FF2B5EF4-FFF2-40B4-BE49-F238E27FC236}">
                    <a16:creationId xmlns:a16="http://schemas.microsoft.com/office/drawing/2014/main" id="{BBC0EB27-89C8-984D-8B16-40CB97D07EB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88885" y="6621615"/>
                <a:ext cx="212400" cy="1695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51AC2EAE-9A03-9A44-AC4B-31AFB0E37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parameters/statistics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D3AC12-4441-A041-BC8E-A9E2B46B8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147" y="5114781"/>
            <a:ext cx="4626486" cy="178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7CA5958F-4210-DB40-9610-1E5DF5D03576}"/>
              </a:ext>
            </a:extLst>
          </p:cNvPr>
          <p:cNvCxnSpPr>
            <a:cxnSpLocks/>
          </p:cNvCxnSpPr>
          <p:nvPr/>
        </p:nvCxnSpPr>
        <p:spPr>
          <a:xfrm>
            <a:off x="6096000" y="1940347"/>
            <a:ext cx="0" cy="431006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89370D3B-752B-4B4D-AB07-68673468570F}"/>
              </a:ext>
            </a:extLst>
          </p:cNvPr>
          <p:cNvSpPr txBox="1"/>
          <p:nvPr/>
        </p:nvSpPr>
        <p:spPr>
          <a:xfrm>
            <a:off x="971550" y="1727991"/>
            <a:ext cx="41433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venir Book" panose="02000503020000020003" pitchFamily="2" charset="0"/>
              </a:rPr>
              <a:t>Sample</a:t>
            </a:r>
          </a:p>
          <a:p>
            <a:endParaRPr lang="en-GB" dirty="0"/>
          </a:p>
          <a:p>
            <a:r>
              <a:rPr lang="en-GB" dirty="0"/>
              <a:t>Mean: average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Mode: Most frequent outcome</a:t>
            </a:r>
          </a:p>
          <a:p>
            <a:r>
              <a:rPr lang="en-GB" dirty="0"/>
              <a:t>Median: “splits sample in two halves”</a:t>
            </a:r>
          </a:p>
          <a:p>
            <a:r>
              <a:rPr lang="en-GB" dirty="0"/>
              <a:t>(Unbiased/biased) variance: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Estimator for skewness:</a:t>
            </a:r>
          </a:p>
          <a:p>
            <a:endParaRPr lang="en-GB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099F70-A755-8A4F-905F-424B1804D5EE}"/>
              </a:ext>
            </a:extLst>
          </p:cNvPr>
          <p:cNvSpPr txBox="1"/>
          <p:nvPr/>
        </p:nvSpPr>
        <p:spPr>
          <a:xfrm>
            <a:off x="6871922" y="1727196"/>
            <a:ext cx="50215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venir Book" panose="02000503020000020003" pitchFamily="2" charset="0"/>
              </a:rPr>
              <a:t>Population</a:t>
            </a:r>
          </a:p>
          <a:p>
            <a:endParaRPr lang="en-GB" dirty="0"/>
          </a:p>
          <a:p>
            <a:r>
              <a:rPr lang="en-GB" dirty="0"/>
              <a:t>Expectation value/mean: “weighted average”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Mode: Extreme value of density function</a:t>
            </a:r>
          </a:p>
          <a:p>
            <a:r>
              <a:rPr lang="en-GB" dirty="0"/>
              <a:t>Median: “splits population in two halves”</a:t>
            </a:r>
          </a:p>
          <a:p>
            <a:r>
              <a:rPr lang="en-GB" dirty="0"/>
              <a:t>Variance: expected deviation from mean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Skewness: Symmetry of the density function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4E07C4D-9C2D-3B42-9241-9B4E28CFAD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71922" y="2651321"/>
            <a:ext cx="1701800" cy="6223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ACA38EB-815D-084C-AC19-7A0E5D22A17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89007" y="2593337"/>
            <a:ext cx="2349500" cy="67310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659E463A-3199-5E4A-B128-36D52FC8382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65276" y="4215938"/>
            <a:ext cx="1473200" cy="673100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CA21A9FB-4B13-924E-A653-411476A8DC2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8163" y="4215938"/>
            <a:ext cx="2044700" cy="698500"/>
          </a:xfrm>
          <a:prstGeom prst="rect">
            <a:avLst/>
          </a:prstGeom>
        </p:spPr>
      </p:pic>
      <p:pic>
        <p:nvPicPr>
          <p:cNvPr id="53" name="Grafik 52">
            <a:extLst>
              <a:ext uri="{FF2B5EF4-FFF2-40B4-BE49-F238E27FC236}">
                <a16:creationId xmlns:a16="http://schemas.microsoft.com/office/drawing/2014/main" id="{52734BA3-F49E-2C48-ACE8-90347BD1F0E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82590" y="4233004"/>
            <a:ext cx="2336800" cy="457200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C1805089-6D7F-4148-9E14-F8A9B249408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71550" y="5329212"/>
            <a:ext cx="24511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9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CC33B-4746-D946-A9F3-974D6E462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Sampling distribution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6493F35-87E0-3F4A-94DF-B0F5DEDC9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6" y="1985169"/>
            <a:ext cx="5019436" cy="288766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5D0292D-DE0E-A643-BA74-E614649CF5A3}"/>
              </a:ext>
            </a:extLst>
          </p:cNvPr>
          <p:cNvSpPr txBox="1"/>
          <p:nvPr/>
        </p:nvSpPr>
        <p:spPr>
          <a:xfrm>
            <a:off x="971550" y="1799431"/>
            <a:ext cx="100012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Sample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3D85C53-CA0B-024E-933F-10E427C2B899}"/>
              </a:ext>
            </a:extLst>
          </p:cNvPr>
          <p:cNvSpPr txBox="1"/>
          <p:nvPr/>
        </p:nvSpPr>
        <p:spPr>
          <a:xfrm>
            <a:off x="1204792" y="5167312"/>
            <a:ext cx="2809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Sample statistic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Known but random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3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CA17C14A-47CE-7041-A11D-DBEC0230B7A5}"/>
                  </a:ext>
                </a:extLst>
              </p14:cNvPr>
              <p14:cNvContentPartPr/>
              <p14:nvPr/>
            </p14:nvContentPartPr>
            <p14:xfrm>
              <a:off x="2124382" y="4847602"/>
              <a:ext cx="985680" cy="347760"/>
            </p14:xfrm>
          </p:contentPart>
        </mc:Choice>
        <mc:Fallback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CA17C14A-47CE-7041-A11D-DBEC0230B7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61742" y="4469602"/>
                <a:ext cx="1111320" cy="11034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Grafik 10">
            <a:extLst>
              <a:ext uri="{FF2B5EF4-FFF2-40B4-BE49-F238E27FC236}">
                <a16:creationId xmlns:a16="http://schemas.microsoft.com/office/drawing/2014/main" id="{690A305A-D4F6-3B4E-9849-C9E625F9B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8366" y="1959940"/>
            <a:ext cx="4933089" cy="28876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C1BA0AB9-4715-F944-B775-5BDDBD8FF463}"/>
                  </a:ext>
                </a:extLst>
              </p14:cNvPr>
              <p14:cNvContentPartPr/>
              <p14:nvPr/>
            </p14:nvContentPartPr>
            <p14:xfrm>
              <a:off x="5541763" y="3405425"/>
              <a:ext cx="1028520" cy="31680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C1BA0AB9-4715-F944-B775-5BDDBD8FF46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05763" y="3369785"/>
                <a:ext cx="110016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8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A5BCAA28-5614-4D4D-95ED-A0804E68CB1B}"/>
                  </a:ext>
                </a:extLst>
              </p14:cNvPr>
              <p14:cNvContentPartPr/>
              <p14:nvPr/>
            </p14:nvContentPartPr>
            <p14:xfrm>
              <a:off x="8350942" y="4750042"/>
              <a:ext cx="466200" cy="340560"/>
            </p14:xfrm>
          </p:contentPart>
        </mc:Choice>
        <mc:Fallback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A5BCAA28-5614-4D4D-95ED-A0804E68CB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87942" y="4372402"/>
                <a:ext cx="591840" cy="10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10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38BDCFF5-3FC8-674D-987D-EE81A3E25EE9}"/>
                  </a:ext>
                </a:extLst>
              </p14:cNvPr>
              <p14:cNvContentPartPr/>
              <p14:nvPr/>
            </p14:nvContentPartPr>
            <p14:xfrm>
              <a:off x="8512942" y="4901602"/>
              <a:ext cx="259560" cy="166320"/>
            </p14:xfrm>
          </p:contentPart>
        </mc:Choice>
        <mc:Fallback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38BDCFF5-3FC8-674D-987D-EE81A3E25EE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50302" y="4523962"/>
                <a:ext cx="385200" cy="9219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feld 14">
            <a:extLst>
              <a:ext uri="{FF2B5EF4-FFF2-40B4-BE49-F238E27FC236}">
                <a16:creationId xmlns:a16="http://schemas.microsoft.com/office/drawing/2014/main" id="{E2E08F4A-603A-2843-A62C-7BC2B70046A5}"/>
              </a:ext>
            </a:extLst>
          </p:cNvPr>
          <p:cNvSpPr txBox="1"/>
          <p:nvPr/>
        </p:nvSpPr>
        <p:spPr>
          <a:xfrm>
            <a:off x="7700939" y="5109651"/>
            <a:ext cx="2614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Population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Unknown but fixed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52D2C85D-192B-3C43-AA87-8844CDCFC380}"/>
                  </a:ext>
                </a:extLst>
              </p14:cNvPr>
              <p14:cNvContentPartPr/>
              <p14:nvPr/>
            </p14:nvContentPartPr>
            <p14:xfrm>
              <a:off x="3049582" y="5858482"/>
              <a:ext cx="5313960" cy="78588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52D2C85D-192B-3C43-AA87-8844CDCFC38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13582" y="5822482"/>
                <a:ext cx="5385600" cy="85752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feld 16">
            <a:extLst>
              <a:ext uri="{FF2B5EF4-FFF2-40B4-BE49-F238E27FC236}">
                <a16:creationId xmlns:a16="http://schemas.microsoft.com/office/drawing/2014/main" id="{2EB55DFB-440C-2E47-86B6-AA21B22AF7E3}"/>
              </a:ext>
            </a:extLst>
          </p:cNvPr>
          <p:cNvSpPr txBox="1"/>
          <p:nvPr/>
        </p:nvSpPr>
        <p:spPr>
          <a:xfrm>
            <a:off x="4942180" y="6080010"/>
            <a:ext cx="152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Estimator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88F9AAB-C467-7C45-9339-17EE93256E12}"/>
              </a:ext>
            </a:extLst>
          </p:cNvPr>
          <p:cNvSpPr txBox="1"/>
          <p:nvPr/>
        </p:nvSpPr>
        <p:spPr>
          <a:xfrm>
            <a:off x="6871923" y="1798636"/>
            <a:ext cx="147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Population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C11EB581-BA33-0C42-849B-4F34FE4C0B53}"/>
                  </a:ext>
                </a:extLst>
              </p14:cNvPr>
              <p14:cNvContentPartPr/>
              <p14:nvPr/>
            </p14:nvContentPartPr>
            <p14:xfrm>
              <a:off x="9182301" y="2414308"/>
              <a:ext cx="111960" cy="231120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C11EB581-BA33-0C42-849B-4F34FE4C0B5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73661" y="2405668"/>
                <a:ext cx="129600" cy="23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16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BCE5BCF4-2E6D-684B-B3CE-C1A75C0C5B72}"/>
                  </a:ext>
                </a:extLst>
              </p14:cNvPr>
              <p14:cNvContentPartPr/>
              <p14:nvPr/>
            </p14:nvContentPartPr>
            <p14:xfrm>
              <a:off x="7547181" y="2205148"/>
              <a:ext cx="3111480" cy="2315520"/>
            </p14:xfrm>
          </p:contentPart>
        </mc:Choice>
        <mc:Fallback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BCE5BCF4-2E6D-684B-B3CE-C1A75C0C5B7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484541" y="1827508"/>
                <a:ext cx="3237120" cy="30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18">
            <p14:nvContentPartPr>
              <p14:cNvPr id="28" name="Freihand 27">
                <a:extLst>
                  <a:ext uri="{FF2B5EF4-FFF2-40B4-BE49-F238E27FC236}">
                    <a16:creationId xmlns:a16="http://schemas.microsoft.com/office/drawing/2014/main" id="{342C9DA3-B4A0-5C46-AA5D-0DC292C41D72}"/>
                  </a:ext>
                </a:extLst>
              </p14:cNvPr>
              <p14:cNvContentPartPr/>
              <p14:nvPr/>
            </p14:nvContentPartPr>
            <p14:xfrm>
              <a:off x="7489941" y="2744788"/>
              <a:ext cx="2358720" cy="1777320"/>
            </p14:xfrm>
          </p:contentPart>
        </mc:Choice>
        <mc:Fallback>
          <p:pic>
            <p:nvPicPr>
              <p:cNvPr id="28" name="Freihand 27">
                <a:extLst>
                  <a:ext uri="{FF2B5EF4-FFF2-40B4-BE49-F238E27FC236}">
                    <a16:creationId xmlns:a16="http://schemas.microsoft.com/office/drawing/2014/main" id="{342C9DA3-B4A0-5C46-AA5D-0DC292C41D7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27301" y="2366788"/>
                <a:ext cx="2484360" cy="253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972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64CFD4-6C96-F14B-911D-E10D5FC24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Central limit theorem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C9344B3-4DC2-8D48-B53D-E2ED8AD94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96468"/>
            <a:ext cx="11430000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87B4FDF6-6346-6B4F-A254-1D2795A68613}"/>
              </a:ext>
            </a:extLst>
          </p:cNvPr>
          <p:cNvSpPr/>
          <p:nvPr/>
        </p:nvSpPr>
        <p:spPr>
          <a:xfrm>
            <a:off x="381000" y="5103674"/>
            <a:ext cx="114300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err="1"/>
              <a:t>If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sample </a:t>
            </a:r>
            <a:r>
              <a:rPr lang="de-DE" sz="2000" dirty="0" err="1"/>
              <a:t>size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big</a:t>
            </a:r>
            <a:r>
              <a:rPr lang="de-DE" sz="2000" dirty="0"/>
              <a:t> </a:t>
            </a:r>
            <a:r>
              <a:rPr lang="de-DE" sz="2000" dirty="0" err="1"/>
              <a:t>enough</a:t>
            </a:r>
            <a:r>
              <a:rPr lang="de-DE" sz="2000" dirty="0"/>
              <a:t>,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mean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underlying</a:t>
            </a:r>
            <a:r>
              <a:rPr lang="de-DE" sz="2000" dirty="0"/>
              <a:t> </a:t>
            </a:r>
            <a:r>
              <a:rPr lang="de-DE" sz="2000" dirty="0" err="1"/>
              <a:t>distribution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likely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close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sample </a:t>
            </a:r>
            <a:r>
              <a:rPr lang="de-DE" sz="2000" dirty="0" err="1"/>
              <a:t>mean</a:t>
            </a:r>
            <a:r>
              <a:rPr lang="de-DE" sz="2000" dirty="0"/>
              <a:t>.</a:t>
            </a:r>
            <a:r>
              <a:rPr lang="de-DE" dirty="0"/>
              <a:t/>
            </a:r>
            <a:br>
              <a:rPr lang="de-DE" dirty="0"/>
            </a:br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2E59650-F2BF-F440-868D-FD95CFC2E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3169" y="3182953"/>
            <a:ext cx="3188831" cy="199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6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0B2A2-7CBD-8245-B70C-08D2ACFD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Play with distributions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9A4CA6A-350B-CA49-AB3D-AFE90AF230BE}"/>
              </a:ext>
            </a:extLst>
          </p:cNvPr>
          <p:cNvSpPr/>
          <p:nvPr/>
        </p:nvSpPr>
        <p:spPr>
          <a:xfrm>
            <a:off x="838200" y="2885746"/>
            <a:ext cx="4774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https://www.essycode.com/distribution-viewer/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0920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345477-C72C-0B41-BBD1-924F0A17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testing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1B0BF5-28CF-2940-9439-D5B794CE82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886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8B5EEF-9E5B-1E49-9A5D-1D7E94F4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 you trust your brother?</a:t>
            </a:r>
          </a:p>
        </p:txBody>
      </p:sp>
      <p:pic>
        <p:nvPicPr>
          <p:cNvPr id="57" name="Inhaltsplatzhalter 56" descr="Lachendes Gesicht ohne Füllung">
            <a:extLst>
              <a:ext uri="{FF2B5EF4-FFF2-40B4-BE49-F238E27FC236}">
                <a16:creationId xmlns:a16="http://schemas.microsoft.com/office/drawing/2014/main" id="{D0CE11F5-0220-8843-9C72-8ADAA3F45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410075" y="2026889"/>
            <a:ext cx="914400" cy="914400"/>
          </a:xfrm>
        </p:spPr>
      </p:pic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4">
            <p14:nvContentPartPr>
              <p14:cNvPr id="30" name="Freihand 29">
                <a:extLst>
                  <a:ext uri="{FF2B5EF4-FFF2-40B4-BE49-F238E27FC236}">
                    <a16:creationId xmlns:a16="http://schemas.microsoft.com/office/drawing/2014/main" id="{A7613248-7D86-1A47-B80D-82176E5B3738}"/>
                  </a:ext>
                </a:extLst>
              </p14:cNvPr>
              <p14:cNvContentPartPr/>
              <p14:nvPr/>
            </p14:nvContentPartPr>
            <p14:xfrm>
              <a:off x="3390692" y="3150839"/>
              <a:ext cx="360" cy="360"/>
            </p14:xfrm>
          </p:contentPart>
        </mc:Choice>
        <mc:Fallback>
          <p:pic>
            <p:nvPicPr>
              <p:cNvPr id="30" name="Freihand 29">
                <a:extLst>
                  <a:ext uri="{FF2B5EF4-FFF2-40B4-BE49-F238E27FC236}">
                    <a16:creationId xmlns:a16="http://schemas.microsoft.com/office/drawing/2014/main" id="{A7613248-7D86-1A47-B80D-82176E5B37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59372" y="3119519"/>
                <a:ext cx="63000" cy="63000"/>
              </a:xfrm>
              <a:prstGeom prst="rect">
                <a:avLst/>
              </a:prstGeom>
            </p:spPr>
          </p:pic>
        </mc:Fallback>
      </mc:AlternateContent>
      <p:pic>
        <p:nvPicPr>
          <p:cNvPr id="59" name="Grafik 58" descr="Lachendes Gesicht ohne Füllung">
            <a:extLst>
              <a:ext uri="{FF2B5EF4-FFF2-40B4-BE49-F238E27FC236}">
                <a16:creationId xmlns:a16="http://schemas.microsoft.com/office/drawing/2014/main" id="{BB20CD35-BDED-724F-AC46-C6C6F44CC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953127" y="2026889"/>
            <a:ext cx="914400" cy="914400"/>
          </a:xfrm>
          <a:prstGeom prst="rect">
            <a:avLst/>
          </a:prstGeom>
        </p:spPr>
      </p:pic>
      <p:sp>
        <p:nvSpPr>
          <p:cNvPr id="60" name="Ovale Legende 59">
            <a:extLst>
              <a:ext uri="{FF2B5EF4-FFF2-40B4-BE49-F238E27FC236}">
                <a16:creationId xmlns:a16="http://schemas.microsoft.com/office/drawing/2014/main" id="{4943FE48-CBA4-7C40-8295-35FC87DF6DDD}"/>
              </a:ext>
            </a:extLst>
          </p:cNvPr>
          <p:cNvSpPr/>
          <p:nvPr/>
        </p:nvSpPr>
        <p:spPr>
          <a:xfrm>
            <a:off x="7058026" y="1209442"/>
            <a:ext cx="2414587" cy="1256158"/>
          </a:xfrm>
          <a:prstGeom prst="wedgeEllipseCallout">
            <a:avLst>
              <a:gd name="adj1" fmla="val -59295"/>
              <a:gd name="adj2" fmla="val 6705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 do not trick you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D22484BB-8404-0C4A-9936-172CBFF71438}"/>
              </a:ext>
            </a:extLst>
          </p:cNvPr>
          <p:cNvSpPr txBox="1"/>
          <p:nvPr/>
        </p:nvSpPr>
        <p:spPr>
          <a:xfrm>
            <a:off x="3957638" y="275554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Head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D829920A-0D34-0743-82D2-D0320EFE6EF8}"/>
              </a:ext>
            </a:extLst>
          </p:cNvPr>
          <p:cNvSpPr txBox="1"/>
          <p:nvPr/>
        </p:nvSpPr>
        <p:spPr>
          <a:xfrm>
            <a:off x="6867527" y="267654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Tail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98A4B032-2CF5-734B-BCA6-023BAE8AA89E}"/>
              </a:ext>
            </a:extLst>
          </p:cNvPr>
          <p:cNvSpPr txBox="1"/>
          <p:nvPr/>
        </p:nvSpPr>
        <p:spPr>
          <a:xfrm>
            <a:off x="1628781" y="3471863"/>
            <a:ext cx="565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Head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01F2D93E-322F-7C41-9B3E-D81DAA076E4D}"/>
              </a:ext>
            </a:extLst>
          </p:cNvPr>
          <p:cNvSpPr txBox="1"/>
          <p:nvPr/>
        </p:nvSpPr>
        <p:spPr>
          <a:xfrm>
            <a:off x="2266956" y="3470787"/>
            <a:ext cx="565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Head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DA5CD65E-A1F6-DB42-9E19-749020B4F88A}"/>
              </a:ext>
            </a:extLst>
          </p:cNvPr>
          <p:cNvSpPr txBox="1"/>
          <p:nvPr/>
        </p:nvSpPr>
        <p:spPr>
          <a:xfrm>
            <a:off x="2905131" y="3467770"/>
            <a:ext cx="565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Head</a:t>
            </a:r>
          </a:p>
        </p:txBody>
      </p:sp>
      <p:sp>
        <p:nvSpPr>
          <p:cNvPr id="66" name="Wolkenförmige Legende 65">
            <a:extLst>
              <a:ext uri="{FF2B5EF4-FFF2-40B4-BE49-F238E27FC236}">
                <a16:creationId xmlns:a16="http://schemas.microsoft.com/office/drawing/2014/main" id="{5A363F35-6C11-0141-8EE1-CFA3BF5CA5A6}"/>
              </a:ext>
            </a:extLst>
          </p:cNvPr>
          <p:cNvSpPr/>
          <p:nvPr/>
        </p:nvSpPr>
        <p:spPr>
          <a:xfrm>
            <a:off x="1347786" y="1561601"/>
            <a:ext cx="2786064" cy="978605"/>
          </a:xfrm>
          <a:prstGeom prst="cloudCallout">
            <a:avLst>
              <a:gd name="adj1" fmla="val 59680"/>
              <a:gd name="adj2" fmla="val 318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Can I really trust him?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8FD89107-8F43-634C-B249-78641BF9F344}"/>
              </a:ext>
            </a:extLst>
          </p:cNvPr>
          <p:cNvSpPr txBox="1"/>
          <p:nvPr/>
        </p:nvSpPr>
        <p:spPr>
          <a:xfrm>
            <a:off x="1452570" y="3486151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P(Head Head Head | He does not trick me) = 0.5^3=12.5%</a:t>
            </a:r>
          </a:p>
        </p:txBody>
      </p:sp>
      <p:graphicFrame>
        <p:nvGraphicFramePr>
          <p:cNvPr id="68" name="Tabelle 68">
            <a:extLst>
              <a:ext uri="{FF2B5EF4-FFF2-40B4-BE49-F238E27FC236}">
                <a16:creationId xmlns:a16="http://schemas.microsoft.com/office/drawing/2014/main" id="{43C63946-025E-CC4A-A4B1-F70D3CF4F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550228"/>
              </p:ext>
            </p:extLst>
          </p:nvPr>
        </p:nvGraphicFramePr>
        <p:xfrm>
          <a:off x="1347786" y="4078763"/>
          <a:ext cx="812799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436432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367567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76491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P(Head) &lt;= 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P(Head) &gt; 5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37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trust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295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mistrust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56620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6">
            <p14:nvContentPartPr>
              <p14:cNvPr id="69" name="Freihand 68">
                <a:extLst>
                  <a:ext uri="{FF2B5EF4-FFF2-40B4-BE49-F238E27FC236}">
                    <a16:creationId xmlns:a16="http://schemas.microsoft.com/office/drawing/2014/main" id="{32EDD7D2-FC42-7B44-9AF1-D2C2A71106A3}"/>
                  </a:ext>
                </a:extLst>
              </p14:cNvPr>
              <p14:cNvContentPartPr/>
              <p14:nvPr/>
            </p14:nvContentPartPr>
            <p14:xfrm>
              <a:off x="5598840" y="3838326"/>
              <a:ext cx="497160" cy="1283040"/>
            </p14:xfrm>
          </p:contentPart>
        </mc:Choice>
        <mc:Fallback>
          <p:pic>
            <p:nvPicPr>
              <p:cNvPr id="69" name="Freihand 68">
                <a:extLst>
                  <a:ext uri="{FF2B5EF4-FFF2-40B4-BE49-F238E27FC236}">
                    <a16:creationId xmlns:a16="http://schemas.microsoft.com/office/drawing/2014/main" id="{32EDD7D2-FC42-7B44-9AF1-D2C2A71106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35840" y="3460686"/>
                <a:ext cx="622800" cy="203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E5FA79D1-4A0F-E544-BA2A-869E63774F6F}"/>
              </a:ext>
            </a:extLst>
          </p:cNvPr>
          <p:cNvGrpSpPr/>
          <p:nvPr/>
        </p:nvGrpSpPr>
        <p:grpSpPr>
          <a:xfrm>
            <a:off x="5307142" y="5067562"/>
            <a:ext cx="906480" cy="678960"/>
            <a:chOff x="5307142" y="5067562"/>
            <a:chExt cx="906480" cy="678960"/>
          </a:xfrm>
        </p:grpSpPr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8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3AD42EDE-064A-4143-8624-6CBA237A3B20}"/>
                    </a:ext>
                  </a:extLst>
                </p14:cNvPr>
                <p14:cNvContentPartPr/>
                <p14:nvPr/>
              </p14:nvContentPartPr>
              <p14:xfrm>
                <a:off x="5307142" y="5067562"/>
                <a:ext cx="814680" cy="483120"/>
              </p14:xfrm>
            </p:contentPart>
          </mc:Choice>
          <mc:Fallback>
            <p:pic>
              <p:nvPicPr>
                <p:cNvPr id="70" name="Freihand 69">
                  <a:extLst>
                    <a:ext uri="{FF2B5EF4-FFF2-40B4-BE49-F238E27FC236}">
                      <a16:creationId xmlns:a16="http://schemas.microsoft.com/office/drawing/2014/main" id="{3AD42EDE-064A-4143-8624-6CBA237A3B2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44142" y="4689562"/>
                  <a:ext cx="940320" cy="12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10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911E1B0A-E81A-F644-9FBE-66BB1FCB47DC}"/>
                    </a:ext>
                  </a:extLst>
                </p14:cNvPr>
                <p14:cNvContentPartPr/>
                <p14:nvPr/>
              </p14:nvContentPartPr>
              <p14:xfrm>
                <a:off x="5777662" y="5387602"/>
                <a:ext cx="435960" cy="358920"/>
              </p14:xfrm>
            </p:contentPart>
          </mc:Choice>
          <mc:Fallback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911E1B0A-E81A-F644-9FBE-66BB1FCB47D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15022" y="5009602"/>
                  <a:ext cx="561600" cy="11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12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EE942F4B-622C-B649-A87C-3F5B35E0D758}"/>
                    </a:ext>
                  </a:extLst>
                </p14:cNvPr>
                <p14:cNvContentPartPr/>
                <p14:nvPr/>
              </p14:nvContentPartPr>
              <p14:xfrm>
                <a:off x="6092302" y="5274202"/>
                <a:ext cx="71280" cy="249840"/>
              </p14:xfrm>
            </p:contentPart>
          </mc:Choice>
          <mc:Fallback>
            <p:pic>
              <p:nvPicPr>
                <p:cNvPr id="73" name="Freihand 72">
                  <a:extLst>
                    <a:ext uri="{FF2B5EF4-FFF2-40B4-BE49-F238E27FC236}">
                      <a16:creationId xmlns:a16="http://schemas.microsoft.com/office/drawing/2014/main" id="{EE942F4B-622C-B649-A87C-3F5B35E0D75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29302" y="4896562"/>
                  <a:ext cx="196920" cy="1005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5" name="Textfeld 74">
            <a:extLst>
              <a:ext uri="{FF2B5EF4-FFF2-40B4-BE49-F238E27FC236}">
                <a16:creationId xmlns:a16="http://schemas.microsoft.com/office/drawing/2014/main" id="{06347223-72F8-B443-B0C8-BA2B51336BBC}"/>
              </a:ext>
            </a:extLst>
          </p:cNvPr>
          <p:cNvSpPr txBox="1"/>
          <p:nvPr/>
        </p:nvSpPr>
        <p:spPr>
          <a:xfrm>
            <a:off x="6293646" y="5405448"/>
            <a:ext cx="114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&lt; 5%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2F9F3DDD-7A38-774F-83E6-B05EB73E9349}"/>
              </a:ext>
            </a:extLst>
          </p:cNvPr>
          <p:cNvSpPr txBox="1"/>
          <p:nvPr/>
        </p:nvSpPr>
        <p:spPr>
          <a:xfrm rot="18564713">
            <a:off x="5759278" y="3632071"/>
            <a:ext cx="60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&gt;=</a:t>
            </a:r>
          </a:p>
        </p:txBody>
      </p:sp>
    </p:spTree>
    <p:extLst>
      <p:ext uri="{BB962C8B-B14F-4D97-AF65-F5344CB8AC3E}">
        <p14:creationId xmlns:p14="http://schemas.microsoft.com/office/powerpoint/2010/main" val="297356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  <p:bldP spid="62" grpId="0"/>
      <p:bldP spid="63" grpId="0" build="allAtOnce"/>
      <p:bldP spid="64" grpId="0" build="allAtOnce"/>
      <p:bldP spid="65" grpId="0" build="allAtOnce"/>
      <p:bldP spid="66" grpId="0" animBg="1"/>
      <p:bldP spid="67" grpId="0"/>
      <p:bldP spid="75" grpId="0"/>
      <p:bldP spid="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8B5EEF-9E5B-1E49-9A5D-1D7E94F4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 you trust your brother?</a:t>
            </a:r>
          </a:p>
        </p:txBody>
      </p:sp>
      <p:graphicFrame>
        <p:nvGraphicFramePr>
          <p:cNvPr id="68" name="Tabelle 68">
            <a:extLst>
              <a:ext uri="{FF2B5EF4-FFF2-40B4-BE49-F238E27FC236}">
                <a16:creationId xmlns:a16="http://schemas.microsoft.com/office/drawing/2014/main" id="{43C63946-025E-CC4A-A4B1-F70D3CF4F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688162"/>
              </p:ext>
            </p:extLst>
          </p:nvPr>
        </p:nvGraphicFramePr>
        <p:xfrm>
          <a:off x="976306" y="1692742"/>
          <a:ext cx="812799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436432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367567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76491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P(Head) &lt;= 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P(Head) &gt; 0.5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37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trust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295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mistrust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566207"/>
                  </a:ext>
                </a:extLst>
              </a:tr>
            </a:tbl>
          </a:graphicData>
        </a:graphic>
      </p:graphicFrame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E5FA79D1-4A0F-E544-BA2A-869E63774F6F}"/>
              </a:ext>
            </a:extLst>
          </p:cNvPr>
          <p:cNvGrpSpPr/>
          <p:nvPr/>
        </p:nvGrpSpPr>
        <p:grpSpPr>
          <a:xfrm>
            <a:off x="4935662" y="2681541"/>
            <a:ext cx="906480" cy="678960"/>
            <a:chOff x="5307142" y="5067562"/>
            <a:chExt cx="906480" cy="678960"/>
          </a:xfrm>
        </p:grpSpPr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2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3AD42EDE-064A-4143-8624-6CBA237A3B20}"/>
                    </a:ext>
                  </a:extLst>
                </p14:cNvPr>
                <p14:cNvContentPartPr/>
                <p14:nvPr/>
              </p14:nvContentPartPr>
              <p14:xfrm>
                <a:off x="5307142" y="5067562"/>
                <a:ext cx="814680" cy="483120"/>
              </p14:xfrm>
            </p:contentPart>
          </mc:Choice>
          <mc:Fallback>
            <p:pic>
              <p:nvPicPr>
                <p:cNvPr id="70" name="Freihand 69">
                  <a:extLst>
                    <a:ext uri="{FF2B5EF4-FFF2-40B4-BE49-F238E27FC236}">
                      <a16:creationId xmlns:a16="http://schemas.microsoft.com/office/drawing/2014/main" id="{3AD42EDE-064A-4143-8624-6CBA237A3B2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44170" y="4689843"/>
                  <a:ext cx="940265" cy="1238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4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911E1B0A-E81A-F644-9FBE-66BB1FCB47DC}"/>
                    </a:ext>
                  </a:extLst>
                </p14:cNvPr>
                <p14:cNvContentPartPr/>
                <p14:nvPr/>
              </p14:nvContentPartPr>
              <p14:xfrm>
                <a:off x="5777662" y="5387602"/>
                <a:ext cx="435960" cy="358920"/>
              </p14:xfrm>
            </p:contentPart>
          </mc:Choice>
          <mc:Fallback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911E1B0A-E81A-F644-9FBE-66BB1FCB47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14662" y="5009602"/>
                  <a:ext cx="561600" cy="11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6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EE942F4B-622C-B649-A87C-3F5B35E0D758}"/>
                    </a:ext>
                  </a:extLst>
                </p14:cNvPr>
                <p14:cNvContentPartPr/>
                <p14:nvPr/>
              </p14:nvContentPartPr>
              <p14:xfrm>
                <a:off x="6092302" y="5274202"/>
                <a:ext cx="71280" cy="249840"/>
              </p14:xfrm>
            </p:contentPart>
          </mc:Choice>
          <mc:Fallback>
            <p:pic>
              <p:nvPicPr>
                <p:cNvPr id="73" name="Freihand 72">
                  <a:extLst>
                    <a:ext uri="{FF2B5EF4-FFF2-40B4-BE49-F238E27FC236}">
                      <a16:creationId xmlns:a16="http://schemas.microsoft.com/office/drawing/2014/main" id="{EE942F4B-622C-B649-A87C-3F5B35E0D75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29302" y="4896202"/>
                  <a:ext cx="196920" cy="1005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5" name="Textfeld 74">
            <a:extLst>
              <a:ext uri="{FF2B5EF4-FFF2-40B4-BE49-F238E27FC236}">
                <a16:creationId xmlns:a16="http://schemas.microsoft.com/office/drawing/2014/main" id="{06347223-72F8-B443-B0C8-BA2B51336BBC}"/>
              </a:ext>
            </a:extLst>
          </p:cNvPr>
          <p:cNvSpPr txBox="1"/>
          <p:nvPr/>
        </p:nvSpPr>
        <p:spPr>
          <a:xfrm>
            <a:off x="5922166" y="3019427"/>
            <a:ext cx="114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&lt;= 5%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D1BEF82-A652-1841-9DAF-88DB2835EC97}"/>
              </a:ext>
            </a:extLst>
          </p:cNvPr>
          <p:cNvSpPr txBox="1"/>
          <p:nvPr/>
        </p:nvSpPr>
        <p:spPr>
          <a:xfrm>
            <a:off x="976306" y="3469242"/>
            <a:ext cx="8667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Wait until day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Count number of Heads (H)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H &gt; K -&gt; mistrust, else trust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24" name="Inhaltsplatzhalter 56" descr="Lachendes Gesicht ohne Füllung">
            <a:extLst>
              <a:ext uri="{FF2B5EF4-FFF2-40B4-BE49-F238E27FC236}">
                <a16:creationId xmlns:a16="http://schemas.microsoft.com/office/drawing/2014/main" id="{3470C8BF-8946-EC4D-AB43-2AD91119D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576344" y="5070949"/>
            <a:ext cx="914400" cy="914400"/>
          </a:xfrm>
        </p:spPr>
      </p:pic>
      <p:sp>
        <p:nvSpPr>
          <p:cNvPr id="25" name="Wolkenförmige Legende 24">
            <a:extLst>
              <a:ext uri="{FF2B5EF4-FFF2-40B4-BE49-F238E27FC236}">
                <a16:creationId xmlns:a16="http://schemas.microsoft.com/office/drawing/2014/main" id="{5180B5E2-5A7F-7341-89FF-0E115C14B6C3}"/>
              </a:ext>
            </a:extLst>
          </p:cNvPr>
          <p:cNvSpPr/>
          <p:nvPr/>
        </p:nvSpPr>
        <p:spPr>
          <a:xfrm>
            <a:off x="3542630" y="4549544"/>
            <a:ext cx="2786064" cy="978605"/>
          </a:xfrm>
          <a:prstGeom prst="cloudCallout">
            <a:avLst>
              <a:gd name="adj1" fmla="val 59680"/>
              <a:gd name="adj2" fmla="val 318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How to choose K?</a:t>
            </a:r>
          </a:p>
        </p:txBody>
      </p:sp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10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AB09A52E-76E7-AC4D-82AB-A2C6B1764F49}"/>
                  </a:ext>
                </a:extLst>
              </p14:cNvPr>
              <p14:cNvContentPartPr/>
              <p14:nvPr/>
            </p14:nvContentPartPr>
            <p14:xfrm>
              <a:off x="1688422" y="4201402"/>
              <a:ext cx="360" cy="360"/>
            </p14:xfrm>
          </p:contentPart>
        </mc:Choice>
        <mc:Fallback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AB09A52E-76E7-AC4D-82AB-A2C6B1764F4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25782" y="3823402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12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139CF0B4-029B-044E-B6FD-CBE7CA420E3D}"/>
                  </a:ext>
                </a:extLst>
              </p14:cNvPr>
              <p14:cNvContentPartPr/>
              <p14:nvPr/>
            </p14:nvContentPartPr>
            <p14:xfrm>
              <a:off x="1450102" y="3986122"/>
              <a:ext cx="971280" cy="500760"/>
            </p14:xfrm>
          </p:contentPart>
        </mc:Choice>
        <mc:Fallback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139CF0B4-029B-044E-B6FD-CBE7CA420E3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87462" y="3608482"/>
                <a:ext cx="1096920" cy="125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720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SAVEMESSAGETIMESTAMP" val="RXP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1119</Words>
  <Application>Microsoft Office PowerPoint</Application>
  <PresentationFormat>Widescreen</PresentationFormat>
  <Paragraphs>324</Paragraphs>
  <Slides>27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Avenir Book</vt:lpstr>
      <vt:lpstr>Calibri</vt:lpstr>
      <vt:lpstr>Calibri Light</vt:lpstr>
      <vt:lpstr>Cambria Math</vt:lpstr>
      <vt:lpstr>Wingdings</vt:lpstr>
      <vt:lpstr>Office</vt:lpstr>
      <vt:lpstr>Background</vt:lpstr>
      <vt:lpstr>Statistic vs. Parameter</vt:lpstr>
      <vt:lpstr>Common parameters/statistics</vt:lpstr>
      <vt:lpstr>Sampling distribution</vt:lpstr>
      <vt:lpstr>Central limit theorem</vt:lpstr>
      <vt:lpstr>Play with distributions</vt:lpstr>
      <vt:lpstr>Statistical testing</vt:lpstr>
      <vt:lpstr>Can you trust your brother?</vt:lpstr>
      <vt:lpstr>Can you trust your brother?</vt:lpstr>
      <vt:lpstr>Can you trust your brother?</vt:lpstr>
      <vt:lpstr>Can you trust your brother?</vt:lpstr>
      <vt:lpstr>Hypothesis Test</vt:lpstr>
      <vt:lpstr>Type of tests</vt:lpstr>
      <vt:lpstr>Study design/Question</vt:lpstr>
      <vt:lpstr>Parametric vs. non parametric test</vt:lpstr>
      <vt:lpstr>Assumptions on the variance</vt:lpstr>
      <vt:lpstr>PowerPoint Presentation</vt:lpstr>
      <vt:lpstr>Example: “t-test”   </vt:lpstr>
      <vt:lpstr>Example: “t-test”</vt:lpstr>
      <vt:lpstr>T-test not possible</vt:lpstr>
      <vt:lpstr>Multiple Testing problem</vt:lpstr>
      <vt:lpstr>Multiple Testing Problem</vt:lpstr>
      <vt:lpstr>Multiple Testing Problem</vt:lpstr>
      <vt:lpstr>Multiple Testing Problem</vt:lpstr>
      <vt:lpstr>Multiple Testing Problem</vt:lpstr>
      <vt:lpstr>Regression example</vt:lpstr>
      <vt:lpstr>Regression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Boushehri, Ali {PXID~Penzberg}</cp:lastModifiedBy>
  <cp:revision>65</cp:revision>
  <dcterms:created xsi:type="dcterms:W3CDTF">2021-04-13T19:16:07Z</dcterms:created>
  <dcterms:modified xsi:type="dcterms:W3CDTF">2021-04-16T08:03:06Z</dcterms:modified>
</cp:coreProperties>
</file>