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1" r:id="rId2"/>
    <p:sldMasterId id="2147483664" r:id="rId3"/>
    <p:sldMasterId id="2147483667" r:id="rId4"/>
    <p:sldMasterId id="2147483699" r:id="rId5"/>
  </p:sldMasterIdLst>
  <p:notesMasterIdLst>
    <p:notesMasterId r:id="rId29"/>
  </p:notesMasterIdLst>
  <p:handoutMasterIdLst>
    <p:handoutMasterId r:id="rId30"/>
  </p:handoutMasterIdLst>
  <p:sldIdLst>
    <p:sldId id="328" r:id="rId6"/>
    <p:sldId id="256" r:id="rId7"/>
    <p:sldId id="347" r:id="rId8"/>
    <p:sldId id="262" r:id="rId9"/>
    <p:sldId id="410" r:id="rId10"/>
    <p:sldId id="412" r:id="rId11"/>
    <p:sldId id="411" r:id="rId12"/>
    <p:sldId id="413" r:id="rId13"/>
    <p:sldId id="418" r:id="rId14"/>
    <p:sldId id="416" r:id="rId15"/>
    <p:sldId id="415" r:id="rId16"/>
    <p:sldId id="420" r:id="rId17"/>
    <p:sldId id="419" r:id="rId18"/>
    <p:sldId id="414" r:id="rId19"/>
    <p:sldId id="417" r:id="rId20"/>
    <p:sldId id="429" r:id="rId21"/>
    <p:sldId id="430" r:id="rId22"/>
    <p:sldId id="422" r:id="rId23"/>
    <p:sldId id="421" r:id="rId24"/>
    <p:sldId id="424" r:id="rId25"/>
    <p:sldId id="423" r:id="rId26"/>
    <p:sldId id="427" r:id="rId27"/>
    <p:sldId id="425"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B4AD512-90E7-8D4E-99DC-1EC8FE9C2ACC}">
          <p14:sldIdLst>
            <p14:sldId id="328"/>
          </p14:sldIdLst>
        </p14:section>
        <p14:section name="Chapter divider slides" id="{18C400A9-33EF-9D49-9509-827619043A06}">
          <p14:sldIdLst>
            <p14:sldId id="256"/>
          </p14:sldIdLst>
        </p14:section>
        <p14:section name="Agenda Slides" id="{C299C627-C4DC-E949-8D09-4065F97BFF24}">
          <p14:sldIdLst/>
        </p14:section>
        <p14:section name="Content slides" id="{D202329D-1CBB-DD46-9BB9-3C46B57E976B}">
          <p14:sldIdLst>
            <p14:sldId id="347"/>
            <p14:sldId id="262"/>
            <p14:sldId id="410"/>
            <p14:sldId id="412"/>
            <p14:sldId id="411"/>
            <p14:sldId id="413"/>
            <p14:sldId id="418"/>
            <p14:sldId id="416"/>
            <p14:sldId id="415"/>
            <p14:sldId id="420"/>
            <p14:sldId id="419"/>
            <p14:sldId id="414"/>
            <p14:sldId id="417"/>
            <p14:sldId id="429"/>
            <p14:sldId id="430"/>
            <p14:sldId id="422"/>
            <p14:sldId id="421"/>
            <p14:sldId id="424"/>
            <p14:sldId id="423"/>
            <p14:sldId id="427"/>
            <p14:sldId id="425"/>
          </p14:sldIdLst>
        </p14:section>
        <p14:section name="Thank you slides" id="{68A4A68B-FB9F-CE44-9FE4-4A91F4CA8A0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D"/>
    <a:srgbClr val="FFFDFF"/>
    <a:srgbClr val="FDFFFF"/>
    <a:srgbClr val="FEFEFE"/>
    <a:srgbClr val="FEFFFE"/>
    <a:srgbClr val="FFFEFE"/>
    <a:srgbClr val="FEFEFF"/>
    <a:srgbClr val="FFFFFE"/>
    <a:srgbClr val="FFFEFF"/>
    <a:srgbClr val="F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50"/>
    <p:restoredTop sz="96187"/>
  </p:normalViewPr>
  <p:slideViewPr>
    <p:cSldViewPr snapToGrid="0" snapToObjects="1">
      <p:cViewPr varScale="1">
        <p:scale>
          <a:sx n="154" d="100"/>
          <a:sy n="154" d="100"/>
        </p:scale>
        <p:origin x="232" y="232"/>
      </p:cViewPr>
      <p:guideLst/>
    </p:cSldViewPr>
  </p:slideViewPr>
  <p:notesTextViewPr>
    <p:cViewPr>
      <p:scale>
        <a:sx n="40" d="100"/>
        <a:sy n="40" d="100"/>
      </p:scale>
      <p:origin x="0" y="0"/>
    </p:cViewPr>
  </p:notesTextViewPr>
  <p:sorterViewPr>
    <p:cViewPr varScale="1">
      <p:scale>
        <a:sx n="100" d="100"/>
        <a:sy n="100" d="100"/>
      </p:scale>
      <p:origin x="0" y="0"/>
    </p:cViewPr>
  </p:sorterViewPr>
  <p:notesViewPr>
    <p:cSldViewPr snapToGrid="0" snapToObjects="1" showGuides="1">
      <p:cViewPr varScale="1">
        <p:scale>
          <a:sx n="130" d="100"/>
          <a:sy n="130" d="100"/>
        </p:scale>
        <p:origin x="368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7A216AD3-8131-1240-9755-3B897D8142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endParaRPr>
          </a:p>
        </p:txBody>
      </p:sp>
      <p:sp>
        <p:nvSpPr>
          <p:cNvPr id="3" name="Datumsplatzhalter 2">
            <a:extLst>
              <a:ext uri="{FF2B5EF4-FFF2-40B4-BE49-F238E27FC236}">
                <a16:creationId xmlns:a16="http://schemas.microsoft.com/office/drawing/2014/main" id="{F7B83CF5-80BA-6B45-ADFD-760F87E2C2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30CA10-49B1-204C-87EF-E5C19DAF49E1}" type="datetimeFigureOut">
              <a:rPr lang="de-DE" smtClean="0">
                <a:latin typeface="Arial" panose="020B0604020202020204" pitchFamily="34" charset="0"/>
              </a:rPr>
              <a:t>29.07.22</a:t>
            </a:fld>
            <a:endParaRPr lang="de-DE" dirty="0">
              <a:latin typeface="Arial" panose="020B0604020202020204" pitchFamily="34" charset="0"/>
            </a:endParaRPr>
          </a:p>
        </p:txBody>
      </p:sp>
      <p:sp>
        <p:nvSpPr>
          <p:cNvPr id="4" name="Fußzeilenplatzhalter 3">
            <a:extLst>
              <a:ext uri="{FF2B5EF4-FFF2-40B4-BE49-F238E27FC236}">
                <a16:creationId xmlns:a16="http://schemas.microsoft.com/office/drawing/2014/main" id="{6D59CB8E-D557-AD47-AEC2-3D03986ADA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endParaRPr>
          </a:p>
        </p:txBody>
      </p:sp>
      <p:sp>
        <p:nvSpPr>
          <p:cNvPr id="5" name="Foliennummernplatzhalter 4">
            <a:extLst>
              <a:ext uri="{FF2B5EF4-FFF2-40B4-BE49-F238E27FC236}">
                <a16:creationId xmlns:a16="http://schemas.microsoft.com/office/drawing/2014/main" id="{71F2DBC3-D07F-1349-9F02-94D71FEF54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B64D3E-4979-3D43-A679-92EDCB27B697}" type="slidenum">
              <a:rPr lang="de-DE" smtClean="0">
                <a:latin typeface="Arial" panose="020B0604020202020204" pitchFamily="34" charset="0"/>
              </a:rPr>
              <a:t>‹Nr.›</a:t>
            </a:fld>
            <a:endParaRPr lang="de-DE" dirty="0">
              <a:latin typeface="Arial" panose="020B0604020202020204" pitchFamily="34" charset="0"/>
            </a:endParaRPr>
          </a:p>
        </p:txBody>
      </p:sp>
    </p:spTree>
    <p:extLst>
      <p:ext uri="{BB962C8B-B14F-4D97-AF65-F5344CB8AC3E}">
        <p14:creationId xmlns:p14="http://schemas.microsoft.com/office/powerpoint/2010/main" val="247649611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7FC5174F-B1B3-B343-BAC9-1DB116F48413}" type="datetimeFigureOut">
              <a:rPr lang="de-DE" smtClean="0"/>
              <a:pPr/>
              <a:t>29.07.22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2261B6D2-019D-6B4C-B503-D27907A2E600}" type="slidenum">
              <a:rPr lang="de-DE" smtClean="0"/>
              <a:pPr/>
              <a:t>‹Nr.›</a:t>
            </a:fld>
            <a:endParaRPr lang="de-DE" dirty="0"/>
          </a:p>
        </p:txBody>
      </p:sp>
    </p:spTree>
    <p:extLst>
      <p:ext uri="{BB962C8B-B14F-4D97-AF65-F5344CB8AC3E}">
        <p14:creationId xmlns:p14="http://schemas.microsoft.com/office/powerpoint/2010/main" val="3192160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125234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9294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204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8915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099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6761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4453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607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0318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150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950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910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2142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0951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622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666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3f876ebac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123f876ebac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95985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4.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9" name="Rechteck 2">
            <a:extLst>
              <a:ext uri="{FF2B5EF4-FFF2-40B4-BE49-F238E27FC236}">
                <a16:creationId xmlns:a16="http://schemas.microsoft.com/office/drawing/2014/main" id="{359C6863-AE85-9E4E-9846-6FFC93F6649C}"/>
              </a:ext>
            </a:extLst>
          </p:cNvPr>
          <p:cNvSpPr/>
          <p:nvPr userDrawn="1"/>
        </p:nvSpPr>
        <p:spPr>
          <a:xfrm>
            <a:off x="0" y="0"/>
            <a:ext cx="12192000" cy="6858000"/>
          </a:xfrm>
          <a:prstGeom prst="rect">
            <a:avLst/>
          </a:prstGeom>
          <a:solidFill>
            <a:srgbClr val="69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1">
            <a:extLst>
              <a:ext uri="{FF2B5EF4-FFF2-40B4-BE49-F238E27FC236}">
                <a16:creationId xmlns:a16="http://schemas.microsoft.com/office/drawing/2014/main" id="{00B71A7A-2253-CB44-BCC2-373B1693E92D}"/>
              </a:ext>
            </a:extLst>
          </p:cNvPr>
          <p:cNvSpPr/>
          <p:nvPr userDrawn="1"/>
        </p:nvSpPr>
        <p:spPr>
          <a:xfrm>
            <a:off x="832028" y="2723417"/>
            <a:ext cx="10578093" cy="41345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22" name="Logo WR">
            <a:extLst>
              <a:ext uri="{FF2B5EF4-FFF2-40B4-BE49-F238E27FC236}">
                <a16:creationId xmlns:a16="http://schemas.microsoft.com/office/drawing/2014/main" id="{2213ACBE-2A3C-564A-BE27-C3F0B65640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
        <p:nvSpPr>
          <p:cNvPr id="39" name="Textplatzhalter 1">
            <a:extLst>
              <a:ext uri="{FF2B5EF4-FFF2-40B4-BE49-F238E27FC236}">
                <a16:creationId xmlns:a16="http://schemas.microsoft.com/office/drawing/2014/main" id="{356A218B-D456-2E4D-BF53-09D390E2DA89}"/>
              </a:ext>
            </a:extLst>
          </p:cNvPr>
          <p:cNvSpPr>
            <a:spLocks noGrp="1"/>
          </p:cNvSpPr>
          <p:nvPr>
            <p:ph type="body" sz="quarter" idx="10" hasCustomPrompt="1"/>
          </p:nvPr>
        </p:nvSpPr>
        <p:spPr>
          <a:xfrm>
            <a:off x="1270800" y="4996800"/>
            <a:ext cx="5400000" cy="523220"/>
          </a:xfrm>
          <a:prstGeom prst="rect">
            <a:avLst/>
          </a:prstGeom>
        </p:spPr>
        <p:txBody>
          <a:bodyPr>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37" name="Titel 1">
            <a:extLst>
              <a:ext uri="{FF2B5EF4-FFF2-40B4-BE49-F238E27FC236}">
                <a16:creationId xmlns:a16="http://schemas.microsoft.com/office/drawing/2014/main" id="{2788C1DE-FE53-4445-BAB0-AE0A1EDF884B}"/>
              </a:ext>
            </a:extLst>
          </p:cNvPr>
          <p:cNvSpPr>
            <a:spLocks noGrp="1"/>
          </p:cNvSpPr>
          <p:nvPr>
            <p:ph type="title" hasCustomPrompt="1"/>
          </p:nvPr>
        </p:nvSpPr>
        <p:spPr>
          <a:xfrm>
            <a:off x="1270800" y="3042000"/>
            <a:ext cx="9360000" cy="1590308"/>
          </a:xfrm>
          <a:prstGeom prst="rect">
            <a:avLst/>
          </a:prstGeom>
        </p:spPr>
        <p:txBody>
          <a:bodyPr lIns="90000" tIns="46800" rIns="90000" bIns="46800"/>
          <a:lstStyle>
            <a:lvl1pPr>
              <a:defRPr>
                <a:solidFill>
                  <a:schemeClr val="bg1"/>
                </a:solidFill>
              </a:defRPr>
            </a:lvl1pPr>
          </a:lstStyle>
          <a:p>
            <a:r>
              <a:rPr lang="en-US" sz="5400" noProof="0" dirty="0">
                <a:solidFill>
                  <a:schemeClr val="bg1"/>
                </a:solidFill>
                <a:latin typeface="Arial" panose="020B0604020202020204" pitchFamily="34" charset="0"/>
                <a:cs typeface="Arial" panose="020B0604020202020204" pitchFamily="34" charset="0"/>
              </a:rPr>
              <a:t>Presentation title</a:t>
            </a:r>
            <a:br>
              <a:rPr lang="en-US" sz="5400" noProof="0" dirty="0">
                <a:solidFill>
                  <a:schemeClr val="bg1"/>
                </a:solidFill>
                <a:latin typeface="Arial" panose="020B0604020202020204" pitchFamily="34" charset="0"/>
                <a:cs typeface="Arial" panose="020B0604020202020204" pitchFamily="34" charset="0"/>
              </a:rPr>
            </a:br>
            <a:r>
              <a:rPr lang="en-US" sz="5400" noProof="0" dirty="0">
                <a:solidFill>
                  <a:schemeClr val="bg1"/>
                </a:solidFill>
                <a:latin typeface="Arial" panose="020B0604020202020204" pitchFamily="34" charset="0"/>
                <a:cs typeface="Arial" panose="020B0604020202020204" pitchFamily="34" charset="0"/>
              </a:rPr>
              <a:t>Arial Regular, 54 </a:t>
            </a:r>
            <a:r>
              <a:rPr lang="en-US" sz="5400" noProof="0" dirty="0" err="1">
                <a:solidFill>
                  <a:schemeClr val="bg1"/>
                </a:solidFill>
                <a:latin typeface="Arial" panose="020B0604020202020204" pitchFamily="34" charset="0"/>
                <a:cs typeface="Arial" panose="020B0604020202020204" pitchFamily="34" charset="0"/>
              </a:rPr>
              <a:t>pt</a:t>
            </a:r>
            <a:endParaRPr lang="en-US" sz="5400" noProof="0" dirty="0">
              <a:solidFill>
                <a:schemeClr val="bg1"/>
              </a:solidFill>
              <a:latin typeface="Arial" panose="020B0604020202020204" pitchFamily="34" charset="0"/>
              <a:cs typeface="Arial" panose="020B0604020202020204" pitchFamily="34" charset="0"/>
            </a:endParaRPr>
          </a:p>
        </p:txBody>
      </p:sp>
      <p:sp>
        <p:nvSpPr>
          <p:cNvPr id="2" name="Foliennummernplatzhalter 1">
            <a:extLst>
              <a:ext uri="{FF2B5EF4-FFF2-40B4-BE49-F238E27FC236}">
                <a16:creationId xmlns:a16="http://schemas.microsoft.com/office/drawing/2014/main" id="{90855EEC-733A-0647-BE9C-DE5561720CB5}"/>
              </a:ext>
            </a:extLst>
          </p:cNvPr>
          <p:cNvSpPr>
            <a:spLocks noGrp="1"/>
          </p:cNvSpPr>
          <p:nvPr>
            <p:ph type="sldNum" sz="quarter" idx="11"/>
          </p:nvPr>
        </p:nvSpPr>
        <p:spPr/>
        <p:txBody>
          <a:bodyPr/>
          <a:lstStyle/>
          <a:p>
            <a:fld id="{8BA92DF7-3E53-E346-8455-567EE1CCAA56}" type="slidenum">
              <a:rPr lang="de-DE" smtClean="0"/>
              <a:t>‹Nr.›</a:t>
            </a:fld>
            <a:endParaRPr lang="de-DE"/>
          </a:p>
        </p:txBody>
      </p:sp>
    </p:spTree>
    <p:extLst>
      <p:ext uri="{BB962C8B-B14F-4D97-AF65-F5344CB8AC3E}">
        <p14:creationId xmlns:p14="http://schemas.microsoft.com/office/powerpoint/2010/main" val="263486292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dirty="0">
                <a:solidFill>
                  <a:srgbClr val="111111"/>
                </a:solidFill>
                <a:latin typeface="Arial" panose="020B0604020202020204" pitchFamily="34" charset="0"/>
                <a:cs typeface="Arial" panose="020B0604020202020204" pitchFamily="34" charset="0"/>
              </a:rPr>
              <a:t>One column text slide, 32 </a:t>
            </a:r>
            <a:r>
              <a:rPr lang="en-US" sz="3200" noProof="0" dirty="0" err="1">
                <a:solidFill>
                  <a:srgbClr val="111111"/>
                </a:solidFill>
                <a:latin typeface="Arial" panose="020B0604020202020204" pitchFamily="34" charset="0"/>
                <a:cs typeface="Arial" panose="020B0604020202020204" pitchFamily="34" charset="0"/>
              </a:rPr>
              <a:t>pt</a:t>
            </a:r>
            <a:r>
              <a:rPr lang="en-US" sz="3200" noProof="0" dirty="0">
                <a:solidFill>
                  <a:srgbClr val="111111"/>
                </a:solidFill>
                <a:latin typeface="Arial" panose="020B0604020202020204" pitchFamily="34" charset="0"/>
                <a:cs typeface="Arial" panose="020B0604020202020204" pitchFamily="34" charset="0"/>
              </a:rPr>
              <a: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a:t>
            </a:r>
            <a:r>
              <a:rPr lang="en-US" noProof="0" dirty="0" err="1"/>
              <a:t>pt</a:t>
            </a:r>
            <a:r>
              <a:rPr lang="en-US" noProof="0" dirty="0"/>
              <a:t> Arial</a:t>
            </a:r>
          </a:p>
        </p:txBody>
      </p:sp>
      <p:sp>
        <p:nvSpPr>
          <p:cNvPr id="5" name="Textplatzhalter 3">
            <a:extLst>
              <a:ext uri="{FF2B5EF4-FFF2-40B4-BE49-F238E27FC236}">
                <a16:creationId xmlns:a16="http://schemas.microsoft.com/office/drawing/2014/main" id="{28087EA1-6D43-9244-8139-C3B6A834AC8A}"/>
              </a:ext>
            </a:extLst>
          </p:cNvPr>
          <p:cNvSpPr>
            <a:spLocks noGrp="1"/>
          </p:cNvSpPr>
          <p:nvPr>
            <p:ph type="body" sz="quarter" idx="16" hasCustomPrompt="1"/>
          </p:nvPr>
        </p:nvSpPr>
        <p:spPr>
          <a:xfrm>
            <a:off x="738000" y="2828835"/>
            <a:ext cx="4140000" cy="1384995"/>
          </a:xfrm>
          <a:prstGeom prst="rect">
            <a:avLst/>
          </a:prstGeom>
        </p:spPr>
        <p:txBody>
          <a:bodyPr lIns="90000">
            <a:spAutoFit/>
          </a:bodyPr>
          <a:lstStyle>
            <a:lvl1pPr marL="0" indent="0">
              <a:lnSpc>
                <a:spcPct val="100000"/>
              </a:lnSpc>
              <a:spcBef>
                <a:spcPts val="0"/>
              </a:spcBef>
              <a:spcAft>
                <a:spcPts val="0"/>
              </a:spcAft>
              <a:buFontTx/>
              <a:buNone/>
              <a:defRPr sz="1400">
                <a:solidFill>
                  <a:schemeClr val="tx1"/>
                </a:solidFill>
              </a:defRPr>
            </a:lvl1pPr>
            <a:lvl2pPr marL="115200" indent="-115200">
              <a:lnSpc>
                <a:spcPct val="110000"/>
              </a:lnSpc>
              <a:spcBef>
                <a:spcPts val="0"/>
              </a:spcBef>
              <a:spcAft>
                <a:spcPts val="600"/>
              </a:spcAft>
              <a:defRPr/>
            </a:lvl2pPr>
          </a:lstStyle>
          <a:p>
            <a:pPr lvl="0"/>
            <a:r>
              <a:rPr lang="en-US" noProof="0" dirty="0"/>
              <a:t>Abstract 14 </a:t>
            </a:r>
            <a:r>
              <a:rPr lang="en-US" noProof="0" dirty="0" err="1"/>
              <a:t>pt</a:t>
            </a:r>
            <a:r>
              <a:rPr lang="en-US" noProof="0" dirty="0"/>
              <a: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
        <p:nvSpPr>
          <p:cNvPr id="6" name="Foliennummernplatzhalter 1">
            <a:extLst>
              <a:ext uri="{FF2B5EF4-FFF2-40B4-BE49-F238E27FC236}">
                <a16:creationId xmlns:a16="http://schemas.microsoft.com/office/drawing/2014/main" id="{A319A984-8118-B445-8EED-CBCCBF430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4F1E8-933A-7548-A7CC-C6ED3C80DFB4}" type="slidenum">
              <a:rPr lang="de-DE" smtClean="0"/>
              <a:t>‹Nr.›</a:t>
            </a:fld>
            <a:endParaRPr lang="de-DE" dirty="0"/>
          </a:p>
        </p:txBody>
      </p:sp>
    </p:spTree>
    <p:extLst>
      <p:ext uri="{BB962C8B-B14F-4D97-AF65-F5344CB8AC3E}">
        <p14:creationId xmlns:p14="http://schemas.microsoft.com/office/powerpoint/2010/main" val="368131555"/>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B43B405-78D4-D141-837D-17DD4449C6A7}"/>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pic>
        <p:nvPicPr>
          <p:cNvPr id="13" name="Grafik 12">
            <a:extLst>
              <a:ext uri="{FF2B5EF4-FFF2-40B4-BE49-F238E27FC236}">
                <a16:creationId xmlns:a16="http://schemas.microsoft.com/office/drawing/2014/main" id="{52A10AD5-94F3-1F4B-8A80-8F42D4418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4949" y="1527650"/>
            <a:ext cx="471821" cy="547545"/>
          </a:xfrm>
          <a:prstGeom prst="rect">
            <a:avLst/>
          </a:prstGeom>
        </p:spPr>
      </p:pic>
      <p:pic>
        <p:nvPicPr>
          <p:cNvPr id="23" name="Grafik 22">
            <a:extLst>
              <a:ext uri="{FF2B5EF4-FFF2-40B4-BE49-F238E27FC236}">
                <a16:creationId xmlns:a16="http://schemas.microsoft.com/office/drawing/2014/main" id="{E352632A-588E-B14A-AFB6-027A3D09775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3" y="6191238"/>
            <a:ext cx="1531988" cy="117365"/>
          </a:xfrm>
          <a:prstGeom prst="rect">
            <a:avLst/>
          </a:prstGeom>
        </p:spPr>
      </p:pic>
      <p:sp>
        <p:nvSpPr>
          <p:cNvPr id="32" name="Textplatzhalter 4">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bg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4">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bg1"/>
                </a:solidFill>
              </a:defRPr>
            </a:lvl1pPr>
          </a:lstStyle>
          <a:p>
            <a:pPr lvl="0"/>
            <a:r>
              <a:rPr lang="en-US" noProof="0"/>
              <a:t>Source here if needed</a:t>
            </a:r>
          </a:p>
        </p:txBody>
      </p:sp>
      <p:sp>
        <p:nvSpPr>
          <p:cNvPr id="7" name="Foliennummernplatzhalter 1">
            <a:extLst>
              <a:ext uri="{FF2B5EF4-FFF2-40B4-BE49-F238E27FC236}">
                <a16:creationId xmlns:a16="http://schemas.microsoft.com/office/drawing/2014/main" id="{82A85B19-CB92-0046-9866-486C9FCFA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4F1E8-933A-7548-A7CC-C6ED3C80DFB4}" type="slidenum">
              <a:rPr lang="de-DE" smtClean="0"/>
              <a:t>‹Nr.›</a:t>
            </a:fld>
            <a:endParaRPr lang="de-DE" dirty="0"/>
          </a:p>
        </p:txBody>
      </p:sp>
    </p:spTree>
    <p:extLst>
      <p:ext uri="{BB962C8B-B14F-4D97-AF65-F5344CB8AC3E}">
        <p14:creationId xmlns:p14="http://schemas.microsoft.com/office/powerpoint/2010/main" val="3972724486"/>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B43B405-78D4-D141-837D-17DD4449C6A7}"/>
              </a:ext>
            </a:extLst>
          </p:cNvPr>
          <p:cNvSpPr/>
          <p:nvPr userDrawn="1"/>
        </p:nvSpPr>
        <p:spPr>
          <a:xfrm>
            <a:off x="0" y="0"/>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32" name="Textplatzhalter 4">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bg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4">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bg1"/>
                </a:solidFill>
              </a:defRPr>
            </a:lvl1pPr>
          </a:lstStyle>
          <a:p>
            <a:pPr lvl="0"/>
            <a:r>
              <a:rPr lang="en-US" noProof="0"/>
              <a:t>Source here if needed</a:t>
            </a:r>
          </a:p>
        </p:txBody>
      </p:sp>
      <p:pic>
        <p:nvPicPr>
          <p:cNvPr id="11" name="Grafik 10">
            <a:extLst>
              <a:ext uri="{FF2B5EF4-FFF2-40B4-BE49-F238E27FC236}">
                <a16:creationId xmlns:a16="http://schemas.microsoft.com/office/drawing/2014/main" id="{B9A2F817-454A-144D-BCD1-BE2B1B6D2D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pic>
        <p:nvPicPr>
          <p:cNvPr id="14" name="Grafik 13">
            <a:extLst>
              <a:ext uri="{FF2B5EF4-FFF2-40B4-BE49-F238E27FC236}">
                <a16:creationId xmlns:a16="http://schemas.microsoft.com/office/drawing/2014/main" id="{FA94729A-68A3-4D41-B679-9A9AFFB051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64949" y="1527650"/>
            <a:ext cx="471821" cy="547545"/>
          </a:xfrm>
          <a:prstGeom prst="rect">
            <a:avLst/>
          </a:prstGeom>
        </p:spPr>
      </p:pic>
    </p:spTree>
    <p:extLst>
      <p:ext uri="{BB962C8B-B14F-4D97-AF65-F5344CB8AC3E}">
        <p14:creationId xmlns:p14="http://schemas.microsoft.com/office/powerpoint/2010/main" val="638160524"/>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3" name="Grafik 2">
            <a:extLst>
              <a:ext uri="{FF2B5EF4-FFF2-40B4-BE49-F238E27FC236}">
                <a16:creationId xmlns:a16="http://schemas.microsoft.com/office/drawing/2014/main" id="{52A10AD5-94F3-1F4B-8A80-8F42D4418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4949" y="1527650"/>
            <a:ext cx="471821" cy="547545"/>
          </a:xfrm>
          <a:prstGeom prst="rect">
            <a:avLst/>
          </a:prstGeom>
        </p:spPr>
      </p:pic>
      <p:sp>
        <p:nvSpPr>
          <p:cNvPr id="32" name="Textplatzhalter 2">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tx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1">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tx1"/>
                </a:solidFill>
              </a:defRPr>
            </a:lvl1pPr>
          </a:lstStyle>
          <a:p>
            <a:pPr lvl="0"/>
            <a:r>
              <a:rPr lang="en-US" noProof="0"/>
              <a:t>Source here if needed</a:t>
            </a:r>
          </a:p>
        </p:txBody>
      </p:sp>
      <p:pic>
        <p:nvPicPr>
          <p:cNvPr id="14" name="Grafik 1">
            <a:extLst>
              <a:ext uri="{FF2B5EF4-FFF2-40B4-BE49-F238E27FC236}">
                <a16:creationId xmlns:a16="http://schemas.microsoft.com/office/drawing/2014/main" id="{F475D4C5-6530-D340-A326-22166001BE9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880052768"/>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5">
    <p:spTree>
      <p:nvGrpSpPr>
        <p:cNvPr id="1" name=""/>
        <p:cNvGrpSpPr/>
        <p:nvPr/>
      </p:nvGrpSpPr>
      <p:grpSpPr>
        <a:xfrm>
          <a:off x="0" y="0"/>
          <a:ext cx="0" cy="0"/>
          <a:chOff x="0" y="0"/>
          <a:chExt cx="0" cy="0"/>
        </a:xfrm>
      </p:grpSpPr>
      <p:sp>
        <p:nvSpPr>
          <p:cNvPr id="20" name="Textplatzhalter">
            <a:extLst>
              <a:ext uri="{FF2B5EF4-FFF2-40B4-BE49-F238E27FC236}">
                <a16:creationId xmlns:a16="http://schemas.microsoft.com/office/drawing/2014/main" id="{B5CA96D4-BB14-2642-A768-1DBEB89BB529}"/>
              </a:ext>
            </a:extLst>
          </p:cNvPr>
          <p:cNvSpPr>
            <a:spLocks noGrp="1"/>
          </p:cNvSpPr>
          <p:nvPr>
            <p:ph type="body" sz="quarter" idx="10" hasCustomPrompt="1"/>
          </p:nvPr>
        </p:nvSpPr>
        <p:spPr>
          <a:xfrm>
            <a:off x="2217600" y="4322249"/>
            <a:ext cx="6480000" cy="1569660"/>
          </a:xfrm>
          <a:prstGeom prst="rect">
            <a:avLst/>
          </a:prstGeom>
        </p:spPr>
        <p:txBody>
          <a:bodyPr lIns="90000" rIns="90000">
            <a:spAutoFit/>
          </a:bodyPr>
          <a:lstStyle>
            <a:lvl1pPr>
              <a:spcAft>
                <a:spcPts val="0"/>
              </a:spcAft>
              <a:defRPr sz="4800">
                <a:solidFill>
                  <a:schemeClr val="bg1"/>
                </a:solidFill>
              </a:defRPr>
            </a:lvl1pPr>
          </a:lstStyle>
          <a:p>
            <a:pPr lvl="0"/>
            <a:r>
              <a:rPr lang="en-US" noProof="0" dirty="0"/>
              <a:t>Short text on darker </a:t>
            </a:r>
            <a:br>
              <a:rPr lang="en-US" noProof="0" dirty="0"/>
            </a:br>
            <a:r>
              <a:rPr lang="en-US" noProof="0" dirty="0"/>
              <a:t>image, 48 </a:t>
            </a:r>
            <a:r>
              <a:rPr lang="en-US" noProof="0" dirty="0" err="1"/>
              <a:t>pt</a:t>
            </a:r>
            <a:endParaRPr lang="en-US" noProof="0" dirty="0"/>
          </a:p>
        </p:txBody>
      </p:sp>
      <p:pic>
        <p:nvPicPr>
          <p:cNvPr id="3" name="Grafik 2">
            <a:extLst>
              <a:ext uri="{FF2B5EF4-FFF2-40B4-BE49-F238E27FC236}">
                <a16:creationId xmlns:a16="http://schemas.microsoft.com/office/drawing/2014/main" id="{23C0BEC8-0A20-A64E-9115-2AA55ED593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7"/>
            <a:ext cx="1533600" cy="117488"/>
          </a:xfrm>
          <a:prstGeom prst="rect">
            <a:avLst/>
          </a:prstGeom>
        </p:spPr>
      </p:pic>
      <p:pic>
        <p:nvPicPr>
          <p:cNvPr id="4" name="Grafik 3">
            <a:extLst>
              <a:ext uri="{FF2B5EF4-FFF2-40B4-BE49-F238E27FC236}">
                <a16:creationId xmlns:a16="http://schemas.microsoft.com/office/drawing/2014/main" id="{54D3F37F-5084-0747-AF4E-E6FDC8C9FAE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3" y="6191238"/>
            <a:ext cx="1531988" cy="117365"/>
          </a:xfrm>
          <a:prstGeom prst="rect">
            <a:avLst/>
          </a:prstGeom>
        </p:spPr>
      </p:pic>
    </p:spTree>
    <p:extLst>
      <p:ext uri="{BB962C8B-B14F-4D97-AF65-F5344CB8AC3E}">
        <p14:creationId xmlns:p14="http://schemas.microsoft.com/office/powerpoint/2010/main" val="3810095641"/>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6">
    <p:spTree>
      <p:nvGrpSpPr>
        <p:cNvPr id="1" name=""/>
        <p:cNvGrpSpPr/>
        <p:nvPr/>
      </p:nvGrpSpPr>
      <p:grpSpPr>
        <a:xfrm>
          <a:off x="0" y="0"/>
          <a:ext cx="0" cy="0"/>
          <a:chOff x="0" y="0"/>
          <a:chExt cx="0" cy="0"/>
        </a:xfrm>
      </p:grpSpPr>
      <p:sp>
        <p:nvSpPr>
          <p:cNvPr id="3" name="Textplatzhalter">
            <a:extLst>
              <a:ext uri="{FF2B5EF4-FFF2-40B4-BE49-F238E27FC236}">
                <a16:creationId xmlns:a16="http://schemas.microsoft.com/office/drawing/2014/main" id="{BBE4776C-70AD-574C-BCCF-20ABAFB818CA}"/>
              </a:ext>
            </a:extLst>
          </p:cNvPr>
          <p:cNvSpPr>
            <a:spLocks noGrp="1"/>
          </p:cNvSpPr>
          <p:nvPr>
            <p:ph type="body" sz="quarter" idx="16" hasCustomPrompt="1"/>
          </p:nvPr>
        </p:nvSpPr>
        <p:spPr>
          <a:xfrm>
            <a:off x="1011599" y="4338000"/>
            <a:ext cx="4508499" cy="2520000"/>
          </a:xfrm>
          <a:prstGeom prst="rect">
            <a:avLst/>
          </a:prstGeom>
          <a:solidFill>
            <a:schemeClr val="bg1"/>
          </a:solidFill>
        </p:spPr>
        <p:txBody>
          <a:bodyPr wrap="square" lIns="396000" tIns="392400" rIns="396000">
            <a:noAutofit/>
          </a:bodyPr>
          <a:lstStyle>
            <a:lvl1pPr>
              <a:defRPr sz="2600"/>
            </a:lvl1pPr>
          </a:lstStyle>
          <a:p>
            <a:pPr lvl="0"/>
            <a:r>
              <a:rPr lang="en-US" noProof="0" dirty="0"/>
              <a:t>Smaller and longer text on white box lorem ipsum dolor sit </a:t>
            </a:r>
            <a:r>
              <a:rPr lang="en-US" noProof="0" dirty="0" err="1"/>
              <a:t>amet</a:t>
            </a:r>
            <a:r>
              <a:rPr lang="en-US" noProof="0" dirty="0"/>
              <a:t> in 26 </a:t>
            </a:r>
            <a:r>
              <a:rPr lang="en-US" noProof="0" dirty="0" err="1"/>
              <a:t>pt</a:t>
            </a:r>
            <a:r>
              <a:rPr lang="en-US" noProof="0" dirty="0"/>
              <a:t> font size.</a:t>
            </a:r>
          </a:p>
        </p:txBody>
      </p:sp>
      <p:pic>
        <p:nvPicPr>
          <p:cNvPr id="4" name="Grafik 1">
            <a:extLst>
              <a:ext uri="{FF2B5EF4-FFF2-40B4-BE49-F238E27FC236}">
                <a16:creationId xmlns:a16="http://schemas.microsoft.com/office/drawing/2014/main" id="{ACB26219-1B8F-804F-BA49-79D9A7D8F9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64726673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7">
    <p:spTree>
      <p:nvGrpSpPr>
        <p:cNvPr id="1" name=""/>
        <p:cNvGrpSpPr/>
        <p:nvPr/>
      </p:nvGrpSpPr>
      <p:grpSpPr>
        <a:xfrm>
          <a:off x="0" y="0"/>
          <a:ext cx="0" cy="0"/>
          <a:chOff x="0" y="0"/>
          <a:chExt cx="0" cy="0"/>
        </a:xfrm>
      </p:grpSpPr>
      <p:sp>
        <p:nvSpPr>
          <p:cNvPr id="3" name="Textplatzhalter">
            <a:extLst>
              <a:ext uri="{FF2B5EF4-FFF2-40B4-BE49-F238E27FC236}">
                <a16:creationId xmlns:a16="http://schemas.microsoft.com/office/drawing/2014/main" id="{786E40F8-F612-CC46-80CE-82A8AC5DA592}"/>
              </a:ext>
            </a:extLst>
          </p:cNvPr>
          <p:cNvSpPr>
            <a:spLocks noGrp="1"/>
          </p:cNvSpPr>
          <p:nvPr>
            <p:ph type="body" sz="quarter" idx="16" hasCustomPrompt="1"/>
          </p:nvPr>
        </p:nvSpPr>
        <p:spPr>
          <a:xfrm>
            <a:off x="1011599" y="4338000"/>
            <a:ext cx="4508499" cy="2520000"/>
          </a:xfrm>
          <a:prstGeom prst="rect">
            <a:avLst/>
          </a:prstGeom>
          <a:solidFill>
            <a:schemeClr val="tx1"/>
          </a:solidFill>
        </p:spPr>
        <p:txBody>
          <a:bodyPr wrap="square" lIns="396000" tIns="392400" rIns="396000">
            <a:noAutofit/>
          </a:bodyPr>
          <a:lstStyle>
            <a:lvl1pPr>
              <a:defRPr sz="2600">
                <a:solidFill>
                  <a:schemeClr val="bg1"/>
                </a:solidFill>
              </a:defRPr>
            </a:lvl1pPr>
          </a:lstStyle>
          <a:p>
            <a:pPr lvl="0"/>
            <a:r>
              <a:rPr lang="en-US" noProof="0" dirty="0"/>
              <a:t>Smaller and longer text on white box lorem ipsum dolor sit </a:t>
            </a:r>
            <a:r>
              <a:rPr lang="en-US" noProof="0" dirty="0" err="1"/>
              <a:t>amet</a:t>
            </a:r>
            <a:r>
              <a:rPr lang="en-US" noProof="0" dirty="0"/>
              <a:t> in 26 </a:t>
            </a:r>
            <a:r>
              <a:rPr lang="en-US" noProof="0" dirty="0" err="1"/>
              <a:t>pt</a:t>
            </a:r>
            <a:r>
              <a:rPr lang="en-US" noProof="0" dirty="0"/>
              <a:t> font size.</a:t>
            </a:r>
          </a:p>
        </p:txBody>
      </p:sp>
      <p:pic>
        <p:nvPicPr>
          <p:cNvPr id="4" name="Grafik 1">
            <a:extLst>
              <a:ext uri="{FF2B5EF4-FFF2-40B4-BE49-F238E27FC236}">
                <a16:creationId xmlns:a16="http://schemas.microsoft.com/office/drawing/2014/main" id="{56CF3B19-D6D0-CD41-83AF-8D1872E610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14165504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8">
    <p:spTree>
      <p:nvGrpSpPr>
        <p:cNvPr id="1" name=""/>
        <p:cNvGrpSpPr/>
        <p:nvPr/>
      </p:nvGrpSpPr>
      <p:grpSpPr>
        <a:xfrm>
          <a:off x="0" y="0"/>
          <a:ext cx="0" cy="0"/>
          <a:chOff x="0" y="0"/>
          <a:chExt cx="0" cy="0"/>
        </a:xfrm>
      </p:grpSpPr>
      <p:sp>
        <p:nvSpPr>
          <p:cNvPr id="25" name="Textplatzhalter 2">
            <a:extLst>
              <a:ext uri="{FF2B5EF4-FFF2-40B4-BE49-F238E27FC236}">
                <a16:creationId xmlns:a16="http://schemas.microsoft.com/office/drawing/2014/main" id="{C006C4D8-2E1D-C74B-8CC6-C1584030933B}"/>
              </a:ext>
            </a:extLst>
          </p:cNvPr>
          <p:cNvSpPr>
            <a:spLocks noGrp="1"/>
          </p:cNvSpPr>
          <p:nvPr>
            <p:ph type="body" sz="quarter" idx="11" hasCustomPrompt="1"/>
          </p:nvPr>
        </p:nvSpPr>
        <p:spPr>
          <a:xfrm>
            <a:off x="738000" y="2145599"/>
            <a:ext cx="4140000" cy="1620000"/>
          </a:xfrm>
          <a:prstGeom prst="rect">
            <a:avLst/>
          </a:prstGeom>
        </p:spPr>
        <p:txBody>
          <a:bodyPr wrap="square" lIns="90000" tIns="46800" rIns="90000">
            <a:spAutoFit/>
          </a:bodyPr>
          <a:lstStyle>
            <a:lvl1pPr marL="0" indent="0">
              <a:lnSpc>
                <a:spcPct val="120000"/>
              </a:lnSpc>
              <a:spcBef>
                <a:spcPts val="0"/>
              </a:spcBef>
              <a:spcAft>
                <a:spcPts val="600"/>
              </a:spcAft>
              <a:buFontTx/>
              <a:buNone/>
              <a:defRPr sz="1400">
                <a:solidFill>
                  <a:schemeClr val="tx1"/>
                </a:solidFill>
              </a:defRPr>
            </a:lvl1pPr>
          </a:lstStyle>
          <a:p>
            <a:pPr lvl="0"/>
            <a:r>
              <a:rPr lang="en-US" noProof="0" dirty="0"/>
              <a:t>Abstract 14 Pt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59149"/>
            <a:ext cx="4500000" cy="1077218"/>
          </a:xfrm>
          <a:prstGeom prst="rect">
            <a:avLst/>
          </a:prstGeom>
        </p:spPr>
        <p:txBody>
          <a:bodyPr lIns="90000" tIns="46800" r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4" name="Logo VR">
            <a:extLst>
              <a:ext uri="{FF2B5EF4-FFF2-40B4-BE49-F238E27FC236}">
                <a16:creationId xmlns:a16="http://schemas.microsoft.com/office/drawing/2014/main" id="{16052AD7-D53E-6146-96D2-A94D732B75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578890298"/>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9">
    <p:spTree>
      <p:nvGrpSpPr>
        <p:cNvPr id="1" name=""/>
        <p:cNvGrpSpPr/>
        <p:nvPr/>
      </p:nvGrpSpPr>
      <p:grpSpPr>
        <a:xfrm>
          <a:off x="0" y="0"/>
          <a:ext cx="0" cy="0"/>
          <a:chOff x="0" y="0"/>
          <a:chExt cx="0" cy="0"/>
        </a:xfrm>
      </p:grpSpPr>
      <p:sp>
        <p:nvSpPr>
          <p:cNvPr id="13" name="Textplatzhalter 3">
            <a:extLst>
              <a:ext uri="{FF2B5EF4-FFF2-40B4-BE49-F238E27FC236}">
                <a16:creationId xmlns:a16="http://schemas.microsoft.com/office/drawing/2014/main" id="{BE27BE5C-F8C7-1E4A-A4B6-0963D965B924}"/>
              </a:ext>
            </a:extLst>
          </p:cNvPr>
          <p:cNvSpPr>
            <a:spLocks noGrp="1"/>
          </p:cNvSpPr>
          <p:nvPr>
            <p:ph type="body" sz="quarter" idx="16" hasCustomPrompt="1"/>
          </p:nvPr>
        </p:nvSpPr>
        <p:spPr>
          <a:xfrm>
            <a:off x="738000" y="2828835"/>
            <a:ext cx="4140000" cy="1384995"/>
          </a:xfrm>
          <a:prstGeom prst="rect">
            <a:avLst/>
          </a:prstGeom>
        </p:spPr>
        <p:txBody>
          <a:bodyPr lIns="90000">
            <a:spAutoFit/>
          </a:bodyPr>
          <a:lstStyle>
            <a:lvl1pPr marL="0" indent="0">
              <a:lnSpc>
                <a:spcPct val="100000"/>
              </a:lnSpc>
              <a:spcBef>
                <a:spcPts val="0"/>
              </a:spcBef>
              <a:spcAft>
                <a:spcPts val="0"/>
              </a:spcAft>
              <a:buFontTx/>
              <a:buNone/>
              <a:defRPr sz="1400">
                <a:solidFill>
                  <a:schemeClr val="tx1"/>
                </a:solidFill>
              </a:defRPr>
            </a:lvl1pPr>
            <a:lvl2pPr marL="115200" indent="-115200">
              <a:lnSpc>
                <a:spcPct val="110000"/>
              </a:lnSpc>
              <a:spcBef>
                <a:spcPts val="0"/>
              </a:spcBef>
              <a:spcAft>
                <a:spcPts val="600"/>
              </a:spcAft>
              <a:defRPr/>
            </a:lvl2pPr>
          </a:lstStyle>
          <a:p>
            <a:pPr lvl="0"/>
            <a:r>
              <a:rPr lang="en-US" noProof="0" dirty="0"/>
              <a:t>Abstract 14 Pt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
        <p:nvSpPr>
          <p:cNvPr id="19" name="Textplatzhalter 2">
            <a:extLst>
              <a:ext uri="{FF2B5EF4-FFF2-40B4-BE49-F238E27FC236}">
                <a16:creationId xmlns:a16="http://schemas.microsoft.com/office/drawing/2014/main" id="{CEBDEEDF-0A0C-4343-88E7-1672319D02FB}"/>
              </a:ext>
            </a:extLst>
          </p:cNvPr>
          <p:cNvSpPr>
            <a:spLocks noGrp="1"/>
          </p:cNvSpPr>
          <p:nvPr>
            <p:ph type="body" sz="quarter" idx="17" hasCustomPrompt="1"/>
          </p:nvPr>
        </p:nvSpPr>
        <p:spPr>
          <a:xfrm>
            <a:off x="737999" y="2139700"/>
            <a:ext cx="4115497" cy="402291"/>
          </a:xfrm>
          <a:prstGeom prst="rect">
            <a:avLst/>
          </a:prstGeom>
        </p:spPr>
        <p:txBody>
          <a:bodyPr wrap="square" tIns="46800" rIns="90000" bIns="46800">
            <a:spAutoFit/>
          </a:bodyPr>
          <a:lstStyle>
            <a:lvl1pPr>
              <a:defRPr sz="2000"/>
            </a:lvl1pPr>
          </a:lstStyle>
          <a:p>
            <a:pPr lvl="0"/>
            <a:r>
              <a:rPr lang="en-US" noProof="0" dirty="0" err="1"/>
              <a:t>Subheadline</a:t>
            </a:r>
            <a:r>
              <a:rPr lang="en-US" noProof="0" dirty="0"/>
              <a:t> 20 Pt Arial</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60800"/>
            <a:ext cx="4500000" cy="1077218"/>
          </a:xfrm>
          <a:prstGeom prst="rect">
            <a:avLst/>
          </a:prstGeom>
        </p:spPr>
        <p:txBody>
          <a:bodyPr l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5" name="Logo VR">
            <a:extLst>
              <a:ext uri="{FF2B5EF4-FFF2-40B4-BE49-F238E27FC236}">
                <a16:creationId xmlns:a16="http://schemas.microsoft.com/office/drawing/2014/main" id="{64A02489-EFB7-814C-AE8B-33D1E48193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13857375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10">
    <p:spTree>
      <p:nvGrpSpPr>
        <p:cNvPr id="1" name=""/>
        <p:cNvGrpSpPr/>
        <p:nvPr/>
      </p:nvGrpSpPr>
      <p:grpSpPr>
        <a:xfrm>
          <a:off x="0" y="0"/>
          <a:ext cx="0" cy="0"/>
          <a:chOff x="0" y="0"/>
          <a:chExt cx="0" cy="0"/>
        </a:xfrm>
      </p:grpSpPr>
      <p:sp>
        <p:nvSpPr>
          <p:cNvPr id="12" name="Textplatzhalter 3">
            <a:extLst>
              <a:ext uri="{FF2B5EF4-FFF2-40B4-BE49-F238E27FC236}">
                <a16:creationId xmlns:a16="http://schemas.microsoft.com/office/drawing/2014/main" id="{20F8232F-C99D-2647-A28E-EEDFC51E6E0A}"/>
              </a:ext>
            </a:extLst>
          </p:cNvPr>
          <p:cNvSpPr>
            <a:spLocks noGrp="1"/>
          </p:cNvSpPr>
          <p:nvPr>
            <p:ph type="body" sz="quarter" idx="44" hasCustomPrompt="1"/>
          </p:nvPr>
        </p:nvSpPr>
        <p:spPr>
          <a:xfrm>
            <a:off x="748632" y="2822958"/>
            <a:ext cx="4140000" cy="2246769"/>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14" name="Textplatzhalter 2">
            <a:extLst>
              <a:ext uri="{FF2B5EF4-FFF2-40B4-BE49-F238E27FC236}">
                <a16:creationId xmlns:a16="http://schemas.microsoft.com/office/drawing/2014/main" id="{6CC54545-4680-F142-A13E-27FBBCDE6A7A}"/>
              </a:ext>
            </a:extLst>
          </p:cNvPr>
          <p:cNvSpPr>
            <a:spLocks noGrp="1"/>
          </p:cNvSpPr>
          <p:nvPr>
            <p:ph type="body" sz="quarter" idx="17" hasCustomPrompt="1"/>
          </p:nvPr>
        </p:nvSpPr>
        <p:spPr>
          <a:xfrm>
            <a:off x="737999" y="2139700"/>
            <a:ext cx="4115497" cy="402291"/>
          </a:xfrm>
          <a:prstGeom prst="rect">
            <a:avLst/>
          </a:prstGeom>
        </p:spPr>
        <p:txBody>
          <a:bodyPr wrap="square" tIns="46800" rIns="90000" bIns="46800">
            <a:spAutoFit/>
          </a:bodyPr>
          <a:lstStyle>
            <a:lvl1pPr>
              <a:defRPr sz="2000"/>
            </a:lvl1pPr>
          </a:lstStyle>
          <a:p>
            <a:pPr lvl="0"/>
            <a:r>
              <a:rPr lang="en-US" noProof="0" dirty="0" err="1"/>
              <a:t>Subheadline</a:t>
            </a:r>
            <a:r>
              <a:rPr lang="en-US" noProof="0" dirty="0"/>
              <a:t> 20 Pt Arial</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60800"/>
            <a:ext cx="4500000" cy="1077218"/>
          </a:xfrm>
          <a:prstGeom prst="rect">
            <a:avLst/>
          </a:prstGeom>
        </p:spPr>
        <p:txBody>
          <a:bodyPr l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5" name="LOGO VR">
            <a:extLst>
              <a:ext uri="{FF2B5EF4-FFF2-40B4-BE49-F238E27FC236}">
                <a16:creationId xmlns:a16="http://schemas.microsoft.com/office/drawing/2014/main" id="{DB66C739-4F5D-A84A-8EEC-4A2FE28F72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803792490"/>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0601E0-7893-9F4E-B51C-441B00B1791E}"/>
              </a:ext>
            </a:extLst>
          </p:cNvPr>
          <p:cNvSpPr>
            <a:spLocks noGrp="1"/>
          </p:cNvSpPr>
          <p:nvPr>
            <p:ph type="title" hasCustomPrompt="1"/>
          </p:nvPr>
        </p:nvSpPr>
        <p:spPr>
          <a:xfrm>
            <a:off x="831599" y="2725199"/>
            <a:ext cx="10576799" cy="4132801"/>
          </a:xfrm>
          <a:prstGeom prst="rect">
            <a:avLst/>
          </a:prstGeom>
          <a:solidFill>
            <a:schemeClr val="accent2"/>
          </a:solidFill>
        </p:spPr>
        <p:txBody>
          <a:bodyPr lIns="529200" tIns="360000" rIns="90000" bIns="46800"/>
          <a:lstStyle>
            <a:lvl1pPr marL="0" marR="0" indent="0" algn="l" defTabSz="914400" rtl="0" eaLnBrk="1" fontAlgn="auto" latinLnBrk="0" hangingPunct="1">
              <a:lnSpc>
                <a:spcPct val="90000"/>
              </a:lnSpc>
              <a:spcBef>
                <a:spcPct val="0"/>
              </a:spcBef>
              <a:spcAft>
                <a:spcPts val="0"/>
              </a:spcAft>
              <a:buClrTx/>
              <a:buSzTx/>
              <a:buFontTx/>
              <a:buNone/>
              <a:tabLst/>
              <a:defRPr>
                <a:solidFill>
                  <a:schemeClr val="bg1"/>
                </a:solidFill>
              </a:defRPr>
            </a:lvl1pPr>
          </a:lstStyle>
          <a:p>
            <a:r>
              <a:rPr lang="en-US" dirty="0">
                <a:cs typeface="Arial" panose="020B0604020202020204" pitchFamily="34" charset="0"/>
              </a:rPr>
              <a:t>Presentation title</a:t>
            </a:r>
            <a:br>
              <a:rPr lang="en-US" dirty="0">
                <a:cs typeface="Arial" panose="020B0604020202020204" pitchFamily="34" charset="0"/>
              </a:rPr>
            </a:br>
            <a:r>
              <a:rPr lang="en-US" dirty="0">
                <a:cs typeface="Arial" panose="020B0604020202020204" pitchFamily="34" charset="0"/>
              </a:rPr>
              <a:t>Arial Regular, 54 </a:t>
            </a:r>
            <a:r>
              <a:rPr lang="en-US" dirty="0" err="1">
                <a:cs typeface="Arial" panose="020B0604020202020204" pitchFamily="34" charset="0"/>
              </a:rPr>
              <a:t>pt</a:t>
            </a:r>
            <a:endParaRPr lang="en-US" dirty="0">
              <a:cs typeface="Arial" panose="020B0604020202020204" pitchFamily="34" charset="0"/>
            </a:endParaRPr>
          </a:p>
        </p:txBody>
      </p:sp>
      <p:sp>
        <p:nvSpPr>
          <p:cNvPr id="39" name="Textplatzhalter 1">
            <a:extLst>
              <a:ext uri="{FF2B5EF4-FFF2-40B4-BE49-F238E27FC236}">
                <a16:creationId xmlns:a16="http://schemas.microsoft.com/office/drawing/2014/main" id="{356A218B-D456-2E4D-BF53-09D390E2DA89}"/>
              </a:ext>
            </a:extLst>
          </p:cNvPr>
          <p:cNvSpPr>
            <a:spLocks noGrp="1"/>
          </p:cNvSpPr>
          <p:nvPr>
            <p:ph type="body" sz="quarter" idx="10" hasCustomPrompt="1"/>
          </p:nvPr>
        </p:nvSpPr>
        <p:spPr>
          <a:xfrm>
            <a:off x="1270800" y="4996800"/>
            <a:ext cx="5400000" cy="523220"/>
          </a:xfrm>
          <a:prstGeom prst="rect">
            <a:avLst/>
          </a:prstGeom>
        </p:spPr>
        <p:txBody>
          <a:bodyPr>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208041"/>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11">
    <p:spTree>
      <p:nvGrpSpPr>
        <p:cNvPr id="1" name=""/>
        <p:cNvGrpSpPr/>
        <p:nvPr/>
      </p:nvGrpSpPr>
      <p:grpSpPr>
        <a:xfrm>
          <a:off x="0" y="0"/>
          <a:ext cx="0" cy="0"/>
          <a:chOff x="0" y="0"/>
          <a:chExt cx="0" cy="0"/>
        </a:xfrm>
      </p:grpSpPr>
      <p:sp>
        <p:nvSpPr>
          <p:cNvPr id="10" name="Textplatzhalter 4">
            <a:extLst>
              <a:ext uri="{FF2B5EF4-FFF2-40B4-BE49-F238E27FC236}">
                <a16:creationId xmlns:a16="http://schemas.microsoft.com/office/drawing/2014/main" id="{29D3F16E-C11D-1F40-93EB-202A4796944B}"/>
              </a:ext>
            </a:extLst>
          </p:cNvPr>
          <p:cNvSpPr>
            <a:spLocks noGrp="1"/>
          </p:cNvSpPr>
          <p:nvPr>
            <p:ph type="body" sz="quarter" idx="25" hasCustomPrompt="1"/>
          </p:nvPr>
        </p:nvSpPr>
        <p:spPr>
          <a:xfrm>
            <a:off x="9069068" y="3512415"/>
            <a:ext cx="2520001" cy="1938992"/>
          </a:xfrm>
          <a:prstGeom prst="rect">
            <a:avLst/>
          </a:prstGeom>
        </p:spPr>
        <p:txBody>
          <a:bodyPr>
            <a:spAutoFit/>
          </a:bodyPr>
          <a:lstStyle>
            <a:lvl1pPr marL="115200" marR="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sz="1200"/>
            </a:lvl1pPr>
          </a:lstStyle>
          <a:p>
            <a:pPr marL="115200" marR="0" lvl="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endParaRPr lang="en-US" dirty="0"/>
          </a:p>
        </p:txBody>
      </p:sp>
      <p:sp>
        <p:nvSpPr>
          <p:cNvPr id="11" name="Bildplatzhalter 19">
            <a:extLst>
              <a:ext uri="{FF2B5EF4-FFF2-40B4-BE49-F238E27FC236}">
                <a16:creationId xmlns:a16="http://schemas.microsoft.com/office/drawing/2014/main" id="{19AFA146-9439-F54D-B6CC-77E8540A2FC9}"/>
              </a:ext>
            </a:extLst>
          </p:cNvPr>
          <p:cNvSpPr>
            <a:spLocks noGrp="1"/>
          </p:cNvSpPr>
          <p:nvPr>
            <p:ph type="pic" sz="quarter" idx="14" hasCustomPrompt="1"/>
          </p:nvPr>
        </p:nvSpPr>
        <p:spPr>
          <a:xfrm>
            <a:off x="1" y="459148"/>
            <a:ext cx="5274000" cy="5205823"/>
          </a:xfrm>
          <a:prstGeom prst="rect">
            <a:avLst/>
          </a:prstGeom>
          <a:pattFill prst="wdDnDiag">
            <a:fgClr>
              <a:schemeClr val="bg1">
                <a:lumMod val="85000"/>
              </a:schemeClr>
            </a:fgClr>
            <a:bgClr>
              <a:schemeClr val="bg1"/>
            </a:bgClr>
          </a:pattFill>
        </p:spPr>
        <p:txBody>
          <a:bodyPr/>
          <a:lstStyle>
            <a:lvl1pPr>
              <a:defRPr b="0"/>
            </a:lvl1pPr>
          </a:lstStyle>
          <a:p>
            <a:r>
              <a:rPr lang="en-US" noProof="0" dirty="0"/>
              <a:t>Placeholder</a:t>
            </a:r>
          </a:p>
        </p:txBody>
      </p:sp>
      <p:pic>
        <p:nvPicPr>
          <p:cNvPr id="20" name="Grafik 19">
            <a:extLst>
              <a:ext uri="{FF2B5EF4-FFF2-40B4-BE49-F238E27FC236}">
                <a16:creationId xmlns:a16="http://schemas.microsoft.com/office/drawing/2014/main" id="{D4BE0EA6-6B4C-A246-ACF0-1AD2C49A15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4" name="Textplatzhalter 4">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6368400" y="460800"/>
            <a:ext cx="5040000" cy="1077218"/>
          </a:xfrm>
          <a:prstGeom prst="rect">
            <a:avLst/>
          </a:prstGeom>
        </p:spPr>
        <p:txBody>
          <a:bodyPr lIns="90000">
            <a:spAutoFit/>
          </a:bodyPr>
          <a:lstStyle>
            <a:lvl1pPr>
              <a:spcAft>
                <a:spcPts val="0"/>
              </a:spcAft>
              <a:defRPr sz="3200">
                <a:solidFill>
                  <a:schemeClr val="tx1"/>
                </a:solidFill>
              </a:defRPr>
            </a:lvl1pPr>
          </a:lstStyle>
          <a:p>
            <a:pPr lvl="0"/>
            <a:r>
              <a:rPr lang="en-US" noProof="0" dirty="0"/>
              <a:t>Image and title across </a:t>
            </a:r>
            <a:br>
              <a:rPr lang="en-US" noProof="0" dirty="0"/>
            </a:br>
            <a:r>
              <a:rPr lang="en-US" noProof="0" dirty="0"/>
              <a:t>two lines, 32 </a:t>
            </a:r>
            <a:r>
              <a:rPr lang="en-US" noProof="0" dirty="0" err="1"/>
              <a:t>pt</a:t>
            </a:r>
            <a:endParaRPr lang="en-US" noProof="0" dirty="0"/>
          </a:p>
        </p:txBody>
      </p:sp>
      <p:sp>
        <p:nvSpPr>
          <p:cNvPr id="12" name="Textplatzhalter 4">
            <a:extLst>
              <a:ext uri="{FF2B5EF4-FFF2-40B4-BE49-F238E27FC236}">
                <a16:creationId xmlns:a16="http://schemas.microsoft.com/office/drawing/2014/main" id="{524E7249-050C-7144-9E08-2DEA3F8A51FA}"/>
              </a:ext>
            </a:extLst>
          </p:cNvPr>
          <p:cNvSpPr>
            <a:spLocks noGrp="1"/>
          </p:cNvSpPr>
          <p:nvPr>
            <p:ph type="body" sz="quarter" idx="15" hasCustomPrompt="1"/>
          </p:nvPr>
        </p:nvSpPr>
        <p:spPr>
          <a:xfrm>
            <a:off x="6368400" y="2066400"/>
            <a:ext cx="5040000" cy="586700"/>
          </a:xfrm>
          <a:prstGeom prst="rect">
            <a:avLst/>
          </a:prstGeom>
        </p:spPr>
        <p:txBody>
          <a:bodyPr wrap="square" lIns="90000" tIns="46800" rIns="90000">
            <a:spAutoFit/>
          </a:bodyPr>
          <a:lstStyle>
            <a:lvl1pPr marL="0" indent="0">
              <a:lnSpc>
                <a:spcPct val="120000"/>
              </a:lnSpc>
              <a:spcBef>
                <a:spcPts val="0"/>
              </a:spcBef>
              <a:spcAft>
                <a:spcPts val="600"/>
              </a:spcAft>
              <a:buFontTx/>
              <a:buNone/>
              <a:defRPr sz="1400">
                <a:solidFill>
                  <a:schemeClr val="tx1"/>
                </a:solidFill>
              </a:defRPr>
            </a:lvl1pPr>
          </a:lstStyle>
          <a:p>
            <a:pPr lvl="0"/>
            <a:r>
              <a:rPr lang="en-US" noProof="0" dirty="0"/>
              <a:t>Intro text 14 Pt lorem ipsum dolor sit </a:t>
            </a:r>
            <a:r>
              <a:rPr lang="en-US" noProof="0" dirty="0" err="1"/>
              <a:t>amet</a:t>
            </a:r>
            <a:r>
              <a:rPr lang="en-US" noProof="0" dirty="0"/>
              <a:t>, seta </a:t>
            </a:r>
            <a:r>
              <a:rPr lang="en-US" noProof="0" dirty="0" err="1"/>
              <a:t>consetetur</a:t>
            </a:r>
            <a:r>
              <a:rPr lang="en-US" noProof="0" dirty="0"/>
              <a:t> </a:t>
            </a:r>
            <a:r>
              <a:rPr lang="en-US" noProof="0" dirty="0" err="1"/>
              <a:t>sadip</a:t>
            </a:r>
            <a:r>
              <a:rPr lang="en-US" noProof="0" dirty="0"/>
              <a:t> </a:t>
            </a:r>
            <a:r>
              <a:rPr lang="en-US" noProof="0" dirty="0" err="1"/>
              <a:t>sacing</a:t>
            </a:r>
            <a:r>
              <a:rPr lang="en-US" noProof="0" dirty="0"/>
              <a:t> </a:t>
            </a:r>
            <a:r>
              <a:rPr lang="en-US" noProof="0" dirty="0" err="1"/>
              <a:t>elit</a:t>
            </a:r>
            <a:r>
              <a:rPr lang="en-US" noProof="0" dirty="0"/>
              <a:t>, sed diam </a:t>
            </a:r>
            <a:r>
              <a:rPr lang="en-US" noProof="0" dirty="0" err="1"/>
              <a:t>nonumy</a:t>
            </a:r>
            <a:r>
              <a:rPr lang="en-US" noProof="0" dirty="0"/>
              <a:t> </a:t>
            </a:r>
            <a:r>
              <a:rPr lang="en-US" noProof="0" dirty="0" err="1"/>
              <a:t>euis</a:t>
            </a:r>
            <a:r>
              <a:rPr lang="en-US" noProof="0" dirty="0"/>
              <a:t> </a:t>
            </a:r>
            <a:r>
              <a:rPr lang="en-US" noProof="0" dirty="0" err="1"/>
              <a:t>dolores</a:t>
            </a:r>
            <a:endParaRPr lang="en-US" noProof="0" dirty="0"/>
          </a:p>
        </p:txBody>
      </p:sp>
      <p:sp>
        <p:nvSpPr>
          <p:cNvPr id="17" name="Textplatzhalter 2">
            <a:extLst>
              <a:ext uri="{FF2B5EF4-FFF2-40B4-BE49-F238E27FC236}">
                <a16:creationId xmlns:a16="http://schemas.microsoft.com/office/drawing/2014/main" id="{7BAF8BA4-F981-254E-895E-29AA72FF8062}"/>
              </a:ext>
            </a:extLst>
          </p:cNvPr>
          <p:cNvSpPr>
            <a:spLocks noGrp="1"/>
          </p:cNvSpPr>
          <p:nvPr>
            <p:ph type="body" sz="quarter" idx="20" hasCustomPrompt="1"/>
          </p:nvPr>
        </p:nvSpPr>
        <p:spPr>
          <a:xfrm>
            <a:off x="9066333" y="3031200"/>
            <a:ext cx="2520000" cy="309958"/>
          </a:xfrm>
          <a:prstGeom prst="rect">
            <a:avLst/>
          </a:prstGeom>
        </p:spPr>
        <p:txBody>
          <a:bodyPr wrap="square" tIns="46800" rIns="90000" bIns="46800">
            <a:spAutoFit/>
          </a:bodyPr>
          <a:lstStyle>
            <a:lvl1pPr>
              <a:spcAft>
                <a:spcPts val="0"/>
              </a:spcAft>
              <a:defRPr sz="1400"/>
            </a:lvl1pPr>
          </a:lstStyle>
          <a:p>
            <a:pPr lvl="0"/>
            <a:r>
              <a:rPr lang="en-US" noProof="0" dirty="0" err="1"/>
              <a:t>Subheadline</a:t>
            </a:r>
            <a:r>
              <a:rPr lang="en-US" noProof="0" dirty="0"/>
              <a:t> 14 Pt Arial</a:t>
            </a:r>
          </a:p>
        </p:txBody>
      </p:sp>
      <p:sp>
        <p:nvSpPr>
          <p:cNvPr id="18" name="Textplatzhalter 2">
            <a:extLst>
              <a:ext uri="{FF2B5EF4-FFF2-40B4-BE49-F238E27FC236}">
                <a16:creationId xmlns:a16="http://schemas.microsoft.com/office/drawing/2014/main" id="{A35D99BA-0745-2645-AA38-707419C3929B}"/>
              </a:ext>
            </a:extLst>
          </p:cNvPr>
          <p:cNvSpPr>
            <a:spLocks noGrp="1"/>
          </p:cNvSpPr>
          <p:nvPr>
            <p:ph type="body" sz="quarter" idx="21" hasCustomPrompt="1"/>
          </p:nvPr>
        </p:nvSpPr>
        <p:spPr>
          <a:xfrm>
            <a:off x="6368401" y="3031200"/>
            <a:ext cx="2520000" cy="309958"/>
          </a:xfrm>
          <a:prstGeom prst="rect">
            <a:avLst/>
          </a:prstGeom>
        </p:spPr>
        <p:txBody>
          <a:bodyPr wrap="square" tIns="46800" rIns="90000" bIns="46800">
            <a:spAutoFit/>
          </a:bodyPr>
          <a:lstStyle>
            <a:lvl1pPr>
              <a:spcAft>
                <a:spcPts val="0"/>
              </a:spcAft>
              <a:defRPr sz="1400"/>
            </a:lvl1pPr>
          </a:lstStyle>
          <a:p>
            <a:pPr lvl="0"/>
            <a:r>
              <a:rPr lang="en-US" noProof="0" dirty="0" err="1"/>
              <a:t>Subheadline</a:t>
            </a:r>
            <a:r>
              <a:rPr lang="en-US" noProof="0" dirty="0"/>
              <a:t> 14 Pt Arial</a:t>
            </a:r>
          </a:p>
        </p:txBody>
      </p:sp>
      <p:sp>
        <p:nvSpPr>
          <p:cNvPr id="21" name="Textplatzhalter 4">
            <a:extLst>
              <a:ext uri="{FF2B5EF4-FFF2-40B4-BE49-F238E27FC236}">
                <a16:creationId xmlns:a16="http://schemas.microsoft.com/office/drawing/2014/main" id="{8A816556-3C5C-4E47-ADEB-1C87FB954676}"/>
              </a:ext>
            </a:extLst>
          </p:cNvPr>
          <p:cNvSpPr>
            <a:spLocks noGrp="1"/>
          </p:cNvSpPr>
          <p:nvPr>
            <p:ph type="body" sz="quarter" idx="23" hasCustomPrompt="1"/>
          </p:nvPr>
        </p:nvSpPr>
        <p:spPr>
          <a:xfrm>
            <a:off x="6368398" y="3512415"/>
            <a:ext cx="2520001" cy="1938992"/>
          </a:xfrm>
          <a:prstGeom prst="rect">
            <a:avLst/>
          </a:prstGeom>
        </p:spPr>
        <p:txBody>
          <a:bodyPr>
            <a:spAutoFit/>
          </a:bodyPr>
          <a:lstStyle>
            <a:lvl1pPr marL="115200" marR="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sz="1200"/>
            </a:lvl1pPr>
          </a:lstStyle>
          <a:p>
            <a:pPr marL="115200" marR="0" lvl="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endParaRPr lang="en-US" dirty="0"/>
          </a:p>
        </p:txBody>
      </p:sp>
    </p:spTree>
    <p:extLst>
      <p:ext uri="{BB962C8B-B14F-4D97-AF65-F5344CB8AC3E}">
        <p14:creationId xmlns:p14="http://schemas.microsoft.com/office/powerpoint/2010/main" val="415235235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12">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45" name="Textplatzhalter 4">
            <a:extLst>
              <a:ext uri="{FF2B5EF4-FFF2-40B4-BE49-F238E27FC236}">
                <a16:creationId xmlns:a16="http://schemas.microsoft.com/office/drawing/2014/main" id="{315E1286-8C45-1741-90D0-0AA4BB455F66}"/>
              </a:ext>
            </a:extLst>
          </p:cNvPr>
          <p:cNvSpPr>
            <a:spLocks noGrp="1"/>
          </p:cNvSpPr>
          <p:nvPr>
            <p:ph type="body" sz="quarter" idx="14" hasCustomPrompt="1"/>
          </p:nvPr>
        </p:nvSpPr>
        <p:spPr>
          <a:xfrm>
            <a:off x="1958134" y="5116990"/>
            <a:ext cx="7920000" cy="844142"/>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 At vero eos et accusam et justo duo dolores et ea rebum. Stet clita kasd gubergren, no sea takimata sanctus.</a:t>
            </a:r>
            <a:endParaRPr kumimoji="0" lang="en-US" b="1" i="0" u="none" strike="noStrike" kern="1200" cap="none" spc="0" normalizeH="0" baseline="0" noProof="0">
              <a:ln>
                <a:noFill/>
              </a:ln>
              <a:solidFill>
                <a:srgbClr val="111111"/>
              </a:solidFill>
              <a:effectLst/>
              <a:uLnTx/>
              <a:uFillTx/>
              <a:latin typeface="Arial" panose="020B0604020202020204" pitchFamily="34" charset="0"/>
              <a:cs typeface="Arial" panose="020B0604020202020204" pitchFamily="34" charset="0"/>
            </a:endParaRPr>
          </a:p>
        </p:txBody>
      </p:sp>
      <p:sp>
        <p:nvSpPr>
          <p:cNvPr id="16" name="Diagrammplatzhalter 2">
            <a:extLst>
              <a:ext uri="{FF2B5EF4-FFF2-40B4-BE49-F238E27FC236}">
                <a16:creationId xmlns:a16="http://schemas.microsoft.com/office/drawing/2014/main" id="{FFE8A7E4-EB7A-1344-98C3-49246607F97E}"/>
              </a:ext>
            </a:extLst>
          </p:cNvPr>
          <p:cNvSpPr>
            <a:spLocks noGrp="1"/>
          </p:cNvSpPr>
          <p:nvPr>
            <p:ph type="chart" sz="quarter" idx="15"/>
          </p:nvPr>
        </p:nvSpPr>
        <p:spPr>
          <a:xfrm>
            <a:off x="1776000" y="1908000"/>
            <a:ext cx="2592000" cy="2592000"/>
          </a:xfrm>
          <a:prstGeom prst="rect">
            <a:avLst/>
          </a:prstGeom>
        </p:spPr>
        <p:txBody>
          <a:bodyPr lIns="90000"/>
          <a:lstStyle>
            <a:lvl1pPr>
              <a:defRPr sz="1000" baseline="0"/>
            </a:lvl1pPr>
          </a:lstStyle>
          <a:p>
            <a:r>
              <a:rPr lang="en-US" noProof="0" dirty="0"/>
              <a:t>Diagram</a:t>
            </a:r>
          </a:p>
        </p:txBody>
      </p:sp>
      <p:sp>
        <p:nvSpPr>
          <p:cNvPr id="17" name="Diagrammplatzhalter 2">
            <a:extLst>
              <a:ext uri="{FF2B5EF4-FFF2-40B4-BE49-F238E27FC236}">
                <a16:creationId xmlns:a16="http://schemas.microsoft.com/office/drawing/2014/main" id="{C7D4881D-D047-CE40-B366-6158A0596526}"/>
              </a:ext>
            </a:extLst>
          </p:cNvPr>
          <p:cNvSpPr>
            <a:spLocks noGrp="1"/>
          </p:cNvSpPr>
          <p:nvPr>
            <p:ph type="chart" sz="quarter" idx="16"/>
          </p:nvPr>
        </p:nvSpPr>
        <p:spPr>
          <a:xfrm>
            <a:off x="4800000" y="1908000"/>
            <a:ext cx="2592000" cy="2592000"/>
          </a:xfrm>
          <a:prstGeom prst="rect">
            <a:avLst/>
          </a:prstGeom>
        </p:spPr>
        <p:txBody>
          <a:bodyPr lIns="90000"/>
          <a:lstStyle>
            <a:lvl1pPr>
              <a:defRPr sz="1000" baseline="0"/>
            </a:lvl1pPr>
          </a:lstStyle>
          <a:p>
            <a:r>
              <a:rPr lang="en-US" noProof="0" dirty="0"/>
              <a:t>Diagram</a:t>
            </a:r>
          </a:p>
        </p:txBody>
      </p:sp>
      <p:sp>
        <p:nvSpPr>
          <p:cNvPr id="19" name="Diagrammplatzhalter 2">
            <a:extLst>
              <a:ext uri="{FF2B5EF4-FFF2-40B4-BE49-F238E27FC236}">
                <a16:creationId xmlns:a16="http://schemas.microsoft.com/office/drawing/2014/main" id="{27B0158C-2645-BE4F-A933-1D7D2E2A7271}"/>
              </a:ext>
            </a:extLst>
          </p:cNvPr>
          <p:cNvSpPr>
            <a:spLocks noGrp="1"/>
          </p:cNvSpPr>
          <p:nvPr>
            <p:ph type="chart" sz="quarter" idx="17"/>
          </p:nvPr>
        </p:nvSpPr>
        <p:spPr>
          <a:xfrm>
            <a:off x="7824000" y="1908000"/>
            <a:ext cx="2592000" cy="2592000"/>
          </a:xfrm>
          <a:prstGeom prst="rect">
            <a:avLst/>
          </a:prstGeom>
        </p:spPr>
        <p:txBody>
          <a:bodyPr lIns="90000"/>
          <a:lstStyle>
            <a:lvl1pPr>
              <a:defRPr sz="1000" baseline="0"/>
            </a:lvl1pPr>
          </a:lstStyle>
          <a:p>
            <a:r>
              <a:rPr lang="en-US" noProof="0" dirty="0"/>
              <a:t>Diagram</a:t>
            </a:r>
          </a:p>
        </p:txBody>
      </p:sp>
    </p:spTree>
    <p:extLst>
      <p:ext uri="{BB962C8B-B14F-4D97-AF65-F5344CB8AC3E}">
        <p14:creationId xmlns:p14="http://schemas.microsoft.com/office/powerpoint/2010/main" val="2439610405"/>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13">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45" name="Textplatzhalter 4">
            <a:extLst>
              <a:ext uri="{FF2B5EF4-FFF2-40B4-BE49-F238E27FC236}">
                <a16:creationId xmlns:a16="http://schemas.microsoft.com/office/drawing/2014/main" id="{315E1286-8C45-1741-90D0-0AA4BB455F66}"/>
              </a:ext>
            </a:extLst>
          </p:cNvPr>
          <p:cNvSpPr>
            <a:spLocks noGrp="1"/>
          </p:cNvSpPr>
          <p:nvPr>
            <p:ph type="body" sz="quarter" idx="14" hasCustomPrompt="1"/>
          </p:nvPr>
        </p:nvSpPr>
        <p:spPr>
          <a:xfrm>
            <a:off x="1958134" y="5116990"/>
            <a:ext cx="7920000" cy="844142"/>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 At vero eos et accusam et justo duo dolores et ea rebum. Stet clita kasd gubergren, no sea takimata sanctus.</a:t>
            </a:r>
            <a:endParaRPr kumimoji="0" lang="en-US" b="1" i="0" u="none" strike="noStrike" kern="1200" cap="none" spc="0" normalizeH="0" baseline="0" noProof="0">
              <a:ln>
                <a:noFill/>
              </a:ln>
              <a:solidFill>
                <a:srgbClr val="111111"/>
              </a:solidFill>
              <a:effectLst/>
              <a:uLnTx/>
              <a:uFillTx/>
              <a:latin typeface="Arial" panose="020B0604020202020204" pitchFamily="34" charset="0"/>
              <a:cs typeface="Arial" panose="020B0604020202020204" pitchFamily="34" charset="0"/>
            </a:endParaRPr>
          </a:p>
        </p:txBody>
      </p:sp>
      <p:sp>
        <p:nvSpPr>
          <p:cNvPr id="11" name="Textplatzhalter 2">
            <a:extLst>
              <a:ext uri="{FF2B5EF4-FFF2-40B4-BE49-F238E27FC236}">
                <a16:creationId xmlns:a16="http://schemas.microsoft.com/office/drawing/2014/main" id="{783D3727-CB21-8B4C-A0D1-7BC238AF3F8C}"/>
              </a:ext>
            </a:extLst>
          </p:cNvPr>
          <p:cNvSpPr>
            <a:spLocks noGrp="1"/>
          </p:cNvSpPr>
          <p:nvPr>
            <p:ph type="body" sz="quarter" idx="19"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18" name="Diagrammplatzhalter 2">
            <a:extLst>
              <a:ext uri="{FF2B5EF4-FFF2-40B4-BE49-F238E27FC236}">
                <a16:creationId xmlns:a16="http://schemas.microsoft.com/office/drawing/2014/main" id="{EB165B59-5F85-CA44-B034-0084F9CBE1DE}"/>
              </a:ext>
            </a:extLst>
          </p:cNvPr>
          <p:cNvSpPr>
            <a:spLocks noGrp="1"/>
          </p:cNvSpPr>
          <p:nvPr>
            <p:ph type="chart" sz="quarter" idx="15"/>
          </p:nvPr>
        </p:nvSpPr>
        <p:spPr>
          <a:xfrm>
            <a:off x="1776000" y="1908000"/>
            <a:ext cx="2592000" cy="2592000"/>
          </a:xfrm>
          <a:prstGeom prst="rect">
            <a:avLst/>
          </a:prstGeom>
        </p:spPr>
        <p:txBody>
          <a:bodyPr lIns="90000"/>
          <a:lstStyle>
            <a:lvl1pPr>
              <a:defRPr sz="1000" baseline="0"/>
            </a:lvl1pPr>
          </a:lstStyle>
          <a:p>
            <a:r>
              <a:rPr lang="en-US" noProof="0" dirty="0"/>
              <a:t>Diagram</a:t>
            </a:r>
          </a:p>
        </p:txBody>
      </p:sp>
      <p:sp>
        <p:nvSpPr>
          <p:cNvPr id="20" name="Diagrammplatzhalter 2">
            <a:extLst>
              <a:ext uri="{FF2B5EF4-FFF2-40B4-BE49-F238E27FC236}">
                <a16:creationId xmlns:a16="http://schemas.microsoft.com/office/drawing/2014/main" id="{142EB1DA-BC55-8043-97B5-0455CD09EED3}"/>
              </a:ext>
            </a:extLst>
          </p:cNvPr>
          <p:cNvSpPr>
            <a:spLocks noGrp="1"/>
          </p:cNvSpPr>
          <p:nvPr>
            <p:ph type="chart" sz="quarter" idx="16"/>
          </p:nvPr>
        </p:nvSpPr>
        <p:spPr>
          <a:xfrm>
            <a:off x="4800000" y="1908000"/>
            <a:ext cx="2592000" cy="2592000"/>
          </a:xfrm>
          <a:prstGeom prst="rect">
            <a:avLst/>
          </a:prstGeom>
        </p:spPr>
        <p:txBody>
          <a:bodyPr lIns="90000"/>
          <a:lstStyle>
            <a:lvl1pPr>
              <a:defRPr sz="1000" baseline="0"/>
            </a:lvl1pPr>
          </a:lstStyle>
          <a:p>
            <a:r>
              <a:rPr lang="en-US" noProof="0" dirty="0"/>
              <a:t>Diagram</a:t>
            </a:r>
          </a:p>
        </p:txBody>
      </p:sp>
      <p:sp>
        <p:nvSpPr>
          <p:cNvPr id="21" name="Diagrammplatzhalter 2">
            <a:extLst>
              <a:ext uri="{FF2B5EF4-FFF2-40B4-BE49-F238E27FC236}">
                <a16:creationId xmlns:a16="http://schemas.microsoft.com/office/drawing/2014/main" id="{304BDF07-196A-0042-942C-2652FB6E302F}"/>
              </a:ext>
            </a:extLst>
          </p:cNvPr>
          <p:cNvSpPr>
            <a:spLocks noGrp="1"/>
          </p:cNvSpPr>
          <p:nvPr>
            <p:ph type="chart" sz="quarter" idx="17"/>
          </p:nvPr>
        </p:nvSpPr>
        <p:spPr>
          <a:xfrm>
            <a:off x="7824000" y="1908000"/>
            <a:ext cx="2592000" cy="2592000"/>
          </a:xfrm>
          <a:prstGeom prst="rect">
            <a:avLst/>
          </a:prstGeom>
        </p:spPr>
        <p:txBody>
          <a:bodyPr lIns="90000"/>
          <a:lstStyle>
            <a:lvl1pPr>
              <a:defRPr sz="1000" baseline="0"/>
            </a:lvl1pPr>
          </a:lstStyle>
          <a:p>
            <a:r>
              <a:rPr lang="en-US" noProof="0" dirty="0"/>
              <a:t>Diagram</a:t>
            </a:r>
          </a:p>
        </p:txBody>
      </p:sp>
    </p:spTree>
    <p:extLst>
      <p:ext uri="{BB962C8B-B14F-4D97-AF65-F5344CB8AC3E}">
        <p14:creationId xmlns:p14="http://schemas.microsoft.com/office/powerpoint/2010/main" val="2996402203"/>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14">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dirty="0">
                <a:solidFill>
                  <a:srgbClr val="111111"/>
                </a:solidFill>
                <a:latin typeface="Arial" panose="020B0604020202020204" pitchFamily="34" charset="0"/>
                <a:cs typeface="Arial" panose="020B0604020202020204" pitchFamily="34" charset="0"/>
              </a:rPr>
              <a:t>Abstract 14 Pt Lorem ipsum dolor sit </a:t>
            </a:r>
            <a:r>
              <a:rPr lang="en-US" b="0" noProof="0" dirty="0" err="1">
                <a:solidFill>
                  <a:srgbClr val="111111"/>
                </a:solidFill>
                <a:latin typeface="Arial" panose="020B0604020202020204" pitchFamily="34" charset="0"/>
                <a:cs typeface="Arial" panose="020B0604020202020204" pitchFamily="34" charset="0"/>
              </a:rPr>
              <a:t>amet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consetetur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sadipscing</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elitr</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nonumy</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eirmod</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tempor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invidunt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ut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labore</a:t>
            </a:r>
            <a:r>
              <a:rPr lang="en-US" b="0" noProof="0" dirty="0">
                <a:solidFill>
                  <a:srgbClr val="111111"/>
                </a:solidFill>
                <a:latin typeface="Arial" panose="020B0604020202020204" pitchFamily="34" charset="0"/>
                <a:cs typeface="Arial" panose="020B0604020202020204" pitchFamily="34" charset="0"/>
              </a:rPr>
              <a:t> et dolore magna </a:t>
            </a:r>
            <a:r>
              <a:rPr lang="en-US" b="0" noProof="0" dirty="0" err="1">
                <a:solidFill>
                  <a:srgbClr val="111111"/>
                </a:solidFill>
                <a:latin typeface="Arial" panose="020B0604020202020204" pitchFamily="34" charset="0"/>
                <a:cs typeface="Arial" panose="020B0604020202020204" pitchFamily="34" charset="0"/>
              </a:rPr>
              <a:t>aliquyam</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erat</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voluptua</a:t>
            </a:r>
            <a:r>
              <a:rPr lang="en-US" b="0" noProof="0" dirty="0">
                <a:solidFill>
                  <a:srgbClr val="111111"/>
                </a:solidFill>
                <a:latin typeface="Arial" panose="020B0604020202020204" pitchFamily="34" charset="0"/>
                <a:cs typeface="Arial" panose="020B0604020202020204" pitchFamily="34" charset="0"/>
              </a:rPr>
              <a:t>.</a:t>
            </a:r>
          </a:p>
        </p:txBody>
      </p:sp>
      <p:sp>
        <p:nvSpPr>
          <p:cNvPr id="6" name="Diagrammplatzhalter 5">
            <a:extLst>
              <a:ext uri="{FF2B5EF4-FFF2-40B4-BE49-F238E27FC236}">
                <a16:creationId xmlns:a16="http://schemas.microsoft.com/office/drawing/2014/main" id="{540E5B59-E8F9-BA4F-88D6-96660139C9CF}"/>
              </a:ext>
            </a:extLst>
          </p:cNvPr>
          <p:cNvSpPr>
            <a:spLocks noGrp="1"/>
          </p:cNvSpPr>
          <p:nvPr>
            <p:ph type="chart" sz="quarter" idx="18"/>
          </p:nvPr>
        </p:nvSpPr>
        <p:spPr>
          <a:xfrm>
            <a:off x="1957388" y="1728000"/>
            <a:ext cx="8010000" cy="3240000"/>
          </a:xfrm>
          <a:prstGeom prst="rect">
            <a:avLst/>
          </a:prstGeom>
        </p:spPr>
        <p:txBody>
          <a:bodyPr/>
          <a:lstStyle/>
          <a:p>
            <a:r>
              <a:rPr lang="en-US" dirty="0"/>
              <a:t>Diagram</a:t>
            </a:r>
          </a:p>
        </p:txBody>
      </p:sp>
    </p:spTree>
    <p:extLst>
      <p:ext uri="{BB962C8B-B14F-4D97-AF65-F5344CB8AC3E}">
        <p14:creationId xmlns:p14="http://schemas.microsoft.com/office/powerpoint/2010/main" val="950262371"/>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15">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dirty="0">
                <a:solidFill>
                  <a:srgbClr val="111111"/>
                </a:solidFill>
                <a:latin typeface="Arial" panose="020B0604020202020204" pitchFamily="34" charset="0"/>
                <a:cs typeface="Arial" panose="020B0604020202020204" pitchFamily="34" charset="0"/>
              </a:rPr>
              <a:t>Abstract 14 Pt Lorem ipsum dolor sit </a:t>
            </a:r>
            <a:r>
              <a:rPr lang="en-US" b="0" noProof="0" dirty="0" err="1">
                <a:solidFill>
                  <a:srgbClr val="111111"/>
                </a:solidFill>
                <a:latin typeface="Arial" panose="020B0604020202020204" pitchFamily="34" charset="0"/>
                <a:cs typeface="Arial" panose="020B0604020202020204" pitchFamily="34" charset="0"/>
              </a:rPr>
              <a:t>amet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consetetur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sadipscing</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elitr</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nonumy</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eirmod</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tempor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invidunt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ut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labore</a:t>
            </a:r>
            <a:r>
              <a:rPr lang="en-US" b="0" noProof="0" dirty="0">
                <a:solidFill>
                  <a:srgbClr val="111111"/>
                </a:solidFill>
                <a:latin typeface="Arial" panose="020B0604020202020204" pitchFamily="34" charset="0"/>
                <a:cs typeface="Arial" panose="020B0604020202020204" pitchFamily="34" charset="0"/>
              </a:rPr>
              <a:t> et dolore magna </a:t>
            </a:r>
            <a:r>
              <a:rPr lang="en-US" b="0" noProof="0" dirty="0" err="1">
                <a:solidFill>
                  <a:srgbClr val="111111"/>
                </a:solidFill>
                <a:latin typeface="Arial" panose="020B0604020202020204" pitchFamily="34" charset="0"/>
                <a:cs typeface="Arial" panose="020B0604020202020204" pitchFamily="34" charset="0"/>
              </a:rPr>
              <a:t>aliquyam</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erat</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voluptua</a:t>
            </a:r>
            <a:r>
              <a:rPr lang="en-US" b="0" noProof="0" dirty="0">
                <a:solidFill>
                  <a:srgbClr val="111111"/>
                </a:solidFill>
                <a:latin typeface="Arial" panose="020B0604020202020204" pitchFamily="34" charset="0"/>
                <a:cs typeface="Arial" panose="020B0604020202020204" pitchFamily="34" charset="0"/>
              </a:rPr>
              <a:t>.</a:t>
            </a:r>
          </a:p>
        </p:txBody>
      </p:sp>
      <p:sp>
        <p:nvSpPr>
          <p:cNvPr id="6" name="Diagrammplatzhalter 5">
            <a:extLst>
              <a:ext uri="{FF2B5EF4-FFF2-40B4-BE49-F238E27FC236}">
                <a16:creationId xmlns:a16="http://schemas.microsoft.com/office/drawing/2014/main" id="{540E5B59-E8F9-BA4F-88D6-96660139C9CF}"/>
              </a:ext>
            </a:extLst>
          </p:cNvPr>
          <p:cNvSpPr>
            <a:spLocks noGrp="1"/>
          </p:cNvSpPr>
          <p:nvPr>
            <p:ph type="chart" sz="quarter" idx="18"/>
          </p:nvPr>
        </p:nvSpPr>
        <p:spPr>
          <a:xfrm>
            <a:off x="1957388" y="1728000"/>
            <a:ext cx="8010000" cy="3240000"/>
          </a:xfrm>
          <a:prstGeom prst="rect">
            <a:avLst/>
          </a:prstGeom>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dirty="0"/>
              <a:t>Diagram</a:t>
            </a:r>
          </a:p>
        </p:txBody>
      </p:sp>
      <p:sp>
        <p:nvSpPr>
          <p:cNvPr id="8" name="Textplatzhalter 2">
            <a:extLst>
              <a:ext uri="{FF2B5EF4-FFF2-40B4-BE49-F238E27FC236}">
                <a16:creationId xmlns:a16="http://schemas.microsoft.com/office/drawing/2014/main" id="{9114A13B-2BA1-274A-AF18-DF4AA7FDDB78}"/>
              </a:ext>
            </a:extLst>
          </p:cNvPr>
          <p:cNvSpPr>
            <a:spLocks noGrp="1"/>
          </p:cNvSpPr>
          <p:nvPr>
            <p:ph type="body" sz="quarter" idx="19"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Tree>
    <p:extLst>
      <p:ext uri="{BB962C8B-B14F-4D97-AF65-F5344CB8AC3E}">
        <p14:creationId xmlns:p14="http://schemas.microsoft.com/office/powerpoint/2010/main" val="3769892152"/>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slide #16">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11" name="Bildplatzhalter 19">
            <a:extLst>
              <a:ext uri="{FF2B5EF4-FFF2-40B4-BE49-F238E27FC236}">
                <a16:creationId xmlns:a16="http://schemas.microsoft.com/office/drawing/2014/main" id="{DC8F5FD1-6DB8-B04E-9325-5F966E905033}"/>
              </a:ext>
            </a:extLst>
          </p:cNvPr>
          <p:cNvSpPr>
            <a:spLocks noGrp="1"/>
          </p:cNvSpPr>
          <p:nvPr>
            <p:ph type="pic" sz="quarter" idx="16" hasCustomPrompt="1"/>
          </p:nvPr>
        </p:nvSpPr>
        <p:spPr>
          <a:xfrm>
            <a:off x="1767600" y="1903006"/>
            <a:ext cx="8653670" cy="3204204"/>
          </a:xfrm>
          <a:prstGeom prst="rect">
            <a:avLst/>
          </a:prstGeom>
          <a:pattFill prst="wdDnDiag">
            <a:fgClr>
              <a:schemeClr val="bg1">
                <a:lumMod val="85000"/>
              </a:schemeClr>
            </a:fgClr>
            <a:bgClr>
              <a:schemeClr val="bg1"/>
            </a:bgClr>
          </a:pattFill>
        </p:spPr>
        <p:txBody>
          <a:bodyPr lIns="90000"/>
          <a:lstStyle>
            <a:lvl1pPr>
              <a:defRPr b="0"/>
            </a:lvl1pPr>
          </a:lstStyle>
          <a:p>
            <a:r>
              <a:rPr lang="en-US" noProof="0" dirty="0"/>
              <a:t>Placeholder</a:t>
            </a:r>
          </a:p>
        </p:txBody>
      </p:sp>
    </p:spTree>
    <p:extLst>
      <p:ext uri="{BB962C8B-B14F-4D97-AF65-F5344CB8AC3E}">
        <p14:creationId xmlns:p14="http://schemas.microsoft.com/office/powerpoint/2010/main" val="1991378767"/>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17">
    <p:spTree>
      <p:nvGrpSpPr>
        <p:cNvPr id="1" name=""/>
        <p:cNvGrpSpPr/>
        <p:nvPr/>
      </p:nvGrpSpPr>
      <p:grpSpPr>
        <a:xfrm>
          <a:off x="0" y="0"/>
          <a:ext cx="0" cy="0"/>
          <a:chOff x="0" y="0"/>
          <a:chExt cx="0" cy="0"/>
        </a:xfrm>
      </p:grpSpPr>
      <p:sp>
        <p:nvSpPr>
          <p:cNvPr id="30" name="Bildplatzhalter 19">
            <a:extLst>
              <a:ext uri="{FF2B5EF4-FFF2-40B4-BE49-F238E27FC236}">
                <a16:creationId xmlns:a16="http://schemas.microsoft.com/office/drawing/2014/main" id="{137FFCE8-E361-9A4D-9166-782A7ADDDBAF}"/>
              </a:ext>
            </a:extLst>
          </p:cNvPr>
          <p:cNvSpPr>
            <a:spLocks noGrp="1" noChangeAspect="1"/>
          </p:cNvSpPr>
          <p:nvPr>
            <p:ph type="pic" sz="quarter" idx="20" hasCustomPrompt="1"/>
          </p:nvPr>
        </p:nvSpPr>
        <p:spPr>
          <a:xfrm>
            <a:off x="8357584" y="2199854"/>
            <a:ext cx="2458800" cy="2458294"/>
          </a:xfrm>
          <a:prstGeom prst="rect">
            <a:avLst/>
          </a:prstGeom>
          <a:pattFill prst="wdDnDiag">
            <a:fgClr>
              <a:schemeClr val="bg1">
                <a:lumMod val="85000"/>
              </a:schemeClr>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sz="1100" b="0" baseline="0"/>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dirty="0"/>
              <a:t>Placeholder</a:t>
            </a:r>
          </a:p>
        </p:txBody>
      </p:sp>
      <p:sp>
        <p:nvSpPr>
          <p:cNvPr id="28" name="Bildplatzhalter 19">
            <a:extLst>
              <a:ext uri="{FF2B5EF4-FFF2-40B4-BE49-F238E27FC236}">
                <a16:creationId xmlns:a16="http://schemas.microsoft.com/office/drawing/2014/main" id="{36054059-6278-AF48-AC09-BA2E3EEE6BCB}"/>
              </a:ext>
            </a:extLst>
          </p:cNvPr>
          <p:cNvSpPr>
            <a:spLocks noGrp="1" noChangeAspect="1"/>
          </p:cNvSpPr>
          <p:nvPr>
            <p:ph type="pic" sz="quarter" idx="14" hasCustomPrompt="1"/>
          </p:nvPr>
        </p:nvSpPr>
        <p:spPr>
          <a:xfrm>
            <a:off x="1138410"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dirty="0"/>
              <a:t>Placeholder</a:t>
            </a:r>
          </a:p>
        </p:txBody>
      </p:sp>
      <p:sp>
        <p:nvSpPr>
          <p:cNvPr id="29" name="Bildplatzhalter 19">
            <a:extLst>
              <a:ext uri="{FF2B5EF4-FFF2-40B4-BE49-F238E27FC236}">
                <a16:creationId xmlns:a16="http://schemas.microsoft.com/office/drawing/2014/main" id="{6AAF557B-74EE-C64E-A38B-2FF5671BEFE6}"/>
              </a:ext>
            </a:extLst>
          </p:cNvPr>
          <p:cNvSpPr>
            <a:spLocks noGrp="1" noChangeAspect="1"/>
          </p:cNvSpPr>
          <p:nvPr>
            <p:ph type="pic" sz="quarter" idx="19" hasCustomPrompt="1"/>
          </p:nvPr>
        </p:nvSpPr>
        <p:spPr>
          <a:xfrm>
            <a:off x="4766704"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dirty="0"/>
              <a:t>Placeholder</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3" name="Textplatzhalter 2">
            <a:extLst>
              <a:ext uri="{FF2B5EF4-FFF2-40B4-BE49-F238E27FC236}">
                <a16:creationId xmlns:a16="http://schemas.microsoft.com/office/drawing/2014/main" id="{F6D46AF4-F087-2342-BA13-88747353557A}"/>
              </a:ext>
            </a:extLst>
          </p:cNvPr>
          <p:cNvSpPr>
            <a:spLocks noGrp="1"/>
          </p:cNvSpPr>
          <p:nvPr>
            <p:ph type="body" sz="quarter" idx="21" hasCustomPrompt="1"/>
          </p:nvPr>
        </p:nvSpPr>
        <p:spPr>
          <a:xfrm>
            <a:off x="1287557"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4" name="Textplatzhalter 2">
            <a:extLst>
              <a:ext uri="{FF2B5EF4-FFF2-40B4-BE49-F238E27FC236}">
                <a16:creationId xmlns:a16="http://schemas.microsoft.com/office/drawing/2014/main" id="{C48CF33F-D9DD-B344-BFD7-F3B15645BBD1}"/>
              </a:ext>
            </a:extLst>
          </p:cNvPr>
          <p:cNvSpPr>
            <a:spLocks noGrp="1"/>
          </p:cNvSpPr>
          <p:nvPr>
            <p:ph type="body" sz="quarter" idx="22" hasCustomPrompt="1"/>
          </p:nvPr>
        </p:nvSpPr>
        <p:spPr>
          <a:xfrm>
            <a:off x="49176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5" name="Textplatzhalter 2">
            <a:extLst>
              <a:ext uri="{FF2B5EF4-FFF2-40B4-BE49-F238E27FC236}">
                <a16:creationId xmlns:a16="http://schemas.microsoft.com/office/drawing/2014/main" id="{FE0DB153-91A8-F04A-9F88-5BE8111FC802}"/>
              </a:ext>
            </a:extLst>
          </p:cNvPr>
          <p:cNvSpPr>
            <a:spLocks noGrp="1"/>
          </p:cNvSpPr>
          <p:nvPr>
            <p:ph type="body" sz="quarter" idx="23" hasCustomPrompt="1"/>
          </p:nvPr>
        </p:nvSpPr>
        <p:spPr>
          <a:xfrm>
            <a:off x="85068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Tree>
    <p:extLst>
      <p:ext uri="{BB962C8B-B14F-4D97-AF65-F5344CB8AC3E}">
        <p14:creationId xmlns:p14="http://schemas.microsoft.com/office/powerpoint/2010/main" val="4132031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18">
    <p:spTree>
      <p:nvGrpSpPr>
        <p:cNvPr id="1" name=""/>
        <p:cNvGrpSpPr/>
        <p:nvPr/>
      </p:nvGrpSpPr>
      <p:grpSpPr>
        <a:xfrm>
          <a:off x="0" y="0"/>
          <a:ext cx="0" cy="0"/>
          <a:chOff x="0" y="0"/>
          <a:chExt cx="0" cy="0"/>
        </a:xfrm>
      </p:grpSpPr>
      <p:sp>
        <p:nvSpPr>
          <p:cNvPr id="30" name="Bildplatzhalter 19">
            <a:extLst>
              <a:ext uri="{FF2B5EF4-FFF2-40B4-BE49-F238E27FC236}">
                <a16:creationId xmlns:a16="http://schemas.microsoft.com/office/drawing/2014/main" id="{137FFCE8-E361-9A4D-9166-782A7ADDDBAF}"/>
              </a:ext>
            </a:extLst>
          </p:cNvPr>
          <p:cNvSpPr>
            <a:spLocks noGrp="1" noChangeAspect="1"/>
          </p:cNvSpPr>
          <p:nvPr>
            <p:ph type="pic" sz="quarter" idx="20" hasCustomPrompt="1"/>
          </p:nvPr>
        </p:nvSpPr>
        <p:spPr>
          <a:xfrm>
            <a:off x="8357584" y="2199854"/>
            <a:ext cx="2458800" cy="2458294"/>
          </a:xfrm>
          <a:prstGeom prst="rect">
            <a:avLst/>
          </a:prstGeom>
          <a:pattFill prst="wdDnDiag">
            <a:fgClr>
              <a:schemeClr val="bg1">
                <a:lumMod val="85000"/>
              </a:schemeClr>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sz="1100" b="0" baseline="0"/>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dirty="0"/>
              <a:t>Placeholder</a:t>
            </a:r>
          </a:p>
        </p:txBody>
      </p:sp>
      <p:sp>
        <p:nvSpPr>
          <p:cNvPr id="28" name="Bildplatzhalter 19">
            <a:extLst>
              <a:ext uri="{FF2B5EF4-FFF2-40B4-BE49-F238E27FC236}">
                <a16:creationId xmlns:a16="http://schemas.microsoft.com/office/drawing/2014/main" id="{36054059-6278-AF48-AC09-BA2E3EEE6BCB}"/>
              </a:ext>
            </a:extLst>
          </p:cNvPr>
          <p:cNvSpPr>
            <a:spLocks noGrp="1" noChangeAspect="1"/>
          </p:cNvSpPr>
          <p:nvPr>
            <p:ph type="pic" sz="quarter" idx="14" hasCustomPrompt="1"/>
          </p:nvPr>
        </p:nvSpPr>
        <p:spPr>
          <a:xfrm>
            <a:off x="1138410"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dirty="0"/>
              <a:t>Placeholder</a:t>
            </a:r>
          </a:p>
        </p:txBody>
      </p:sp>
      <p:sp>
        <p:nvSpPr>
          <p:cNvPr id="29" name="Bildplatzhalter 19">
            <a:extLst>
              <a:ext uri="{FF2B5EF4-FFF2-40B4-BE49-F238E27FC236}">
                <a16:creationId xmlns:a16="http://schemas.microsoft.com/office/drawing/2014/main" id="{6AAF557B-74EE-C64E-A38B-2FF5671BEFE6}"/>
              </a:ext>
            </a:extLst>
          </p:cNvPr>
          <p:cNvSpPr>
            <a:spLocks noGrp="1" noChangeAspect="1"/>
          </p:cNvSpPr>
          <p:nvPr>
            <p:ph type="pic" sz="quarter" idx="19" hasCustomPrompt="1"/>
          </p:nvPr>
        </p:nvSpPr>
        <p:spPr>
          <a:xfrm>
            <a:off x="4766704"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dirty="0"/>
              <a:t>Placeholder</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3" name="Textplatzhalter 2">
            <a:extLst>
              <a:ext uri="{FF2B5EF4-FFF2-40B4-BE49-F238E27FC236}">
                <a16:creationId xmlns:a16="http://schemas.microsoft.com/office/drawing/2014/main" id="{F6D46AF4-F087-2342-BA13-88747353557A}"/>
              </a:ext>
            </a:extLst>
          </p:cNvPr>
          <p:cNvSpPr>
            <a:spLocks noGrp="1"/>
          </p:cNvSpPr>
          <p:nvPr>
            <p:ph type="body" sz="quarter" idx="21" hasCustomPrompt="1"/>
          </p:nvPr>
        </p:nvSpPr>
        <p:spPr>
          <a:xfrm>
            <a:off x="1287557"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4" name="Textplatzhalter 2">
            <a:extLst>
              <a:ext uri="{FF2B5EF4-FFF2-40B4-BE49-F238E27FC236}">
                <a16:creationId xmlns:a16="http://schemas.microsoft.com/office/drawing/2014/main" id="{C48CF33F-D9DD-B344-BFD7-F3B15645BBD1}"/>
              </a:ext>
            </a:extLst>
          </p:cNvPr>
          <p:cNvSpPr>
            <a:spLocks noGrp="1"/>
          </p:cNvSpPr>
          <p:nvPr>
            <p:ph type="body" sz="quarter" idx="22" hasCustomPrompt="1"/>
          </p:nvPr>
        </p:nvSpPr>
        <p:spPr>
          <a:xfrm>
            <a:off x="49176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5" name="Textplatzhalter 2">
            <a:extLst>
              <a:ext uri="{FF2B5EF4-FFF2-40B4-BE49-F238E27FC236}">
                <a16:creationId xmlns:a16="http://schemas.microsoft.com/office/drawing/2014/main" id="{FE0DB153-91A8-F04A-9F88-5BE8111FC802}"/>
              </a:ext>
            </a:extLst>
          </p:cNvPr>
          <p:cNvSpPr>
            <a:spLocks noGrp="1"/>
          </p:cNvSpPr>
          <p:nvPr>
            <p:ph type="body" sz="quarter" idx="23" hasCustomPrompt="1"/>
          </p:nvPr>
        </p:nvSpPr>
        <p:spPr>
          <a:xfrm>
            <a:off x="85068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1" name="Textplatzhalter 2">
            <a:extLst>
              <a:ext uri="{FF2B5EF4-FFF2-40B4-BE49-F238E27FC236}">
                <a16:creationId xmlns:a16="http://schemas.microsoft.com/office/drawing/2014/main" id="{46248110-6286-2E45-973A-9AF685470382}"/>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Tree>
    <p:extLst>
      <p:ext uri="{BB962C8B-B14F-4D97-AF65-F5344CB8AC3E}">
        <p14:creationId xmlns:p14="http://schemas.microsoft.com/office/powerpoint/2010/main" val="632101469"/>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19">
    <p:spTree>
      <p:nvGrpSpPr>
        <p:cNvPr id="1" name=""/>
        <p:cNvGrpSpPr/>
        <p:nvPr/>
      </p:nvGrpSpPr>
      <p:grpSpPr>
        <a:xfrm>
          <a:off x="0" y="0"/>
          <a:ext cx="0" cy="0"/>
          <a:chOff x="0" y="0"/>
          <a:chExt cx="0" cy="0"/>
        </a:xfrm>
      </p:grpSpPr>
      <p:sp>
        <p:nvSpPr>
          <p:cNvPr id="25" name="Bildplatzhalter 4">
            <a:extLst>
              <a:ext uri="{FF2B5EF4-FFF2-40B4-BE49-F238E27FC236}">
                <a16:creationId xmlns:a16="http://schemas.microsoft.com/office/drawing/2014/main" id="{8C41672A-111B-9541-A401-49211EC2961C}"/>
              </a:ext>
            </a:extLst>
          </p:cNvPr>
          <p:cNvSpPr>
            <a:spLocks noGrp="1"/>
          </p:cNvSpPr>
          <p:nvPr>
            <p:ph type="pic" sz="quarter" idx="38" hasCustomPrompt="1"/>
          </p:nvPr>
        </p:nvSpPr>
        <p:spPr>
          <a:xfrm>
            <a:off x="8365176" y="2808612"/>
            <a:ext cx="442800" cy="442800"/>
          </a:xfrm>
          <a:prstGeom prst="rect">
            <a:avLst/>
          </a:prstGeom>
        </p:spPr>
        <p:txBody>
          <a:bodyPr anchor="ctr" anchorCtr="0"/>
          <a:lstStyle>
            <a:lvl1pPr>
              <a:defRPr sz="1000" baseline="0"/>
            </a:lvl1pPr>
          </a:lstStyle>
          <a:p>
            <a:r>
              <a:rPr lang="en-US" dirty="0"/>
              <a:t>Icon</a:t>
            </a:r>
          </a:p>
        </p:txBody>
      </p:sp>
      <p:sp>
        <p:nvSpPr>
          <p:cNvPr id="16" name="Bildplatzhalter 4">
            <a:extLst>
              <a:ext uri="{FF2B5EF4-FFF2-40B4-BE49-F238E27FC236}">
                <a16:creationId xmlns:a16="http://schemas.microsoft.com/office/drawing/2014/main" id="{1660D20D-68DF-9746-AF05-518F46AB17C8}"/>
              </a:ext>
            </a:extLst>
          </p:cNvPr>
          <p:cNvSpPr>
            <a:spLocks noGrp="1"/>
          </p:cNvSpPr>
          <p:nvPr>
            <p:ph type="pic" sz="quarter" idx="35" hasCustomPrompt="1"/>
          </p:nvPr>
        </p:nvSpPr>
        <p:spPr>
          <a:xfrm>
            <a:off x="4552128" y="2808612"/>
            <a:ext cx="442800" cy="442800"/>
          </a:xfrm>
          <a:prstGeom prst="rect">
            <a:avLst/>
          </a:prstGeom>
        </p:spPr>
        <p:txBody>
          <a:bodyPr anchor="ctr" anchorCtr="0"/>
          <a:lstStyle>
            <a:lvl1pPr>
              <a:defRPr sz="1000" baseline="0"/>
            </a:lvl1pPr>
          </a:lstStyle>
          <a:p>
            <a:r>
              <a:rPr lang="en-US" dirty="0"/>
              <a:t>Icon</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19" name="Textplatzhalter 2">
            <a:extLst>
              <a:ext uri="{FF2B5EF4-FFF2-40B4-BE49-F238E27FC236}">
                <a16:creationId xmlns:a16="http://schemas.microsoft.com/office/drawing/2014/main" id="{60C7FF77-EEC8-E24D-BC82-CE73CA862EB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21" name="Bildplatzhalter 4">
            <a:extLst>
              <a:ext uri="{FF2B5EF4-FFF2-40B4-BE49-F238E27FC236}">
                <a16:creationId xmlns:a16="http://schemas.microsoft.com/office/drawing/2014/main" id="{C5087D8C-98CD-634E-A7A1-75FDA9A29160}"/>
              </a:ext>
            </a:extLst>
          </p:cNvPr>
          <p:cNvSpPr>
            <a:spLocks noGrp="1"/>
          </p:cNvSpPr>
          <p:nvPr>
            <p:ph type="pic" sz="quarter" idx="30" hasCustomPrompt="1"/>
          </p:nvPr>
        </p:nvSpPr>
        <p:spPr>
          <a:xfrm>
            <a:off x="784800" y="2808612"/>
            <a:ext cx="442800" cy="442800"/>
          </a:xfrm>
          <a:prstGeom prst="rect">
            <a:avLst/>
          </a:prstGeom>
        </p:spPr>
        <p:txBody>
          <a:bodyPr anchor="ctr" anchorCtr="0"/>
          <a:lstStyle>
            <a:lvl1pPr>
              <a:defRPr sz="1000" baseline="0"/>
            </a:lvl1pPr>
          </a:lstStyle>
          <a:p>
            <a:r>
              <a:rPr lang="en-US" dirty="0"/>
              <a:t>Icon</a:t>
            </a:r>
          </a:p>
        </p:txBody>
      </p:sp>
      <p:sp>
        <p:nvSpPr>
          <p:cNvPr id="4" name="Textplatzhalter 3">
            <a:extLst>
              <a:ext uri="{FF2B5EF4-FFF2-40B4-BE49-F238E27FC236}">
                <a16:creationId xmlns:a16="http://schemas.microsoft.com/office/drawing/2014/main" id="{930528B9-D80D-2744-BF94-4DB8FF59BF5F}"/>
              </a:ext>
            </a:extLst>
          </p:cNvPr>
          <p:cNvSpPr>
            <a:spLocks noGrp="1"/>
          </p:cNvSpPr>
          <p:nvPr>
            <p:ph type="body" sz="quarter" idx="34" hasCustomPrompt="1"/>
          </p:nvPr>
        </p:nvSpPr>
        <p:spPr>
          <a:xfrm>
            <a:off x="1332918"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20" name="Textplatzhalter 3">
            <a:extLst>
              <a:ext uri="{FF2B5EF4-FFF2-40B4-BE49-F238E27FC236}">
                <a16:creationId xmlns:a16="http://schemas.microsoft.com/office/drawing/2014/main" id="{AD7B804F-8CE0-2445-B234-B74B6A72EB6C}"/>
              </a:ext>
            </a:extLst>
          </p:cNvPr>
          <p:cNvSpPr>
            <a:spLocks noGrp="1"/>
          </p:cNvSpPr>
          <p:nvPr>
            <p:ph type="body" sz="quarter" idx="37" hasCustomPrompt="1"/>
          </p:nvPr>
        </p:nvSpPr>
        <p:spPr>
          <a:xfrm>
            <a:off x="5100246"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27" name="Textplatzhalter 3">
            <a:extLst>
              <a:ext uri="{FF2B5EF4-FFF2-40B4-BE49-F238E27FC236}">
                <a16:creationId xmlns:a16="http://schemas.microsoft.com/office/drawing/2014/main" id="{6C1111E6-9D3A-8A43-9523-32008071260F}"/>
              </a:ext>
            </a:extLst>
          </p:cNvPr>
          <p:cNvSpPr>
            <a:spLocks noGrp="1"/>
          </p:cNvSpPr>
          <p:nvPr>
            <p:ph type="body" sz="quarter" idx="40" hasCustomPrompt="1"/>
          </p:nvPr>
        </p:nvSpPr>
        <p:spPr>
          <a:xfrm>
            <a:off x="8913294"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33" name="Textplatzhalter 2">
            <a:extLst>
              <a:ext uri="{FF2B5EF4-FFF2-40B4-BE49-F238E27FC236}">
                <a16:creationId xmlns:a16="http://schemas.microsoft.com/office/drawing/2014/main" id="{5E9CD463-5B54-D549-ACDF-F190645873FE}"/>
              </a:ext>
            </a:extLst>
          </p:cNvPr>
          <p:cNvSpPr>
            <a:spLocks noGrp="1"/>
          </p:cNvSpPr>
          <p:nvPr>
            <p:ph type="body" sz="quarter" idx="44" hasCustomPrompt="1"/>
          </p:nvPr>
        </p:nvSpPr>
        <p:spPr>
          <a:xfrm>
            <a:off x="768731"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36" name="Textplatzhalter 2">
            <a:extLst>
              <a:ext uri="{FF2B5EF4-FFF2-40B4-BE49-F238E27FC236}">
                <a16:creationId xmlns:a16="http://schemas.microsoft.com/office/drawing/2014/main" id="{91B242E7-2A9C-9F41-B102-72DE7CACD5AA}"/>
              </a:ext>
            </a:extLst>
          </p:cNvPr>
          <p:cNvSpPr>
            <a:spLocks noGrp="1"/>
          </p:cNvSpPr>
          <p:nvPr>
            <p:ph type="body" sz="quarter" idx="45" hasCustomPrompt="1"/>
          </p:nvPr>
        </p:nvSpPr>
        <p:spPr>
          <a:xfrm>
            <a:off x="4508627"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38" name="Textplatzhalter 2">
            <a:extLst>
              <a:ext uri="{FF2B5EF4-FFF2-40B4-BE49-F238E27FC236}">
                <a16:creationId xmlns:a16="http://schemas.microsoft.com/office/drawing/2014/main" id="{FB4860EC-9CF1-7247-87CD-F7A39BD93E52}"/>
              </a:ext>
            </a:extLst>
          </p:cNvPr>
          <p:cNvSpPr>
            <a:spLocks noGrp="1"/>
          </p:cNvSpPr>
          <p:nvPr>
            <p:ph type="body" sz="quarter" idx="46" hasCustomPrompt="1"/>
          </p:nvPr>
        </p:nvSpPr>
        <p:spPr>
          <a:xfrm>
            <a:off x="8321675"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Tree>
    <p:extLst>
      <p:ext uri="{BB962C8B-B14F-4D97-AF65-F5344CB8AC3E}">
        <p14:creationId xmlns:p14="http://schemas.microsoft.com/office/powerpoint/2010/main" val="15457018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20">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3" name="Bildplatzhalter 3">
            <a:extLst>
              <a:ext uri="{FF2B5EF4-FFF2-40B4-BE49-F238E27FC236}">
                <a16:creationId xmlns:a16="http://schemas.microsoft.com/office/drawing/2014/main" id="{776D9A67-9524-D342-B453-3F7CF8EA167A}"/>
              </a:ext>
            </a:extLst>
          </p:cNvPr>
          <p:cNvSpPr>
            <a:spLocks noGrp="1"/>
          </p:cNvSpPr>
          <p:nvPr>
            <p:ph type="pic" sz="quarter" idx="25" hasCustomPrompt="1"/>
          </p:nvPr>
        </p:nvSpPr>
        <p:spPr>
          <a:xfrm>
            <a:off x="781460" y="2985619"/>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dirty="0"/>
              <a:t>Icon</a:t>
            </a:r>
          </a:p>
        </p:txBody>
      </p:sp>
      <p:sp>
        <p:nvSpPr>
          <p:cNvPr id="24" name="Bildplatzhalter 3">
            <a:extLst>
              <a:ext uri="{FF2B5EF4-FFF2-40B4-BE49-F238E27FC236}">
                <a16:creationId xmlns:a16="http://schemas.microsoft.com/office/drawing/2014/main" id="{E451DDB9-DD72-BB44-9122-B3F35D64A58A}"/>
              </a:ext>
            </a:extLst>
          </p:cNvPr>
          <p:cNvSpPr>
            <a:spLocks noGrp="1"/>
          </p:cNvSpPr>
          <p:nvPr>
            <p:ph type="pic" sz="quarter" idx="26" hasCustomPrompt="1"/>
          </p:nvPr>
        </p:nvSpPr>
        <p:spPr>
          <a:xfrm>
            <a:off x="781460" y="3622802"/>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dirty="0"/>
              <a:t>Icon</a:t>
            </a:r>
          </a:p>
        </p:txBody>
      </p:sp>
      <p:sp>
        <p:nvSpPr>
          <p:cNvPr id="25" name="Bildplatzhalter 3">
            <a:extLst>
              <a:ext uri="{FF2B5EF4-FFF2-40B4-BE49-F238E27FC236}">
                <a16:creationId xmlns:a16="http://schemas.microsoft.com/office/drawing/2014/main" id="{59007B1F-A52E-2A48-8C60-BE4E71C83758}"/>
              </a:ext>
            </a:extLst>
          </p:cNvPr>
          <p:cNvSpPr>
            <a:spLocks noGrp="1"/>
          </p:cNvSpPr>
          <p:nvPr>
            <p:ph type="pic" sz="quarter" idx="27" hasCustomPrompt="1"/>
          </p:nvPr>
        </p:nvSpPr>
        <p:spPr>
          <a:xfrm>
            <a:off x="781460" y="4259986"/>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dirty="0"/>
              <a:t>Icon</a:t>
            </a:r>
          </a:p>
        </p:txBody>
      </p:sp>
      <p:sp>
        <p:nvSpPr>
          <p:cNvPr id="16" name="Textplatzhalter 2">
            <a:extLst>
              <a:ext uri="{FF2B5EF4-FFF2-40B4-BE49-F238E27FC236}">
                <a16:creationId xmlns:a16="http://schemas.microsoft.com/office/drawing/2014/main" id="{304307F1-D1D8-C74B-A7CC-6D47C2424919}"/>
              </a:ext>
            </a:extLst>
          </p:cNvPr>
          <p:cNvSpPr>
            <a:spLocks noGrp="1"/>
          </p:cNvSpPr>
          <p:nvPr>
            <p:ph type="body" sz="quarter" idx="32" hasCustomPrompt="1"/>
          </p:nvPr>
        </p:nvSpPr>
        <p:spPr>
          <a:xfrm>
            <a:off x="1079999" y="2934000"/>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18" name="Textplatzhalter 2">
            <a:extLst>
              <a:ext uri="{FF2B5EF4-FFF2-40B4-BE49-F238E27FC236}">
                <a16:creationId xmlns:a16="http://schemas.microsoft.com/office/drawing/2014/main" id="{69E57802-EDAD-F44F-B956-F81C1618C595}"/>
              </a:ext>
            </a:extLst>
          </p:cNvPr>
          <p:cNvSpPr>
            <a:spLocks noGrp="1"/>
          </p:cNvSpPr>
          <p:nvPr>
            <p:ph type="body" sz="quarter" idx="33" hasCustomPrompt="1"/>
          </p:nvPr>
        </p:nvSpPr>
        <p:spPr>
          <a:xfrm>
            <a:off x="1079999" y="3570494"/>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1" name="Textplatzhalter 2">
            <a:extLst>
              <a:ext uri="{FF2B5EF4-FFF2-40B4-BE49-F238E27FC236}">
                <a16:creationId xmlns:a16="http://schemas.microsoft.com/office/drawing/2014/main" id="{5A93A5EC-D993-BB48-834B-CEF78C9F7A8F}"/>
              </a:ext>
            </a:extLst>
          </p:cNvPr>
          <p:cNvSpPr>
            <a:spLocks noGrp="1"/>
          </p:cNvSpPr>
          <p:nvPr>
            <p:ph type="body" sz="quarter" idx="34" hasCustomPrompt="1"/>
          </p:nvPr>
        </p:nvSpPr>
        <p:spPr>
          <a:xfrm>
            <a:off x="1079999" y="4224917"/>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391694685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1" name="Rechteck 1">
            <a:extLst>
              <a:ext uri="{FF2B5EF4-FFF2-40B4-BE49-F238E27FC236}">
                <a16:creationId xmlns:a16="http://schemas.microsoft.com/office/drawing/2014/main" id="{FB4CB80F-34C1-AB4C-A8E5-7543ACEDA890}"/>
              </a:ext>
            </a:extLst>
          </p:cNvPr>
          <p:cNvSpPr/>
          <p:nvPr userDrawn="1"/>
        </p:nvSpPr>
        <p:spPr>
          <a:xfrm>
            <a:off x="0" y="5776"/>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32" name="Bildplatzhalter 1">
            <a:extLst>
              <a:ext uri="{FF2B5EF4-FFF2-40B4-BE49-F238E27FC236}">
                <a16:creationId xmlns:a16="http://schemas.microsoft.com/office/drawing/2014/main" id="{9D49BAFE-FF4A-864F-872E-79DF8BB685DA}"/>
              </a:ext>
            </a:extLst>
          </p:cNvPr>
          <p:cNvSpPr>
            <a:spLocks noGrp="1"/>
          </p:cNvSpPr>
          <p:nvPr>
            <p:ph type="pic" sz="quarter" idx="17" hasCustomPrompt="1"/>
          </p:nvPr>
        </p:nvSpPr>
        <p:spPr>
          <a:xfrm>
            <a:off x="4592638" y="457200"/>
            <a:ext cx="7599362" cy="6399212"/>
          </a:xfrm>
          <a:prstGeom prst="rect">
            <a:avLst/>
          </a:prstGeom>
          <a:pattFill prst="ltUpDiag">
            <a:fgClr>
              <a:schemeClr val="accent1"/>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dirty="0"/>
              <a:t>Placeholder</a:t>
            </a:r>
          </a:p>
        </p:txBody>
      </p:sp>
      <p:sp>
        <p:nvSpPr>
          <p:cNvPr id="24" name="Textplatzhalter 1">
            <a:extLst>
              <a:ext uri="{FF2B5EF4-FFF2-40B4-BE49-F238E27FC236}">
                <a16:creationId xmlns:a16="http://schemas.microsoft.com/office/drawing/2014/main" id="{9A72939E-4C1A-2A49-B8FD-765E64173B26}"/>
              </a:ext>
            </a:extLst>
          </p:cNvPr>
          <p:cNvSpPr>
            <a:spLocks noGrp="1"/>
          </p:cNvSpPr>
          <p:nvPr>
            <p:ph type="body" sz="quarter" idx="10" hasCustomPrompt="1"/>
          </p:nvPr>
        </p:nvSpPr>
        <p:spPr>
          <a:xfrm>
            <a:off x="741600" y="4064400"/>
            <a:ext cx="5400000" cy="523220"/>
          </a:xfrm>
          <a:prstGeom prst="rect">
            <a:avLst/>
          </a:prstGeom>
        </p:spPr>
        <p:txBody>
          <a:bodyPr lIns="90000">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23" name="Titel 1">
            <a:extLst>
              <a:ext uri="{FF2B5EF4-FFF2-40B4-BE49-F238E27FC236}">
                <a16:creationId xmlns:a16="http://schemas.microsoft.com/office/drawing/2014/main" id="{2EDA41EE-9D90-E34B-8B92-2847EBECD66C}"/>
              </a:ext>
            </a:extLst>
          </p:cNvPr>
          <p:cNvSpPr>
            <a:spLocks noGrp="1"/>
          </p:cNvSpPr>
          <p:nvPr>
            <p:ph type="title" hasCustomPrompt="1"/>
          </p:nvPr>
        </p:nvSpPr>
        <p:spPr>
          <a:xfrm>
            <a:off x="741600" y="2109600"/>
            <a:ext cx="6480000" cy="1590308"/>
          </a:xfrm>
          <a:prstGeom prst="rect">
            <a:avLst/>
          </a:prstGeom>
        </p:spPr>
        <p:txBody>
          <a:bodyPr lIns="90000" tIns="46800" rIns="90000" bIns="46800"/>
          <a:lstStyle>
            <a:lvl1pPr>
              <a:defRPr>
                <a:solidFill>
                  <a:schemeClr val="bg1"/>
                </a:solidFill>
              </a:defRPr>
            </a:lvl1pPr>
          </a:lstStyle>
          <a:p>
            <a:r>
              <a:rPr lang="en-US" sz="5400" noProof="0" dirty="0">
                <a:solidFill>
                  <a:schemeClr val="bg1"/>
                </a:solidFill>
                <a:latin typeface="Arial" panose="020B0604020202020204" pitchFamily="34" charset="0"/>
                <a:cs typeface="Arial" panose="020B0604020202020204" pitchFamily="34" charset="0"/>
              </a:rPr>
              <a:t>Presentation title</a:t>
            </a:r>
            <a:br>
              <a:rPr lang="en-US" sz="5400" noProof="0" dirty="0">
                <a:solidFill>
                  <a:schemeClr val="bg1"/>
                </a:solidFill>
                <a:latin typeface="Arial" panose="020B0604020202020204" pitchFamily="34" charset="0"/>
                <a:cs typeface="Arial" panose="020B0604020202020204" pitchFamily="34" charset="0"/>
              </a:rPr>
            </a:br>
            <a:r>
              <a:rPr lang="en-US" sz="5400" noProof="0" dirty="0">
                <a:solidFill>
                  <a:schemeClr val="bg1"/>
                </a:solidFill>
                <a:latin typeface="Arial" panose="020B0604020202020204" pitchFamily="34" charset="0"/>
                <a:cs typeface="Arial" panose="020B0604020202020204" pitchFamily="34" charset="0"/>
              </a:rPr>
              <a:t>Arial Regular, 54 </a:t>
            </a:r>
            <a:r>
              <a:rPr lang="en-US" sz="5400" noProof="0" dirty="0" err="1">
                <a:solidFill>
                  <a:schemeClr val="bg1"/>
                </a:solidFill>
                <a:latin typeface="Arial" panose="020B0604020202020204" pitchFamily="34" charset="0"/>
                <a:cs typeface="Arial" panose="020B0604020202020204" pitchFamily="34" charset="0"/>
              </a:rPr>
              <a:t>pt</a:t>
            </a:r>
            <a:endParaRPr lang="en-US" sz="5400" noProof="0" dirty="0">
              <a:solidFill>
                <a:schemeClr val="bg1"/>
              </a:solidFill>
              <a:latin typeface="Arial" panose="020B0604020202020204" pitchFamily="34" charset="0"/>
              <a:cs typeface="Arial" panose="020B0604020202020204" pitchFamily="34" charset="0"/>
            </a:endParaRPr>
          </a:p>
        </p:txBody>
      </p:sp>
      <p:pic>
        <p:nvPicPr>
          <p:cNvPr id="7" name="Logo WR">
            <a:extLst>
              <a:ext uri="{FF2B5EF4-FFF2-40B4-BE49-F238E27FC236}">
                <a16:creationId xmlns:a16="http://schemas.microsoft.com/office/drawing/2014/main" id="{FD612993-EA79-0E4D-9AD6-0A93EC6B9B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Tree>
    <p:extLst>
      <p:ext uri="{BB962C8B-B14F-4D97-AF65-F5344CB8AC3E}">
        <p14:creationId xmlns:p14="http://schemas.microsoft.com/office/powerpoint/2010/main" val="411980702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slide #2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4" name="Textplatzhalter 2">
            <a:extLst>
              <a:ext uri="{FF2B5EF4-FFF2-40B4-BE49-F238E27FC236}">
                <a16:creationId xmlns:a16="http://schemas.microsoft.com/office/drawing/2014/main" id="{59888FDD-B77D-3C41-B49A-E7B914CB7D50}"/>
              </a:ext>
            </a:extLst>
          </p:cNvPr>
          <p:cNvSpPr>
            <a:spLocks noGrp="1"/>
          </p:cNvSpPr>
          <p:nvPr>
            <p:ph type="body" sz="quarter" idx="35" hasCustomPrompt="1"/>
          </p:nvPr>
        </p:nvSpPr>
        <p:spPr>
          <a:xfrm>
            <a:off x="795009" y="29340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5" name="Textplatzhalter 2">
            <a:extLst>
              <a:ext uri="{FF2B5EF4-FFF2-40B4-BE49-F238E27FC236}">
                <a16:creationId xmlns:a16="http://schemas.microsoft.com/office/drawing/2014/main" id="{5519FA7D-FBDB-1948-BE55-4130B695B379}"/>
              </a:ext>
            </a:extLst>
          </p:cNvPr>
          <p:cNvSpPr>
            <a:spLocks noGrp="1"/>
          </p:cNvSpPr>
          <p:nvPr>
            <p:ph type="body" sz="quarter" idx="36" hasCustomPrompt="1"/>
          </p:nvPr>
        </p:nvSpPr>
        <p:spPr>
          <a:xfrm>
            <a:off x="795009" y="35712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6" name="Textplatzhalter 2">
            <a:extLst>
              <a:ext uri="{FF2B5EF4-FFF2-40B4-BE49-F238E27FC236}">
                <a16:creationId xmlns:a16="http://schemas.microsoft.com/office/drawing/2014/main" id="{B9EDABA6-2130-3D4E-8BFF-21CEFCDA74CC}"/>
              </a:ext>
            </a:extLst>
          </p:cNvPr>
          <p:cNvSpPr>
            <a:spLocks noGrp="1"/>
          </p:cNvSpPr>
          <p:nvPr>
            <p:ph type="body" sz="quarter" idx="37" hasCustomPrompt="1"/>
          </p:nvPr>
        </p:nvSpPr>
        <p:spPr>
          <a:xfrm>
            <a:off x="795009" y="42264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1467860217"/>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slide #22">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dirty="0">
                <a:solidFill>
                  <a:srgbClr val="111111"/>
                </a:solidFill>
                <a:latin typeface="Arial" panose="020B0604020202020204" pitchFamily="34" charset="0"/>
                <a:cs typeface="Arial" panose="020B0604020202020204" pitchFamily="34" charset="0"/>
              </a:rPr>
              <a:t>One column text slide, 32 </a:t>
            </a:r>
            <a:r>
              <a:rPr lang="en-US" sz="3200" err="1">
                <a:solidFill>
                  <a:srgbClr val="111111"/>
                </a:solidFill>
                <a:latin typeface="Arial" panose="020B0604020202020204" pitchFamily="34" charset="0"/>
                <a:cs typeface="Arial" panose="020B0604020202020204" pitchFamily="34" charset="0"/>
              </a:rPr>
              <a:t>pt</a:t>
            </a:r>
            <a:r>
              <a:rPr lang="en-US" sz="3200">
                <a:solidFill>
                  <a:srgbClr val="111111"/>
                </a:solidFill>
                <a:latin typeface="Arial" panose="020B0604020202020204" pitchFamily="34" charset="0"/>
                <a:cs typeface="Arial" panose="020B0604020202020204" pitchFamily="34" charset="0"/>
              </a:rPr>
              <a:t> headline</a:t>
            </a:r>
            <a:endParaRPr lang="en-US" sz="3200" dirty="0">
              <a:solidFill>
                <a:srgbClr val="111111"/>
              </a:solidFill>
              <a:latin typeface="Arial" panose="020B0604020202020204" pitchFamily="34" charset="0"/>
              <a:cs typeface="Arial" panose="020B0604020202020204" pitchFamily="34" charset="0"/>
            </a:endParaRP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a:t>Subheadline 20 Pt Arial</a:t>
            </a:r>
            <a:endParaRPr lang="en-US" dirty="0"/>
          </a:p>
        </p:txBody>
      </p:sp>
      <p:sp>
        <p:nvSpPr>
          <p:cNvPr id="21" name="Tabellenplatzhalter 2">
            <a:extLst>
              <a:ext uri="{FF2B5EF4-FFF2-40B4-BE49-F238E27FC236}">
                <a16:creationId xmlns:a16="http://schemas.microsoft.com/office/drawing/2014/main" id="{D623D46F-32CC-6243-8670-A9CED87FA091}"/>
              </a:ext>
            </a:extLst>
          </p:cNvPr>
          <p:cNvSpPr>
            <a:spLocks noGrp="1"/>
          </p:cNvSpPr>
          <p:nvPr>
            <p:ph type="tbl" sz="quarter" idx="16"/>
          </p:nvPr>
        </p:nvSpPr>
        <p:spPr>
          <a:xfrm>
            <a:off x="830263" y="1990800"/>
            <a:ext cx="10278000" cy="745200"/>
          </a:xfrm>
          <a:prstGeom prst="rect">
            <a:avLst/>
          </a:prstGeom>
        </p:spPr>
        <p:txBody>
          <a:bodyPr/>
          <a:lstStyle/>
          <a:p>
            <a:endParaRPr lang="en-US" dirty="0"/>
          </a:p>
        </p:txBody>
      </p:sp>
      <p:sp>
        <p:nvSpPr>
          <p:cNvPr id="22" name="Tabellenplatzhalter 2">
            <a:extLst>
              <a:ext uri="{FF2B5EF4-FFF2-40B4-BE49-F238E27FC236}">
                <a16:creationId xmlns:a16="http://schemas.microsoft.com/office/drawing/2014/main" id="{DE8BB5FE-9D93-C44A-AAE7-1F975A620EE6}"/>
              </a:ext>
            </a:extLst>
          </p:cNvPr>
          <p:cNvSpPr>
            <a:spLocks noGrp="1"/>
          </p:cNvSpPr>
          <p:nvPr>
            <p:ph type="tbl" sz="quarter" idx="17"/>
          </p:nvPr>
        </p:nvSpPr>
        <p:spPr>
          <a:xfrm>
            <a:off x="830263" y="3103200"/>
            <a:ext cx="10278000" cy="1738800"/>
          </a:xfrm>
          <a:prstGeom prst="rect">
            <a:avLst/>
          </a:prstGeom>
        </p:spPr>
        <p:txBody>
          <a:bodyPr/>
          <a:lstStyle/>
          <a:p>
            <a:endParaRPr lang="en-US" dirty="0"/>
          </a:p>
        </p:txBody>
      </p:sp>
    </p:spTree>
    <p:extLst>
      <p:ext uri="{BB962C8B-B14F-4D97-AF65-F5344CB8AC3E}">
        <p14:creationId xmlns:p14="http://schemas.microsoft.com/office/powerpoint/2010/main" val="27734950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23">
    <p:spTree>
      <p:nvGrpSpPr>
        <p:cNvPr id="1" name=""/>
        <p:cNvGrpSpPr/>
        <p:nvPr/>
      </p:nvGrpSpPr>
      <p:grpSpPr>
        <a:xfrm>
          <a:off x="0" y="0"/>
          <a:ext cx="0" cy="0"/>
          <a:chOff x="0" y="0"/>
          <a:chExt cx="0" cy="0"/>
        </a:xfrm>
      </p:grpSpPr>
      <p:sp>
        <p:nvSpPr>
          <p:cNvPr id="16" name="Bildplatzhalter 19">
            <a:extLst>
              <a:ext uri="{FF2B5EF4-FFF2-40B4-BE49-F238E27FC236}">
                <a16:creationId xmlns:a16="http://schemas.microsoft.com/office/drawing/2014/main" id="{A914E362-0FB7-524B-BF27-5EFA611F5579}"/>
              </a:ext>
            </a:extLst>
          </p:cNvPr>
          <p:cNvSpPr>
            <a:spLocks noGrp="1" noChangeAspect="1"/>
          </p:cNvSpPr>
          <p:nvPr>
            <p:ph type="pic" sz="quarter" idx="30"/>
          </p:nvPr>
        </p:nvSpPr>
        <p:spPr>
          <a:xfrm>
            <a:off x="1504800"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Team slide, 32 pt headline</a:t>
            </a:r>
          </a:p>
        </p:txBody>
      </p:sp>
      <p:sp>
        <p:nvSpPr>
          <p:cNvPr id="35" name="Textplatzhalter 2">
            <a:extLst>
              <a:ext uri="{FF2B5EF4-FFF2-40B4-BE49-F238E27FC236}">
                <a16:creationId xmlns:a16="http://schemas.microsoft.com/office/drawing/2014/main" id="{65A687BF-42FB-DB42-A7A1-47BF39A192A6}"/>
              </a:ext>
            </a:extLst>
          </p:cNvPr>
          <p:cNvSpPr>
            <a:spLocks noGrp="1"/>
          </p:cNvSpPr>
          <p:nvPr>
            <p:ph type="body" sz="quarter" idx="15" hasCustomPrompt="1"/>
          </p:nvPr>
        </p:nvSpPr>
        <p:spPr>
          <a:xfrm>
            <a:off x="1504800" y="4212000"/>
            <a:ext cx="1897199" cy="307777"/>
          </a:xfrm>
          <a:prstGeom prst="rect">
            <a:avLst/>
          </a:prstGeom>
        </p:spPr>
        <p:txBody>
          <a:bodyPr>
            <a:spAutoFit/>
          </a:bodyPr>
          <a:lstStyle>
            <a:lvl1pPr algn="ctr">
              <a:spcAft>
                <a:spcPts val="0"/>
              </a:spcAft>
              <a:defRPr/>
            </a:lvl1pPr>
          </a:lstStyle>
          <a:p>
            <a:pPr lvl="0"/>
            <a:r>
              <a:rPr lang="en-US" noProof="0" dirty="0"/>
              <a:t>Full Name</a:t>
            </a:r>
          </a:p>
        </p:txBody>
      </p:sp>
      <p:sp>
        <p:nvSpPr>
          <p:cNvPr id="36" name="Textplatzhalter 2">
            <a:extLst>
              <a:ext uri="{FF2B5EF4-FFF2-40B4-BE49-F238E27FC236}">
                <a16:creationId xmlns:a16="http://schemas.microsoft.com/office/drawing/2014/main" id="{5AD2192B-DA21-4F42-B84D-F2E101D611DD}"/>
              </a:ext>
            </a:extLst>
          </p:cNvPr>
          <p:cNvSpPr>
            <a:spLocks noGrp="1"/>
          </p:cNvSpPr>
          <p:nvPr>
            <p:ph type="body" sz="quarter" idx="16" hasCustomPrompt="1"/>
          </p:nvPr>
        </p:nvSpPr>
        <p:spPr>
          <a:xfrm>
            <a:off x="1504800" y="4600800"/>
            <a:ext cx="1897199" cy="400110"/>
          </a:xfrm>
          <a:prstGeom prst="rect">
            <a:avLst/>
          </a:prstGeom>
        </p:spPr>
        <p:txBody>
          <a:bodyPr>
            <a:spAutoFit/>
          </a:bodyPr>
          <a:lstStyle>
            <a:lvl1pPr algn="ctr">
              <a:spcAft>
                <a:spcPts val="0"/>
              </a:spcAft>
              <a:defRPr sz="1000"/>
            </a:lvl1pPr>
          </a:lstStyle>
          <a:p>
            <a:pPr lvl="0"/>
            <a:r>
              <a:rPr lang="en-US" noProof="0" dirty="0"/>
              <a:t> Job title</a:t>
            </a:r>
          </a:p>
          <a:p>
            <a:pPr lvl="0"/>
            <a:r>
              <a:rPr lang="en-US" noProof="0" dirty="0"/>
              <a:t>Business unit</a:t>
            </a:r>
          </a:p>
        </p:txBody>
      </p:sp>
      <p:sp>
        <p:nvSpPr>
          <p:cNvPr id="81" name="Bildplatzhalter 19">
            <a:extLst>
              <a:ext uri="{FF2B5EF4-FFF2-40B4-BE49-F238E27FC236}">
                <a16:creationId xmlns:a16="http://schemas.microsoft.com/office/drawing/2014/main" id="{BFE2B42F-DF74-D240-B609-5DD0979A4649}"/>
              </a:ext>
            </a:extLst>
          </p:cNvPr>
          <p:cNvSpPr>
            <a:spLocks noGrp="1" noChangeAspect="1"/>
          </p:cNvSpPr>
          <p:nvPr>
            <p:ph type="pic" sz="quarter" idx="17"/>
          </p:nvPr>
        </p:nvSpPr>
        <p:spPr>
          <a:xfrm>
            <a:off x="3928358"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
        <p:nvSpPr>
          <p:cNvPr id="83" name="Bildplatzhalter 19">
            <a:extLst>
              <a:ext uri="{FF2B5EF4-FFF2-40B4-BE49-F238E27FC236}">
                <a16:creationId xmlns:a16="http://schemas.microsoft.com/office/drawing/2014/main" id="{B0BD4405-D2E9-884E-8829-68B423CBC920}"/>
              </a:ext>
            </a:extLst>
          </p:cNvPr>
          <p:cNvSpPr>
            <a:spLocks noGrp="1" noChangeAspect="1"/>
          </p:cNvSpPr>
          <p:nvPr>
            <p:ph type="pic" sz="quarter" idx="23"/>
          </p:nvPr>
        </p:nvSpPr>
        <p:spPr>
          <a:xfrm>
            <a:off x="8775662"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
        <p:nvSpPr>
          <p:cNvPr id="84" name="Textplatzhalter 2">
            <a:extLst>
              <a:ext uri="{FF2B5EF4-FFF2-40B4-BE49-F238E27FC236}">
                <a16:creationId xmlns:a16="http://schemas.microsoft.com/office/drawing/2014/main" id="{7EBF85A6-6395-5144-8919-524B3F4D4020}"/>
              </a:ext>
            </a:extLst>
          </p:cNvPr>
          <p:cNvSpPr>
            <a:spLocks noGrp="1"/>
          </p:cNvSpPr>
          <p:nvPr>
            <p:ph type="body" sz="quarter" idx="24" hasCustomPrompt="1"/>
          </p:nvPr>
        </p:nvSpPr>
        <p:spPr>
          <a:xfrm>
            <a:off x="3928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5" name="Textplatzhalter 2">
            <a:extLst>
              <a:ext uri="{FF2B5EF4-FFF2-40B4-BE49-F238E27FC236}">
                <a16:creationId xmlns:a16="http://schemas.microsoft.com/office/drawing/2014/main" id="{7B8216BE-DFE1-F245-8DAB-A7F687DA76D5}"/>
              </a:ext>
            </a:extLst>
          </p:cNvPr>
          <p:cNvSpPr>
            <a:spLocks noGrp="1"/>
          </p:cNvSpPr>
          <p:nvPr>
            <p:ph type="body" sz="quarter" idx="25" hasCustomPrompt="1"/>
          </p:nvPr>
        </p:nvSpPr>
        <p:spPr>
          <a:xfrm>
            <a:off x="3928800" y="4600800"/>
            <a:ext cx="1897199"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86" name="Textplatzhalter 2">
            <a:extLst>
              <a:ext uri="{FF2B5EF4-FFF2-40B4-BE49-F238E27FC236}">
                <a16:creationId xmlns:a16="http://schemas.microsoft.com/office/drawing/2014/main" id="{3B98CE37-0D14-174B-88BA-6C6F772869B1}"/>
              </a:ext>
            </a:extLst>
          </p:cNvPr>
          <p:cNvSpPr>
            <a:spLocks noGrp="1"/>
          </p:cNvSpPr>
          <p:nvPr>
            <p:ph type="body" sz="quarter" idx="26" hasCustomPrompt="1"/>
          </p:nvPr>
        </p:nvSpPr>
        <p:spPr>
          <a:xfrm>
            <a:off x="6352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7" name="Textplatzhalter 2">
            <a:extLst>
              <a:ext uri="{FF2B5EF4-FFF2-40B4-BE49-F238E27FC236}">
                <a16:creationId xmlns:a16="http://schemas.microsoft.com/office/drawing/2014/main" id="{887D109F-80AE-9D44-BA2E-4E06ECA60A48}"/>
              </a:ext>
            </a:extLst>
          </p:cNvPr>
          <p:cNvSpPr>
            <a:spLocks noGrp="1"/>
          </p:cNvSpPr>
          <p:nvPr>
            <p:ph type="body" sz="quarter" idx="27" hasCustomPrompt="1"/>
          </p:nvPr>
        </p:nvSpPr>
        <p:spPr>
          <a:xfrm>
            <a:off x="6352800" y="4600800"/>
            <a:ext cx="1897199" cy="400110"/>
          </a:xfrm>
          <a:prstGeom prst="rect">
            <a:avLst/>
          </a:prstGeom>
        </p:spPr>
        <p:txBody>
          <a:bodyPr>
            <a:spAutoFit/>
          </a:bodyPr>
          <a:lstStyle>
            <a:lvl1pPr algn="ctr">
              <a:spcAft>
                <a:spcPts val="0"/>
              </a:spcAft>
              <a:defRPr sz="1000"/>
            </a:lvl1pPr>
          </a:lstStyle>
          <a:p>
            <a:pPr lvl="0"/>
            <a:r>
              <a:rPr lang="en-US" noProof="0" dirty="0"/>
              <a:t> Job title</a:t>
            </a:r>
          </a:p>
          <a:p>
            <a:pPr lvl="0"/>
            <a:r>
              <a:rPr lang="en-US" noProof="0" dirty="0"/>
              <a:t>Business unit</a:t>
            </a:r>
          </a:p>
        </p:txBody>
      </p:sp>
      <p:sp>
        <p:nvSpPr>
          <p:cNvPr id="88" name="Textplatzhalter 2">
            <a:extLst>
              <a:ext uri="{FF2B5EF4-FFF2-40B4-BE49-F238E27FC236}">
                <a16:creationId xmlns:a16="http://schemas.microsoft.com/office/drawing/2014/main" id="{20728A3F-54C8-7A4E-8383-30CD4F7C574F}"/>
              </a:ext>
            </a:extLst>
          </p:cNvPr>
          <p:cNvSpPr>
            <a:spLocks noGrp="1"/>
          </p:cNvSpPr>
          <p:nvPr>
            <p:ph type="body" sz="quarter" idx="28" hasCustomPrompt="1"/>
          </p:nvPr>
        </p:nvSpPr>
        <p:spPr>
          <a:xfrm>
            <a:off x="8776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9" name="Textplatzhalter 2">
            <a:extLst>
              <a:ext uri="{FF2B5EF4-FFF2-40B4-BE49-F238E27FC236}">
                <a16:creationId xmlns:a16="http://schemas.microsoft.com/office/drawing/2014/main" id="{ACDD33F2-49A5-F04F-9198-C2D8D60698B0}"/>
              </a:ext>
            </a:extLst>
          </p:cNvPr>
          <p:cNvSpPr>
            <a:spLocks noGrp="1"/>
          </p:cNvSpPr>
          <p:nvPr>
            <p:ph type="body" sz="quarter" idx="29" hasCustomPrompt="1"/>
          </p:nvPr>
        </p:nvSpPr>
        <p:spPr>
          <a:xfrm>
            <a:off x="8776800" y="4600800"/>
            <a:ext cx="1897199"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17" name="Bildplatzhalter 19">
            <a:extLst>
              <a:ext uri="{FF2B5EF4-FFF2-40B4-BE49-F238E27FC236}">
                <a16:creationId xmlns:a16="http://schemas.microsoft.com/office/drawing/2014/main" id="{27D8B4E8-1540-4A49-A956-EE33197F1885}"/>
              </a:ext>
            </a:extLst>
          </p:cNvPr>
          <p:cNvSpPr>
            <a:spLocks noGrp="1" noChangeAspect="1"/>
          </p:cNvSpPr>
          <p:nvPr>
            <p:ph type="pic" sz="quarter" idx="31"/>
          </p:nvPr>
        </p:nvSpPr>
        <p:spPr>
          <a:xfrm>
            <a:off x="6350400" y="2124000"/>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Tree>
    <p:extLst>
      <p:ext uri="{BB962C8B-B14F-4D97-AF65-F5344CB8AC3E}">
        <p14:creationId xmlns:p14="http://schemas.microsoft.com/office/powerpoint/2010/main" val="3572444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24">
    <p:spTree>
      <p:nvGrpSpPr>
        <p:cNvPr id="1" name=""/>
        <p:cNvGrpSpPr/>
        <p:nvPr/>
      </p:nvGrpSpPr>
      <p:grpSpPr>
        <a:xfrm>
          <a:off x="0" y="0"/>
          <a:ext cx="0" cy="0"/>
          <a:chOff x="0" y="0"/>
          <a:chExt cx="0" cy="0"/>
        </a:xfrm>
      </p:grpSpPr>
      <p:sp>
        <p:nvSpPr>
          <p:cNvPr id="41" name="Bildplatzhalter 19">
            <a:extLst>
              <a:ext uri="{FF2B5EF4-FFF2-40B4-BE49-F238E27FC236}">
                <a16:creationId xmlns:a16="http://schemas.microsoft.com/office/drawing/2014/main" id="{5725EDC1-36BD-9D4E-9D0F-14AD0DBC5F76}"/>
              </a:ext>
            </a:extLst>
          </p:cNvPr>
          <p:cNvSpPr>
            <a:spLocks noGrp="1" noChangeAspect="1"/>
          </p:cNvSpPr>
          <p:nvPr>
            <p:ph type="pic" sz="quarter" idx="49"/>
          </p:nvPr>
        </p:nvSpPr>
        <p:spPr>
          <a:xfrm>
            <a:off x="63180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40" name="Bildplatzhalter 19">
            <a:extLst>
              <a:ext uri="{FF2B5EF4-FFF2-40B4-BE49-F238E27FC236}">
                <a16:creationId xmlns:a16="http://schemas.microsoft.com/office/drawing/2014/main" id="{B009C836-29E4-A74F-A130-E5654A7D4372}"/>
              </a:ext>
            </a:extLst>
          </p:cNvPr>
          <p:cNvSpPr>
            <a:spLocks noGrp="1" noChangeAspect="1"/>
          </p:cNvSpPr>
          <p:nvPr>
            <p:ph type="pic" sz="quarter" idx="48"/>
          </p:nvPr>
        </p:nvSpPr>
        <p:spPr>
          <a:xfrm>
            <a:off x="44928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6" name="Bildplatzhalter 19">
            <a:extLst>
              <a:ext uri="{FF2B5EF4-FFF2-40B4-BE49-F238E27FC236}">
                <a16:creationId xmlns:a16="http://schemas.microsoft.com/office/drawing/2014/main" id="{C3BFE6C3-0421-124E-A6DE-18B2E2993747}"/>
              </a:ext>
            </a:extLst>
          </p:cNvPr>
          <p:cNvSpPr>
            <a:spLocks noGrp="1" noChangeAspect="1"/>
          </p:cNvSpPr>
          <p:nvPr>
            <p:ph type="pic" sz="quarter" idx="47"/>
          </p:nvPr>
        </p:nvSpPr>
        <p:spPr>
          <a:xfrm>
            <a:off x="9968400" y="2278800"/>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5" name="Bildplatzhalter 19">
            <a:extLst>
              <a:ext uri="{FF2B5EF4-FFF2-40B4-BE49-F238E27FC236}">
                <a16:creationId xmlns:a16="http://schemas.microsoft.com/office/drawing/2014/main" id="{F0EE7A80-4E59-9143-B34A-76EE0FCA3E4A}"/>
              </a:ext>
            </a:extLst>
          </p:cNvPr>
          <p:cNvSpPr>
            <a:spLocks noGrp="1" noChangeAspect="1"/>
          </p:cNvSpPr>
          <p:nvPr>
            <p:ph type="pic" sz="quarter" idx="46"/>
          </p:nvPr>
        </p:nvSpPr>
        <p:spPr>
          <a:xfrm>
            <a:off x="8424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Team slide, 32 pt headline</a:t>
            </a:r>
          </a:p>
        </p:txBody>
      </p:sp>
      <p:sp>
        <p:nvSpPr>
          <p:cNvPr id="21" name="Textplatzhalter 2">
            <a:extLst>
              <a:ext uri="{FF2B5EF4-FFF2-40B4-BE49-F238E27FC236}">
                <a16:creationId xmlns:a16="http://schemas.microsoft.com/office/drawing/2014/main" id="{09EBF9A6-1ABB-1E4A-8A28-1521F4FBDEA7}"/>
              </a:ext>
            </a:extLst>
          </p:cNvPr>
          <p:cNvSpPr>
            <a:spLocks noGrp="1"/>
          </p:cNvSpPr>
          <p:nvPr>
            <p:ph type="body" sz="quarter" idx="15" hasCustomPrompt="1"/>
          </p:nvPr>
        </p:nvSpPr>
        <p:spPr>
          <a:xfrm>
            <a:off x="843677"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2" name="Textplatzhalter 2">
            <a:extLst>
              <a:ext uri="{FF2B5EF4-FFF2-40B4-BE49-F238E27FC236}">
                <a16:creationId xmlns:a16="http://schemas.microsoft.com/office/drawing/2014/main" id="{1C4BFB7D-7C70-C942-BA31-39193B1B0642}"/>
              </a:ext>
            </a:extLst>
          </p:cNvPr>
          <p:cNvSpPr>
            <a:spLocks noGrp="1"/>
          </p:cNvSpPr>
          <p:nvPr>
            <p:ph type="body" sz="quarter" idx="16" hasCustomPrompt="1"/>
          </p:nvPr>
        </p:nvSpPr>
        <p:spPr>
          <a:xfrm>
            <a:off x="843677"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23" name="Bildplatzhalter 19">
            <a:extLst>
              <a:ext uri="{FF2B5EF4-FFF2-40B4-BE49-F238E27FC236}">
                <a16:creationId xmlns:a16="http://schemas.microsoft.com/office/drawing/2014/main" id="{2D3489F9-2887-1349-8E84-C0F3BA1BA17B}"/>
              </a:ext>
            </a:extLst>
          </p:cNvPr>
          <p:cNvSpPr>
            <a:spLocks noGrp="1" noChangeAspect="1"/>
          </p:cNvSpPr>
          <p:nvPr>
            <p:ph type="pic" sz="quarter" idx="31"/>
          </p:nvPr>
        </p:nvSpPr>
        <p:spPr>
          <a:xfrm>
            <a:off x="2668501"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24" name="Textplatzhalter 2">
            <a:extLst>
              <a:ext uri="{FF2B5EF4-FFF2-40B4-BE49-F238E27FC236}">
                <a16:creationId xmlns:a16="http://schemas.microsoft.com/office/drawing/2014/main" id="{F9A14CA4-B29F-E946-8FB3-98C53EDA915A}"/>
              </a:ext>
            </a:extLst>
          </p:cNvPr>
          <p:cNvSpPr>
            <a:spLocks noGrp="1"/>
          </p:cNvSpPr>
          <p:nvPr>
            <p:ph type="body" sz="quarter" idx="32" hasCustomPrompt="1"/>
          </p:nvPr>
        </p:nvSpPr>
        <p:spPr>
          <a:xfrm>
            <a:off x="2668501"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5" name="Textplatzhalter 2">
            <a:extLst>
              <a:ext uri="{FF2B5EF4-FFF2-40B4-BE49-F238E27FC236}">
                <a16:creationId xmlns:a16="http://schemas.microsoft.com/office/drawing/2014/main" id="{3C171CE1-2BAE-5043-89B0-FDE3113B668B}"/>
              </a:ext>
            </a:extLst>
          </p:cNvPr>
          <p:cNvSpPr>
            <a:spLocks noGrp="1"/>
          </p:cNvSpPr>
          <p:nvPr>
            <p:ph type="body" sz="quarter" idx="33" hasCustomPrompt="1"/>
          </p:nvPr>
        </p:nvSpPr>
        <p:spPr>
          <a:xfrm>
            <a:off x="2668501"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27" name="Textplatzhalter 2">
            <a:extLst>
              <a:ext uri="{FF2B5EF4-FFF2-40B4-BE49-F238E27FC236}">
                <a16:creationId xmlns:a16="http://schemas.microsoft.com/office/drawing/2014/main" id="{BAECC262-340C-CE4D-8F26-FDD5222E651C}"/>
              </a:ext>
            </a:extLst>
          </p:cNvPr>
          <p:cNvSpPr>
            <a:spLocks noGrp="1"/>
          </p:cNvSpPr>
          <p:nvPr>
            <p:ph type="body" sz="quarter" idx="35" hasCustomPrompt="1"/>
          </p:nvPr>
        </p:nvSpPr>
        <p:spPr>
          <a:xfrm>
            <a:off x="4493325"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8" name="Textplatzhalter 2">
            <a:extLst>
              <a:ext uri="{FF2B5EF4-FFF2-40B4-BE49-F238E27FC236}">
                <a16:creationId xmlns:a16="http://schemas.microsoft.com/office/drawing/2014/main" id="{8D1ABDF8-F66B-8147-B107-5904D16D86DC}"/>
              </a:ext>
            </a:extLst>
          </p:cNvPr>
          <p:cNvSpPr>
            <a:spLocks noGrp="1"/>
          </p:cNvSpPr>
          <p:nvPr>
            <p:ph type="body" sz="quarter" idx="36" hasCustomPrompt="1"/>
          </p:nvPr>
        </p:nvSpPr>
        <p:spPr>
          <a:xfrm>
            <a:off x="4493325"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0" name="Textplatzhalter 2">
            <a:extLst>
              <a:ext uri="{FF2B5EF4-FFF2-40B4-BE49-F238E27FC236}">
                <a16:creationId xmlns:a16="http://schemas.microsoft.com/office/drawing/2014/main" id="{341BAF15-21D8-9F45-B407-6BD484F29F51}"/>
              </a:ext>
            </a:extLst>
          </p:cNvPr>
          <p:cNvSpPr>
            <a:spLocks noGrp="1"/>
          </p:cNvSpPr>
          <p:nvPr>
            <p:ph type="body" sz="quarter" idx="38" hasCustomPrompt="1"/>
          </p:nvPr>
        </p:nvSpPr>
        <p:spPr>
          <a:xfrm>
            <a:off x="6318149"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1" name="Textplatzhalter 2">
            <a:extLst>
              <a:ext uri="{FF2B5EF4-FFF2-40B4-BE49-F238E27FC236}">
                <a16:creationId xmlns:a16="http://schemas.microsoft.com/office/drawing/2014/main" id="{CD56AF9F-670A-6343-9D1A-088CF2DC8F5B}"/>
              </a:ext>
            </a:extLst>
          </p:cNvPr>
          <p:cNvSpPr>
            <a:spLocks noGrp="1"/>
          </p:cNvSpPr>
          <p:nvPr>
            <p:ph type="body" sz="quarter" idx="39" hasCustomPrompt="1"/>
          </p:nvPr>
        </p:nvSpPr>
        <p:spPr>
          <a:xfrm>
            <a:off x="6318149"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2" name="Bildplatzhalter 19">
            <a:extLst>
              <a:ext uri="{FF2B5EF4-FFF2-40B4-BE49-F238E27FC236}">
                <a16:creationId xmlns:a16="http://schemas.microsoft.com/office/drawing/2014/main" id="{9E3B7B6C-549A-A044-AFB5-5ACA6F5A2EE0}"/>
              </a:ext>
            </a:extLst>
          </p:cNvPr>
          <p:cNvSpPr>
            <a:spLocks noGrp="1" noChangeAspect="1"/>
          </p:cNvSpPr>
          <p:nvPr>
            <p:ph type="pic" sz="quarter" idx="40"/>
          </p:nvPr>
        </p:nvSpPr>
        <p:spPr>
          <a:xfrm>
            <a:off x="8142973"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3" name="Textplatzhalter 2">
            <a:extLst>
              <a:ext uri="{FF2B5EF4-FFF2-40B4-BE49-F238E27FC236}">
                <a16:creationId xmlns:a16="http://schemas.microsoft.com/office/drawing/2014/main" id="{80D4223A-6E92-854F-9C77-ECAD61455B47}"/>
              </a:ext>
            </a:extLst>
          </p:cNvPr>
          <p:cNvSpPr>
            <a:spLocks noGrp="1"/>
          </p:cNvSpPr>
          <p:nvPr>
            <p:ph type="body" sz="quarter" idx="41" hasCustomPrompt="1"/>
          </p:nvPr>
        </p:nvSpPr>
        <p:spPr>
          <a:xfrm>
            <a:off x="8142973"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4" name="Textplatzhalter 2">
            <a:extLst>
              <a:ext uri="{FF2B5EF4-FFF2-40B4-BE49-F238E27FC236}">
                <a16:creationId xmlns:a16="http://schemas.microsoft.com/office/drawing/2014/main" id="{EF27B8E6-4F2F-0640-A713-B58E784539B8}"/>
              </a:ext>
            </a:extLst>
          </p:cNvPr>
          <p:cNvSpPr>
            <a:spLocks noGrp="1"/>
          </p:cNvSpPr>
          <p:nvPr>
            <p:ph type="body" sz="quarter" idx="42" hasCustomPrompt="1"/>
          </p:nvPr>
        </p:nvSpPr>
        <p:spPr>
          <a:xfrm>
            <a:off x="8142973"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8" name="Textplatzhalter 2">
            <a:extLst>
              <a:ext uri="{FF2B5EF4-FFF2-40B4-BE49-F238E27FC236}">
                <a16:creationId xmlns:a16="http://schemas.microsoft.com/office/drawing/2014/main" id="{C280608E-66E3-4C4E-BBD3-B5E6E8AD8088}"/>
              </a:ext>
            </a:extLst>
          </p:cNvPr>
          <p:cNvSpPr>
            <a:spLocks noGrp="1"/>
          </p:cNvSpPr>
          <p:nvPr>
            <p:ph type="body" sz="quarter" idx="44" hasCustomPrompt="1"/>
          </p:nvPr>
        </p:nvSpPr>
        <p:spPr>
          <a:xfrm>
            <a:off x="9967799"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9" name="Textplatzhalter 2">
            <a:extLst>
              <a:ext uri="{FF2B5EF4-FFF2-40B4-BE49-F238E27FC236}">
                <a16:creationId xmlns:a16="http://schemas.microsoft.com/office/drawing/2014/main" id="{7CEF10E3-CB7C-6B41-9DD7-9A65CE299522}"/>
              </a:ext>
            </a:extLst>
          </p:cNvPr>
          <p:cNvSpPr>
            <a:spLocks noGrp="1"/>
          </p:cNvSpPr>
          <p:nvPr>
            <p:ph type="body" sz="quarter" idx="45" hasCustomPrompt="1"/>
          </p:nvPr>
        </p:nvSpPr>
        <p:spPr>
          <a:xfrm>
            <a:off x="9967799"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Tree>
    <p:extLst>
      <p:ext uri="{BB962C8B-B14F-4D97-AF65-F5344CB8AC3E}">
        <p14:creationId xmlns:p14="http://schemas.microsoft.com/office/powerpoint/2010/main" val="225284726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el und Inhalt" type="obj">
  <p:cSld name="Titel und Inhal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de-DE" smtClean="0"/>
              <a:pPr/>
              <a:t>‹Nr.›</a:t>
            </a:fld>
            <a:endParaRPr lang="de-DE"/>
          </a:p>
        </p:txBody>
      </p:sp>
    </p:spTree>
    <p:extLst>
      <p:ext uri="{BB962C8B-B14F-4D97-AF65-F5344CB8AC3E}">
        <p14:creationId xmlns:p14="http://schemas.microsoft.com/office/powerpoint/2010/main" val="17058188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slides #1">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34B64934-96A2-7442-85CF-750145FA655D}"/>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6" name="Textfeld 5">
            <a:extLst>
              <a:ext uri="{FF2B5EF4-FFF2-40B4-BE49-F238E27FC236}">
                <a16:creationId xmlns:a16="http://schemas.microsoft.com/office/drawing/2014/main" id="{3C5DC22F-C982-164B-A5BC-EC1A91253F04}"/>
              </a:ext>
            </a:extLst>
          </p:cNvPr>
          <p:cNvSpPr txBox="1"/>
          <p:nvPr userDrawn="1"/>
        </p:nvSpPr>
        <p:spPr>
          <a:xfrm>
            <a:off x="3217909" y="3788729"/>
            <a:ext cx="5400000" cy="923330"/>
          </a:xfrm>
          <a:prstGeom prst="rect">
            <a:avLst/>
          </a:prstGeom>
          <a:noFill/>
        </p:spPr>
        <p:txBody>
          <a:bodyPr wrap="square" rtlCol="0">
            <a:spAutoFit/>
          </a:bodyPr>
          <a:lstStyle/>
          <a:p>
            <a:pPr algn="ctr"/>
            <a:r>
              <a:rPr lang="en-US" sz="5400" noProof="0">
                <a:solidFill>
                  <a:schemeClr val="bg1"/>
                </a:solidFill>
                <a:latin typeface="Arial" panose="020B0604020202020204" pitchFamily="34" charset="0"/>
                <a:cs typeface="Arial" panose="020B0604020202020204" pitchFamily="34" charset="0"/>
              </a:rPr>
              <a:t>Thank you.</a:t>
            </a:r>
          </a:p>
        </p:txBody>
      </p:sp>
      <p:pic>
        <p:nvPicPr>
          <p:cNvPr id="7" name="Grafik 6">
            <a:extLst>
              <a:ext uri="{FF2B5EF4-FFF2-40B4-BE49-F238E27FC236}">
                <a16:creationId xmlns:a16="http://schemas.microsoft.com/office/drawing/2014/main" id="{C4E987BD-DE42-7849-8F5E-8390311737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277002" y="1971483"/>
            <a:ext cx="1320473" cy="1532403"/>
          </a:xfrm>
          <a:prstGeom prst="rect">
            <a:avLst/>
          </a:prstGeom>
        </p:spPr>
      </p:pic>
    </p:spTree>
    <p:extLst>
      <p:ext uri="{BB962C8B-B14F-4D97-AF65-F5344CB8AC3E}">
        <p14:creationId xmlns:p14="http://schemas.microsoft.com/office/powerpoint/2010/main" val="4143635930"/>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slides #2">
    <p:spTree>
      <p:nvGrpSpPr>
        <p:cNvPr id="1" name=""/>
        <p:cNvGrpSpPr/>
        <p:nvPr/>
      </p:nvGrpSpPr>
      <p:grpSpPr>
        <a:xfrm>
          <a:off x="0" y="0"/>
          <a:ext cx="0" cy="0"/>
          <a:chOff x="0" y="0"/>
          <a:chExt cx="0" cy="0"/>
        </a:xfrm>
      </p:grpSpPr>
      <p:sp>
        <p:nvSpPr>
          <p:cNvPr id="44" name="Rechteck 43">
            <a:extLst>
              <a:ext uri="{FF2B5EF4-FFF2-40B4-BE49-F238E27FC236}">
                <a16:creationId xmlns:a16="http://schemas.microsoft.com/office/drawing/2014/main" id="{7FF80095-ED86-074F-B227-788CF7A3A2EB}"/>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45" name="Textfeld 44">
            <a:extLst>
              <a:ext uri="{FF2B5EF4-FFF2-40B4-BE49-F238E27FC236}">
                <a16:creationId xmlns:a16="http://schemas.microsoft.com/office/drawing/2014/main" id="{B10C1C27-12D0-EC4A-9958-2DE0316B474F}"/>
              </a:ext>
            </a:extLst>
          </p:cNvPr>
          <p:cNvSpPr txBox="1"/>
          <p:nvPr userDrawn="1"/>
        </p:nvSpPr>
        <p:spPr>
          <a:xfrm>
            <a:off x="835751" y="5113161"/>
            <a:ext cx="5400000" cy="923330"/>
          </a:xfrm>
          <a:prstGeom prst="rect">
            <a:avLst/>
          </a:prstGeom>
          <a:noFill/>
        </p:spPr>
        <p:txBody>
          <a:bodyPr wrap="square" rtlCol="0">
            <a:spAutoFit/>
          </a:bodyPr>
          <a:lstStyle/>
          <a:p>
            <a:r>
              <a:rPr lang="en-US" sz="5400" noProof="0">
                <a:solidFill>
                  <a:schemeClr val="bg1"/>
                </a:solidFill>
                <a:latin typeface="Arial" panose="020B0604020202020204" pitchFamily="34" charset="0"/>
                <a:cs typeface="Arial" panose="020B0604020202020204" pitchFamily="34" charset="0"/>
              </a:rPr>
              <a:t>Thank you.</a:t>
            </a:r>
          </a:p>
        </p:txBody>
      </p:sp>
      <p:pic>
        <p:nvPicPr>
          <p:cNvPr id="46" name="Grafik 45">
            <a:extLst>
              <a:ext uri="{FF2B5EF4-FFF2-40B4-BE49-F238E27FC236}">
                <a16:creationId xmlns:a16="http://schemas.microsoft.com/office/drawing/2014/main" id="{C8B89A05-A390-EA4D-9883-084B1B9992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927" y="3158029"/>
            <a:ext cx="1320473" cy="1532403"/>
          </a:xfrm>
          <a:prstGeom prst="rect">
            <a:avLst/>
          </a:prstGeom>
        </p:spPr>
      </p:pic>
    </p:spTree>
    <p:extLst>
      <p:ext uri="{BB962C8B-B14F-4D97-AF65-F5344CB8AC3E}">
        <p14:creationId xmlns:p14="http://schemas.microsoft.com/office/powerpoint/2010/main" val="210430897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AA3B1A7-AEA9-B34D-A071-A2CE9B3A7C33}"/>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36" name="Bildplatzhalter 35">
            <a:extLst>
              <a:ext uri="{FF2B5EF4-FFF2-40B4-BE49-F238E27FC236}">
                <a16:creationId xmlns:a16="http://schemas.microsoft.com/office/drawing/2014/main" id="{CD74E278-1F78-2647-B2E9-96E68DCBBAF2}"/>
              </a:ext>
            </a:extLst>
          </p:cNvPr>
          <p:cNvSpPr>
            <a:spLocks noGrp="1"/>
          </p:cNvSpPr>
          <p:nvPr>
            <p:ph type="pic" sz="quarter" idx="18" hasCustomPrompt="1"/>
          </p:nvPr>
        </p:nvSpPr>
        <p:spPr>
          <a:xfrm>
            <a:off x="5763600" y="630000"/>
            <a:ext cx="6429600" cy="6228000"/>
          </a:xfrm>
          <a:prstGeom prst="rect">
            <a:avLst/>
          </a:prstGeom>
          <a:pattFill prst="ltUpDiag">
            <a:fgClr>
              <a:schemeClr val="accent1"/>
            </a:fgClr>
            <a:bgClr>
              <a:schemeClr val="bg1"/>
            </a:bgClr>
          </a:pattFill>
        </p:spPr>
        <p:txBody>
          <a:bodyPr/>
          <a:lstStyle/>
          <a:p>
            <a:r>
              <a:rPr lang="en-US" noProof="0" dirty="0"/>
              <a:t>Placeholder</a:t>
            </a:r>
          </a:p>
        </p:txBody>
      </p:sp>
      <p:pic>
        <p:nvPicPr>
          <p:cNvPr id="11" name="Grafik 10">
            <a:extLst>
              <a:ext uri="{FF2B5EF4-FFF2-40B4-BE49-F238E27FC236}">
                <a16:creationId xmlns:a16="http://schemas.microsoft.com/office/drawing/2014/main" id="{7C453A86-8CA5-5847-820D-156EF03D05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
        <p:nvSpPr>
          <p:cNvPr id="31" name="Textplatzhalter 38">
            <a:extLst>
              <a:ext uri="{FF2B5EF4-FFF2-40B4-BE49-F238E27FC236}">
                <a16:creationId xmlns:a16="http://schemas.microsoft.com/office/drawing/2014/main" id="{8520A916-33E0-9542-93A5-FD88CD73DF47}"/>
              </a:ext>
            </a:extLst>
          </p:cNvPr>
          <p:cNvSpPr>
            <a:spLocks noGrp="1"/>
          </p:cNvSpPr>
          <p:nvPr>
            <p:ph type="body" sz="quarter" idx="10" hasCustomPrompt="1"/>
          </p:nvPr>
        </p:nvSpPr>
        <p:spPr>
          <a:xfrm>
            <a:off x="741027" y="4457483"/>
            <a:ext cx="4679999" cy="523220"/>
          </a:xfrm>
          <a:prstGeom prst="rect">
            <a:avLst/>
          </a:prstGeom>
        </p:spPr>
        <p:txBody>
          <a:bodyPr wrap="square">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33" name="Textplatzhalter 31">
            <a:extLst>
              <a:ext uri="{FF2B5EF4-FFF2-40B4-BE49-F238E27FC236}">
                <a16:creationId xmlns:a16="http://schemas.microsoft.com/office/drawing/2014/main" id="{5C55BD8A-F13E-1944-BBF8-62D7858C8B28}"/>
              </a:ext>
            </a:extLst>
          </p:cNvPr>
          <p:cNvSpPr>
            <a:spLocks noGrp="1"/>
          </p:cNvSpPr>
          <p:nvPr>
            <p:ph type="body" sz="quarter" idx="17" hasCustomPrompt="1"/>
          </p:nvPr>
        </p:nvSpPr>
        <p:spPr>
          <a:xfrm>
            <a:off x="741026" y="2320953"/>
            <a:ext cx="4680000" cy="1938992"/>
          </a:xfrm>
          <a:prstGeom prst="rect">
            <a:avLst/>
          </a:prstGeom>
        </p:spPr>
        <p:txBody>
          <a:bodyPr>
            <a:spAutoFit/>
          </a:bodyPr>
          <a:lstStyle>
            <a:lvl1pPr>
              <a:defRPr sz="4000">
                <a:solidFill>
                  <a:schemeClr val="bg1"/>
                </a:solidFill>
              </a:defRPr>
            </a:lvl1pPr>
          </a:lstStyle>
          <a:p>
            <a:pPr lvl="0"/>
            <a:r>
              <a:rPr lang="en-US" noProof="0" dirty="0"/>
              <a:t>Presentation title longer text Arial Regular, 40 </a:t>
            </a:r>
            <a:r>
              <a:rPr lang="en-US" noProof="0" dirty="0" err="1"/>
              <a:t>pt</a:t>
            </a:r>
            <a:endParaRPr lang="en-US" noProof="0" dirty="0"/>
          </a:p>
        </p:txBody>
      </p:sp>
    </p:spTree>
    <p:extLst>
      <p:ext uri="{BB962C8B-B14F-4D97-AF65-F5344CB8AC3E}">
        <p14:creationId xmlns:p14="http://schemas.microsoft.com/office/powerpoint/2010/main" val="2847612753"/>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4" pos="52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AA3B1A7-AEA9-B34D-A071-A2CE9B3A7C33}"/>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9" name="Rechteck 8">
            <a:extLst>
              <a:ext uri="{FF2B5EF4-FFF2-40B4-BE49-F238E27FC236}">
                <a16:creationId xmlns:a16="http://schemas.microsoft.com/office/drawing/2014/main" id="{C63CB717-39C0-1D41-AE00-553BCD38CB20}"/>
              </a:ext>
            </a:extLst>
          </p:cNvPr>
          <p:cNvSpPr/>
          <p:nvPr userDrawn="1"/>
        </p:nvSpPr>
        <p:spPr>
          <a:xfrm>
            <a:off x="4426227" y="0"/>
            <a:ext cx="7765773" cy="63477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14" name="Grafik 13">
            <a:extLst>
              <a:ext uri="{FF2B5EF4-FFF2-40B4-BE49-F238E27FC236}">
                <a16:creationId xmlns:a16="http://schemas.microsoft.com/office/drawing/2014/main" id="{76EEC924-10C4-7242-8BC3-61C6D9AE4B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5648045"/>
            <a:ext cx="2060749" cy="698760"/>
          </a:xfrm>
          <a:prstGeom prst="rect">
            <a:avLst/>
          </a:prstGeom>
        </p:spPr>
      </p:pic>
      <p:sp>
        <p:nvSpPr>
          <p:cNvPr id="27" name="Textplatzhalter 31">
            <a:extLst>
              <a:ext uri="{FF2B5EF4-FFF2-40B4-BE49-F238E27FC236}">
                <a16:creationId xmlns:a16="http://schemas.microsoft.com/office/drawing/2014/main" id="{6EFCBD50-4D26-1144-AFDC-4E85A23984AC}"/>
              </a:ext>
            </a:extLst>
          </p:cNvPr>
          <p:cNvSpPr>
            <a:spLocks noGrp="1"/>
          </p:cNvSpPr>
          <p:nvPr>
            <p:ph type="body" sz="quarter" idx="17" hasCustomPrompt="1"/>
          </p:nvPr>
        </p:nvSpPr>
        <p:spPr>
          <a:xfrm>
            <a:off x="4851662" y="2386800"/>
            <a:ext cx="6840000" cy="1938992"/>
          </a:xfrm>
          <a:prstGeom prst="rect">
            <a:avLst/>
          </a:prstGeom>
        </p:spPr>
        <p:txBody>
          <a:bodyPr>
            <a:spAutoFit/>
          </a:bodyPr>
          <a:lstStyle>
            <a:lvl1pPr>
              <a:defRPr sz="4000">
                <a:solidFill>
                  <a:schemeClr val="bg1"/>
                </a:solidFill>
              </a:defRPr>
            </a:lvl1pPr>
          </a:lstStyle>
          <a:p>
            <a:pPr lvl="0"/>
            <a:r>
              <a:rPr lang="en-US" noProof="0" dirty="0"/>
              <a:t>Presentation title for longer headlines in font style Arial Regular, 40 </a:t>
            </a:r>
            <a:r>
              <a:rPr lang="en-US" noProof="0" dirty="0" err="1"/>
              <a:t>pt</a:t>
            </a:r>
            <a:endParaRPr lang="en-US" noProof="0" dirty="0"/>
          </a:p>
        </p:txBody>
      </p:sp>
      <p:sp>
        <p:nvSpPr>
          <p:cNvPr id="28" name="Textplatzhalter 38">
            <a:extLst>
              <a:ext uri="{FF2B5EF4-FFF2-40B4-BE49-F238E27FC236}">
                <a16:creationId xmlns:a16="http://schemas.microsoft.com/office/drawing/2014/main" id="{C8733A41-3995-2748-BD23-16465CCA5BDC}"/>
              </a:ext>
            </a:extLst>
          </p:cNvPr>
          <p:cNvSpPr>
            <a:spLocks noGrp="1"/>
          </p:cNvSpPr>
          <p:nvPr>
            <p:ph type="body" sz="quarter" idx="10" hasCustomPrompt="1"/>
          </p:nvPr>
        </p:nvSpPr>
        <p:spPr>
          <a:xfrm>
            <a:off x="4851662" y="4504681"/>
            <a:ext cx="5400000" cy="523220"/>
          </a:xfrm>
          <a:prstGeom prst="rect">
            <a:avLst/>
          </a:prstGeom>
        </p:spPr>
        <p:txBody>
          <a:bodyPr wrap="square">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5390099"/>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4" pos="52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divider slide #1">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F813D65-20B8-5E4E-9DDC-046EA40C9733}"/>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10" name="Rechteck 9">
            <a:extLst>
              <a:ext uri="{FF2B5EF4-FFF2-40B4-BE49-F238E27FC236}">
                <a16:creationId xmlns:a16="http://schemas.microsoft.com/office/drawing/2014/main" id="{59D99544-BD79-8545-982C-8AE56902F01F}"/>
              </a:ext>
            </a:extLst>
          </p:cNvPr>
          <p:cNvSpPr/>
          <p:nvPr userDrawn="1"/>
        </p:nvSpPr>
        <p:spPr>
          <a:xfrm>
            <a:off x="832028" y="0"/>
            <a:ext cx="10578093" cy="5950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13" name="Grafik 12">
            <a:extLst>
              <a:ext uri="{FF2B5EF4-FFF2-40B4-BE49-F238E27FC236}">
                <a16:creationId xmlns:a16="http://schemas.microsoft.com/office/drawing/2014/main" id="{1988A3A5-1AA1-734E-A36E-2795C364C0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54161" y="4957087"/>
            <a:ext cx="427980" cy="496668"/>
          </a:xfrm>
          <a:prstGeom prst="rect">
            <a:avLst/>
          </a:prstGeom>
        </p:spPr>
      </p:pic>
      <p:sp>
        <p:nvSpPr>
          <p:cNvPr id="5" name="Textplatzhalter 4">
            <a:extLst>
              <a:ext uri="{FF2B5EF4-FFF2-40B4-BE49-F238E27FC236}">
                <a16:creationId xmlns:a16="http://schemas.microsoft.com/office/drawing/2014/main" id="{E7085D41-CFF5-7C47-AF7F-2289396EFF4A}"/>
              </a:ext>
            </a:extLst>
          </p:cNvPr>
          <p:cNvSpPr>
            <a:spLocks noGrp="1"/>
          </p:cNvSpPr>
          <p:nvPr>
            <p:ph type="body" sz="quarter" idx="10" hasCustomPrompt="1"/>
          </p:nvPr>
        </p:nvSpPr>
        <p:spPr>
          <a:xfrm>
            <a:off x="1256400" y="1126800"/>
            <a:ext cx="7200000" cy="707886"/>
          </a:xfrm>
          <a:prstGeom prst="rect">
            <a:avLst/>
          </a:prstGeom>
        </p:spPr>
        <p:txBody>
          <a:bodyPr lIns="90000" rIns="90000">
            <a:spAutoFit/>
          </a:bodyPr>
          <a:lstStyle>
            <a:lvl1pPr>
              <a:defRPr sz="4000">
                <a:solidFill>
                  <a:schemeClr val="bg1"/>
                </a:solidFill>
              </a:defRPr>
            </a:lvl1pPr>
          </a:lstStyle>
          <a:p>
            <a:pPr lvl="0"/>
            <a:r>
              <a:rPr lang="en-US" noProof="0"/>
              <a:t>1</a:t>
            </a:r>
          </a:p>
        </p:txBody>
      </p:sp>
      <p:sp>
        <p:nvSpPr>
          <p:cNvPr id="18" name="Textplatzhalter 4">
            <a:extLst>
              <a:ext uri="{FF2B5EF4-FFF2-40B4-BE49-F238E27FC236}">
                <a16:creationId xmlns:a16="http://schemas.microsoft.com/office/drawing/2014/main" id="{35D0FB7F-14EE-C642-8A0F-83915F833960}"/>
              </a:ext>
            </a:extLst>
          </p:cNvPr>
          <p:cNvSpPr>
            <a:spLocks noGrp="1"/>
          </p:cNvSpPr>
          <p:nvPr>
            <p:ph type="body" sz="quarter" idx="11" hasCustomPrompt="1"/>
          </p:nvPr>
        </p:nvSpPr>
        <p:spPr>
          <a:xfrm>
            <a:off x="1257463" y="2066400"/>
            <a:ext cx="7200000" cy="1938992"/>
          </a:xfrm>
          <a:prstGeom prst="rect">
            <a:avLst/>
          </a:prstGeom>
        </p:spPr>
        <p:txBody>
          <a:bodyPr lIns="90000" rIns="90000">
            <a:spAutoFit/>
          </a:bodyPr>
          <a:lstStyle>
            <a:lvl1pPr>
              <a:defRPr sz="4000">
                <a:solidFill>
                  <a:schemeClr val="bg1"/>
                </a:solidFill>
              </a:defRPr>
            </a:lvl1pPr>
          </a:lstStyle>
          <a:p>
            <a:pPr lvl="0"/>
            <a:r>
              <a:rPr lang="en-US" noProof="0"/>
              <a:t>Chapter divider text across three lines in font </a:t>
            </a:r>
            <a:br>
              <a:rPr lang="en-US" noProof="0"/>
            </a:br>
            <a:r>
              <a:rPr lang="en-US" noProof="0"/>
              <a:t>Arial regular, 40 pt</a:t>
            </a:r>
          </a:p>
        </p:txBody>
      </p:sp>
    </p:spTree>
    <p:extLst>
      <p:ext uri="{BB962C8B-B14F-4D97-AF65-F5344CB8AC3E}">
        <p14:creationId xmlns:p14="http://schemas.microsoft.com/office/powerpoint/2010/main" val="1418880545"/>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divider slide #2">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BF56D23C-3D90-A547-A0C0-00DC604EC79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sp>
        <p:nvSpPr>
          <p:cNvPr id="10" name="Rechteck 9">
            <a:extLst>
              <a:ext uri="{FF2B5EF4-FFF2-40B4-BE49-F238E27FC236}">
                <a16:creationId xmlns:a16="http://schemas.microsoft.com/office/drawing/2014/main" id="{3C7DD23E-741D-8749-AAE5-0BB9260FE7D9}"/>
              </a:ext>
            </a:extLst>
          </p:cNvPr>
          <p:cNvSpPr/>
          <p:nvPr userDrawn="1"/>
        </p:nvSpPr>
        <p:spPr>
          <a:xfrm>
            <a:off x="717453" y="998806"/>
            <a:ext cx="8792308" cy="5859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2" name="Grafik 11">
            <a:extLst>
              <a:ext uri="{FF2B5EF4-FFF2-40B4-BE49-F238E27FC236}">
                <a16:creationId xmlns:a16="http://schemas.microsoft.com/office/drawing/2014/main" id="{1D691B9A-EE61-2B46-B3DC-F7DAC74936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53801" y="5864664"/>
            <a:ext cx="427980" cy="496668"/>
          </a:xfrm>
          <a:prstGeom prst="rect">
            <a:avLst/>
          </a:prstGeom>
        </p:spPr>
      </p:pic>
      <p:sp>
        <p:nvSpPr>
          <p:cNvPr id="13" name="Textplatzhalter 4">
            <a:extLst>
              <a:ext uri="{FF2B5EF4-FFF2-40B4-BE49-F238E27FC236}">
                <a16:creationId xmlns:a16="http://schemas.microsoft.com/office/drawing/2014/main" id="{2EFAFEA0-9129-8742-9F11-97BDA7D0505E}"/>
              </a:ext>
            </a:extLst>
          </p:cNvPr>
          <p:cNvSpPr>
            <a:spLocks noGrp="1"/>
          </p:cNvSpPr>
          <p:nvPr>
            <p:ph type="body" sz="quarter" idx="10" hasCustomPrompt="1"/>
          </p:nvPr>
        </p:nvSpPr>
        <p:spPr>
          <a:xfrm>
            <a:off x="1141200" y="1598400"/>
            <a:ext cx="7200000" cy="707886"/>
          </a:xfrm>
          <a:prstGeom prst="rect">
            <a:avLst/>
          </a:prstGeom>
        </p:spPr>
        <p:txBody>
          <a:bodyPr lIns="90000" rIns="90000">
            <a:spAutoFit/>
          </a:bodyPr>
          <a:lstStyle>
            <a:lvl1pPr>
              <a:defRPr sz="4000">
                <a:solidFill>
                  <a:schemeClr val="bg1"/>
                </a:solidFill>
              </a:defRPr>
            </a:lvl1pPr>
          </a:lstStyle>
          <a:p>
            <a:pPr lvl="0"/>
            <a:r>
              <a:rPr lang="en-US" noProof="0"/>
              <a:t>1</a:t>
            </a:r>
          </a:p>
        </p:txBody>
      </p:sp>
      <p:sp>
        <p:nvSpPr>
          <p:cNvPr id="14" name="Textplatzhalter 4">
            <a:extLst>
              <a:ext uri="{FF2B5EF4-FFF2-40B4-BE49-F238E27FC236}">
                <a16:creationId xmlns:a16="http://schemas.microsoft.com/office/drawing/2014/main" id="{386080D0-0880-DD44-AD16-BBEDA50B1472}"/>
              </a:ext>
            </a:extLst>
          </p:cNvPr>
          <p:cNvSpPr>
            <a:spLocks noGrp="1"/>
          </p:cNvSpPr>
          <p:nvPr>
            <p:ph type="body" sz="quarter" idx="11" hasCustomPrompt="1"/>
          </p:nvPr>
        </p:nvSpPr>
        <p:spPr>
          <a:xfrm>
            <a:off x="1141200" y="2538000"/>
            <a:ext cx="7200000" cy="1938992"/>
          </a:xfrm>
          <a:prstGeom prst="rect">
            <a:avLst/>
          </a:prstGeom>
        </p:spPr>
        <p:txBody>
          <a:bodyPr lIns="90000" rIns="90000">
            <a:spAutoFit/>
          </a:bodyPr>
          <a:lstStyle>
            <a:lvl1pPr>
              <a:defRPr sz="4000">
                <a:solidFill>
                  <a:schemeClr val="bg1"/>
                </a:solidFill>
              </a:defRPr>
            </a:lvl1pPr>
          </a:lstStyle>
          <a:p>
            <a:pPr lvl="0"/>
            <a:r>
              <a:rPr lang="en-US" noProof="0"/>
              <a:t>Chapter divider text across three lines in font </a:t>
            </a:r>
            <a:br>
              <a:rPr lang="en-US" noProof="0"/>
            </a:br>
            <a:r>
              <a:rPr lang="en-US" noProof="0"/>
              <a:t>Arial regular, 40 pt</a:t>
            </a:r>
          </a:p>
        </p:txBody>
      </p:sp>
    </p:spTree>
    <p:extLst>
      <p:ext uri="{BB962C8B-B14F-4D97-AF65-F5344CB8AC3E}">
        <p14:creationId xmlns:p14="http://schemas.microsoft.com/office/powerpoint/2010/main" val="2690853680"/>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3" pos="5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lide #1">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264358614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2">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3053917728"/>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theme" Target="../theme/theme4.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3880B21-28A1-6346-A6F9-0339CCC2E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92DF7-3E53-E346-8455-567EE1CCAA56}" type="slidenum">
              <a:rPr lang="de-DE" smtClean="0"/>
              <a:t>‹Nr.›</a:t>
            </a:fld>
            <a:endParaRPr lang="de-DE"/>
          </a:p>
        </p:txBody>
      </p:sp>
    </p:spTree>
    <p:extLst>
      <p:ext uri="{BB962C8B-B14F-4D97-AF65-F5344CB8AC3E}">
        <p14:creationId xmlns:p14="http://schemas.microsoft.com/office/powerpoint/2010/main" val="4074217593"/>
      </p:ext>
    </p:extLst>
  </p:cSld>
  <p:clrMap bg1="lt1" tx1="dk1" bg2="lt2" tx2="dk2" accent1="accent1" accent2="accent2" accent3="accent3" accent4="accent4" accent5="accent5" accent6="accent6" hlink="hlink" folHlink="folHlink"/>
  <p:sldLayoutIdLst>
    <p:sldLayoutId id="2147483649" r:id="rId1"/>
    <p:sldLayoutId id="2147483706" r:id="rId2"/>
    <p:sldLayoutId id="2147483657" r:id="rId3"/>
    <p:sldLayoutId id="2147483659" r:id="rId4"/>
    <p:sldLayoutId id="2147483660" r:id="rId5"/>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008836C8-6AEB-544E-8FE4-66FF8B69C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3C842-CB68-444E-90DE-51A971B412BA}" type="slidenum">
              <a:rPr lang="de-DE" smtClean="0"/>
              <a:t>‹Nr.›</a:t>
            </a:fld>
            <a:endParaRPr lang="de-DE"/>
          </a:p>
        </p:txBody>
      </p:sp>
    </p:spTree>
    <p:extLst>
      <p:ext uri="{BB962C8B-B14F-4D97-AF65-F5344CB8AC3E}">
        <p14:creationId xmlns:p14="http://schemas.microsoft.com/office/powerpoint/2010/main" val="1015208712"/>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AC10D1C1-9D20-4A4C-B1EB-CFB5821CF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60CAC-41C9-224C-8F09-2E7AC6487747}" type="slidenum">
              <a:rPr lang="de-DE" smtClean="0"/>
              <a:t>‹Nr.›</a:t>
            </a:fld>
            <a:endParaRPr lang="de-DE"/>
          </a:p>
        </p:txBody>
      </p:sp>
    </p:spTree>
    <p:extLst>
      <p:ext uri="{BB962C8B-B14F-4D97-AF65-F5344CB8AC3E}">
        <p14:creationId xmlns:p14="http://schemas.microsoft.com/office/powerpoint/2010/main" val="1083872079"/>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33FD3275-035D-0C4E-896D-728AF8B54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4F1E8-933A-7548-A7CC-C6ED3C80DFB4}" type="slidenum">
              <a:rPr lang="de-DE" smtClean="0"/>
              <a:t>‹Nr.›</a:t>
            </a:fld>
            <a:endParaRPr lang="de-DE" dirty="0"/>
          </a:p>
        </p:txBody>
      </p:sp>
    </p:spTree>
    <p:extLst>
      <p:ext uri="{BB962C8B-B14F-4D97-AF65-F5344CB8AC3E}">
        <p14:creationId xmlns:p14="http://schemas.microsoft.com/office/powerpoint/2010/main" val="1018407189"/>
      </p:ext>
    </p:extLst>
  </p:cSld>
  <p:clrMap bg1="lt1" tx1="dk1" bg2="lt2" tx2="dk2" accent1="accent1" accent2="accent2" accent3="accent3" accent4="accent4" accent5="accent5" accent6="accent6" hlink="hlink" folHlink="folHlink"/>
  <p:sldLayoutIdLst>
    <p:sldLayoutId id="2147483704" r:id="rId1"/>
    <p:sldLayoutId id="2147483668" r:id="rId2"/>
    <p:sldLayoutId id="2147483669" r:id="rId3"/>
    <p:sldLayoutId id="2147483670" r:id="rId4"/>
    <p:sldLayoutId id="2147483671" r:id="rId5"/>
    <p:sldLayoutId id="2147483673" r:id="rId6"/>
    <p:sldLayoutId id="2147483674" r:id="rId7"/>
    <p:sldLayoutId id="2147483675" r:id="rId8"/>
    <p:sldLayoutId id="2147483676" r:id="rId9"/>
    <p:sldLayoutId id="2147483677" r:id="rId10"/>
    <p:sldLayoutId id="2147483678" r:id="rId11"/>
    <p:sldLayoutId id="2147483679" r:id="rId12"/>
    <p:sldLayoutId id="2147483702" r:id="rId13"/>
    <p:sldLayoutId id="2147483682" r:id="rId14"/>
    <p:sldLayoutId id="2147483703" r:id="rId15"/>
    <p:sldLayoutId id="2147483683" r:id="rId16"/>
    <p:sldLayoutId id="2147483684" r:id="rId17"/>
    <p:sldLayoutId id="2147483705" r:id="rId18"/>
    <p:sldLayoutId id="2147483686" r:id="rId19"/>
    <p:sldLayoutId id="2147483689" r:id="rId20"/>
    <p:sldLayoutId id="2147483690" r:id="rId21"/>
    <p:sldLayoutId id="2147483691" r:id="rId22"/>
    <p:sldLayoutId id="2147483692" r:id="rId23"/>
    <p:sldLayoutId id="2147483694" r:id="rId24"/>
    <p:sldLayoutId id="2147483707" r:id="rId25"/>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6FCF174C-8CC1-4849-8E2F-194CF3CCB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BCB64-A348-3948-BBC3-876C3B59C812}" type="slidenum">
              <a:rPr lang="de-DE" smtClean="0"/>
              <a:t>‹Nr.›</a:t>
            </a:fld>
            <a:endParaRPr lang="de-DE"/>
          </a:p>
        </p:txBody>
      </p:sp>
    </p:spTree>
    <p:extLst>
      <p:ext uri="{BB962C8B-B14F-4D97-AF65-F5344CB8AC3E}">
        <p14:creationId xmlns:p14="http://schemas.microsoft.com/office/powerpoint/2010/main" val="1027549914"/>
      </p:ext>
    </p:extLst>
  </p:cSld>
  <p:clrMap bg1="lt1" tx1="dk1" bg2="lt2" tx2="dk2" accent1="accent1" accent2="accent2" accent3="accent3" accent4="accent4" accent5="accent5" accent6="accent6" hlink="hlink" folHlink="folHlink"/>
  <p:sldLayoutIdLst>
    <p:sldLayoutId id="2147483698" r:id="rId1"/>
    <p:sldLayoutId id="2147483697" r:id="rId2"/>
  </p:sldLayoutIdLst>
  <p:hf hdr="0" ftr="0" dt="0"/>
  <p:txStyles>
    <p:titleStyle>
      <a:lvl1pPr algn="l" defTabSz="914400" rtl="0" eaLnBrk="1" latinLnBrk="0" hangingPunct="1">
        <a:lnSpc>
          <a:spcPct val="90000"/>
        </a:lnSpc>
        <a:spcBef>
          <a:spcPct val="0"/>
        </a:spcBef>
        <a:buNone/>
        <a:defRPr sz="5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4.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34.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34.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4.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4.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3">
            <a:extLst>
              <a:ext uri="{FF2B5EF4-FFF2-40B4-BE49-F238E27FC236}">
                <a16:creationId xmlns:a16="http://schemas.microsoft.com/office/drawing/2014/main" id="{C9477DFB-6A09-C84A-8265-B6DA996E2A35}"/>
              </a:ext>
            </a:extLst>
          </p:cNvPr>
          <p:cNvSpPr>
            <a:spLocks noGrp="1"/>
          </p:cNvSpPr>
          <p:nvPr>
            <p:ph type="title"/>
          </p:nvPr>
        </p:nvSpPr>
        <p:spPr/>
        <p:txBody>
          <a:bodyPr/>
          <a:lstStyle/>
          <a:p>
            <a:r>
              <a:rPr lang="en-US" dirty="0"/>
              <a:t>How (not) to benchmark</a:t>
            </a:r>
          </a:p>
        </p:txBody>
      </p:sp>
      <p:sp>
        <p:nvSpPr>
          <p:cNvPr id="15" name="Textplatzhalter 14">
            <a:extLst>
              <a:ext uri="{FF2B5EF4-FFF2-40B4-BE49-F238E27FC236}">
                <a16:creationId xmlns:a16="http://schemas.microsoft.com/office/drawing/2014/main" id="{9ACD076C-F0DF-544C-A795-F1CF48E0A95B}"/>
              </a:ext>
            </a:extLst>
          </p:cNvPr>
          <p:cNvSpPr>
            <a:spLocks noGrp="1"/>
          </p:cNvSpPr>
          <p:nvPr>
            <p:ph type="body" sz="quarter" idx="10"/>
          </p:nvPr>
        </p:nvSpPr>
        <p:spPr>
          <a:xfrm>
            <a:off x="1176287" y="6296027"/>
            <a:ext cx="5400000" cy="307777"/>
          </a:xfrm>
        </p:spPr>
        <p:txBody>
          <a:bodyPr/>
          <a:lstStyle/>
          <a:p>
            <a:fld id="{65FA27FA-8BAF-834A-9736-5F1D1A9AA41F}" type="datetime4">
              <a:rPr lang="en-US" smtClean="0"/>
              <a:pPr/>
              <a:t>July 29, 2022</a:t>
            </a:fld>
            <a:endParaRPr lang="en-US" dirty="0"/>
          </a:p>
        </p:txBody>
      </p:sp>
    </p:spTree>
    <p:extLst>
      <p:ext uri="{BB962C8B-B14F-4D97-AF65-F5344CB8AC3E}">
        <p14:creationId xmlns:p14="http://schemas.microsoft.com/office/powerpoint/2010/main" val="35738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Observer dependency</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10</a:t>
            </a:fld>
            <a:endParaRPr lang="de-DE"/>
          </a:p>
        </p:txBody>
      </p:sp>
      <p:sp>
        <p:nvSpPr>
          <p:cNvPr id="9" name="Textfeld 8">
            <a:extLst>
              <a:ext uri="{FF2B5EF4-FFF2-40B4-BE49-F238E27FC236}">
                <a16:creationId xmlns:a16="http://schemas.microsoft.com/office/drawing/2014/main" id="{56CD662E-5CFD-FB42-90B4-F52D3F230A32}"/>
              </a:ext>
            </a:extLst>
          </p:cNvPr>
          <p:cNvSpPr txBox="1"/>
          <p:nvPr/>
        </p:nvSpPr>
        <p:spPr>
          <a:xfrm>
            <a:off x="396667" y="6356351"/>
            <a:ext cx="6593985" cy="276999"/>
          </a:xfrm>
          <a:prstGeom prst="rect">
            <a:avLst/>
          </a:prstGeom>
          <a:noFill/>
        </p:spPr>
        <p:txBody>
          <a:bodyPr wrap="none" rtlCol="0">
            <a:spAutoFit/>
          </a:bodyPr>
          <a:lstStyle/>
          <a:p>
            <a:r>
              <a:rPr lang="de-DE" sz="1200" dirty="0"/>
              <a:t>Common </a:t>
            </a:r>
            <a:r>
              <a:rPr lang="de-DE" sz="1200" dirty="0" err="1"/>
              <a:t>Limitations</a:t>
            </a:r>
            <a:r>
              <a:rPr lang="de-DE" sz="1200" dirty="0"/>
              <a:t> </a:t>
            </a:r>
            <a:r>
              <a:rPr lang="de-DE" sz="1200" dirty="0" err="1"/>
              <a:t>of</a:t>
            </a:r>
            <a:r>
              <a:rPr lang="de-DE" sz="1200" dirty="0"/>
              <a:t> Image Processing </a:t>
            </a:r>
            <a:r>
              <a:rPr lang="de-DE" sz="1200" dirty="0" err="1"/>
              <a:t>Metrics</a:t>
            </a:r>
            <a:r>
              <a:rPr lang="de-DE" sz="1200" dirty="0"/>
              <a:t>: A Picture Story, Reinke et al., </a:t>
            </a:r>
            <a:r>
              <a:rPr lang="de-DE" sz="1200" dirty="0" err="1"/>
              <a:t>Preprint</a:t>
            </a:r>
            <a:r>
              <a:rPr lang="de-DE" sz="1200" dirty="0"/>
              <a:t>, 2021</a:t>
            </a:r>
          </a:p>
        </p:txBody>
      </p:sp>
      <p:pic>
        <p:nvPicPr>
          <p:cNvPr id="5" name="Grafik 4">
            <a:extLst>
              <a:ext uri="{FF2B5EF4-FFF2-40B4-BE49-F238E27FC236}">
                <a16:creationId xmlns:a16="http://schemas.microsoft.com/office/drawing/2014/main" id="{70606A84-2BA3-CF40-957F-BD219C5FA83A}"/>
              </a:ext>
            </a:extLst>
          </p:cNvPr>
          <p:cNvPicPr>
            <a:picLocks noChangeAspect="1"/>
          </p:cNvPicPr>
          <p:nvPr/>
        </p:nvPicPr>
        <p:blipFill>
          <a:blip r:embed="rId3"/>
          <a:stretch>
            <a:fillRect/>
          </a:stretch>
        </p:blipFill>
        <p:spPr>
          <a:xfrm>
            <a:off x="588509" y="1695450"/>
            <a:ext cx="6210300" cy="3467100"/>
          </a:xfrm>
          <a:prstGeom prst="rect">
            <a:avLst/>
          </a:prstGeom>
        </p:spPr>
      </p:pic>
    </p:spTree>
    <p:extLst>
      <p:ext uri="{BB962C8B-B14F-4D97-AF65-F5344CB8AC3E}">
        <p14:creationId xmlns:p14="http://schemas.microsoft.com/office/powerpoint/2010/main" val="392603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Aggregation</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11</a:t>
            </a:fld>
            <a:endParaRPr lang="de-DE"/>
          </a:p>
        </p:txBody>
      </p:sp>
      <p:pic>
        <p:nvPicPr>
          <p:cNvPr id="3" name="Grafik 2">
            <a:extLst>
              <a:ext uri="{FF2B5EF4-FFF2-40B4-BE49-F238E27FC236}">
                <a16:creationId xmlns:a16="http://schemas.microsoft.com/office/drawing/2014/main" id="{5A90EF95-07E0-0049-8923-ECDC45B62295}"/>
              </a:ext>
            </a:extLst>
          </p:cNvPr>
          <p:cNvPicPr>
            <a:picLocks noChangeAspect="1"/>
          </p:cNvPicPr>
          <p:nvPr/>
        </p:nvPicPr>
        <p:blipFill>
          <a:blip r:embed="rId3"/>
          <a:stretch>
            <a:fillRect/>
          </a:stretch>
        </p:blipFill>
        <p:spPr>
          <a:xfrm>
            <a:off x="2021115" y="1621342"/>
            <a:ext cx="1536700" cy="3619500"/>
          </a:xfrm>
          <a:prstGeom prst="rect">
            <a:avLst/>
          </a:prstGeom>
        </p:spPr>
      </p:pic>
      <p:pic>
        <p:nvPicPr>
          <p:cNvPr id="5" name="Grafik 4">
            <a:extLst>
              <a:ext uri="{FF2B5EF4-FFF2-40B4-BE49-F238E27FC236}">
                <a16:creationId xmlns:a16="http://schemas.microsoft.com/office/drawing/2014/main" id="{67964695-5547-CF44-8540-B242E0F7C83A}"/>
              </a:ext>
            </a:extLst>
          </p:cNvPr>
          <p:cNvPicPr>
            <a:picLocks noChangeAspect="1"/>
          </p:cNvPicPr>
          <p:nvPr/>
        </p:nvPicPr>
        <p:blipFill>
          <a:blip r:embed="rId4"/>
          <a:stretch>
            <a:fillRect/>
          </a:stretch>
        </p:blipFill>
        <p:spPr>
          <a:xfrm>
            <a:off x="5286827" y="1556443"/>
            <a:ext cx="1995716" cy="3684399"/>
          </a:xfrm>
          <a:prstGeom prst="rect">
            <a:avLst/>
          </a:prstGeom>
        </p:spPr>
      </p:pic>
      <p:sp>
        <p:nvSpPr>
          <p:cNvPr id="12" name="Textfeld 11">
            <a:extLst>
              <a:ext uri="{FF2B5EF4-FFF2-40B4-BE49-F238E27FC236}">
                <a16:creationId xmlns:a16="http://schemas.microsoft.com/office/drawing/2014/main" id="{698034EC-0CCC-524C-9DB4-1EBC64B6678F}"/>
              </a:ext>
            </a:extLst>
          </p:cNvPr>
          <p:cNvSpPr txBox="1"/>
          <p:nvPr/>
        </p:nvSpPr>
        <p:spPr>
          <a:xfrm>
            <a:off x="396667" y="6356351"/>
            <a:ext cx="9103774" cy="276999"/>
          </a:xfrm>
          <a:prstGeom prst="rect">
            <a:avLst/>
          </a:prstGeom>
          <a:noFill/>
        </p:spPr>
        <p:txBody>
          <a:bodyPr wrap="none" rtlCol="0">
            <a:spAutoFit/>
          </a:bodyPr>
          <a:lstStyle/>
          <a:p>
            <a:r>
              <a:rPr lang="de-DE" sz="1200" dirty="0" err="1"/>
              <a:t>Why</a:t>
            </a:r>
            <a:r>
              <a:rPr lang="de-DE" sz="1200" dirty="0"/>
              <a:t> </a:t>
            </a:r>
            <a:r>
              <a:rPr lang="de-DE" sz="1200" dirty="0" err="1"/>
              <a:t>rankings</a:t>
            </a:r>
            <a:r>
              <a:rPr lang="de-DE" sz="1200" dirty="0"/>
              <a:t> </a:t>
            </a:r>
            <a:r>
              <a:rPr lang="de-DE" sz="1200" dirty="0" err="1"/>
              <a:t>of</a:t>
            </a:r>
            <a:r>
              <a:rPr lang="de-DE" sz="1200" dirty="0"/>
              <a:t> </a:t>
            </a:r>
            <a:r>
              <a:rPr lang="de-DE" sz="1200" dirty="0" err="1"/>
              <a:t>biomedical</a:t>
            </a:r>
            <a:r>
              <a:rPr lang="de-DE" sz="1200" dirty="0"/>
              <a:t> </a:t>
            </a:r>
            <a:r>
              <a:rPr lang="de-DE" sz="1200" dirty="0" err="1"/>
              <a:t>image</a:t>
            </a:r>
            <a:r>
              <a:rPr lang="de-DE" sz="1200" dirty="0"/>
              <a:t> </a:t>
            </a:r>
            <a:r>
              <a:rPr lang="de-DE" sz="1200" dirty="0" err="1"/>
              <a:t>analysis</a:t>
            </a:r>
            <a:r>
              <a:rPr lang="de-DE" sz="1200" dirty="0"/>
              <a:t> </a:t>
            </a:r>
            <a:r>
              <a:rPr lang="de-DE" sz="1200" dirty="0" err="1"/>
              <a:t>competitions</a:t>
            </a:r>
            <a:r>
              <a:rPr lang="de-DE" sz="1200" dirty="0"/>
              <a:t> </a:t>
            </a:r>
            <a:r>
              <a:rPr lang="de-DE" sz="1200" dirty="0" err="1"/>
              <a:t>should</a:t>
            </a:r>
            <a:r>
              <a:rPr lang="de-DE" sz="1200" dirty="0"/>
              <a:t> </a:t>
            </a:r>
            <a:r>
              <a:rPr lang="de-DE" sz="1200" dirty="0" err="1"/>
              <a:t>be</a:t>
            </a:r>
            <a:r>
              <a:rPr lang="de-DE" sz="1200" dirty="0"/>
              <a:t> </a:t>
            </a:r>
            <a:r>
              <a:rPr lang="de-DE" sz="1200" dirty="0" err="1"/>
              <a:t>interpreted</a:t>
            </a:r>
            <a:r>
              <a:rPr lang="de-DE" sz="1200" dirty="0"/>
              <a:t> </a:t>
            </a:r>
            <a:r>
              <a:rPr lang="de-DE" sz="1200" dirty="0" err="1"/>
              <a:t>with</a:t>
            </a:r>
            <a:r>
              <a:rPr lang="de-DE" sz="1200" dirty="0"/>
              <a:t> care, Maier-Hein et al. , Nature Communications</a:t>
            </a:r>
          </a:p>
        </p:txBody>
      </p:sp>
    </p:spTree>
    <p:extLst>
      <p:ext uri="{BB962C8B-B14F-4D97-AF65-F5344CB8AC3E}">
        <p14:creationId xmlns:p14="http://schemas.microsoft.com/office/powerpoint/2010/main" val="398243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Missing datapoints</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12</a:t>
            </a:fld>
            <a:endParaRPr lang="de-DE"/>
          </a:p>
        </p:txBody>
      </p:sp>
      <p:sp>
        <p:nvSpPr>
          <p:cNvPr id="9" name="Textfeld 8">
            <a:extLst>
              <a:ext uri="{FF2B5EF4-FFF2-40B4-BE49-F238E27FC236}">
                <a16:creationId xmlns:a16="http://schemas.microsoft.com/office/drawing/2014/main" id="{56CD662E-5CFD-FB42-90B4-F52D3F230A32}"/>
              </a:ext>
            </a:extLst>
          </p:cNvPr>
          <p:cNvSpPr txBox="1"/>
          <p:nvPr/>
        </p:nvSpPr>
        <p:spPr>
          <a:xfrm>
            <a:off x="396667" y="6356351"/>
            <a:ext cx="6593985" cy="276999"/>
          </a:xfrm>
          <a:prstGeom prst="rect">
            <a:avLst/>
          </a:prstGeom>
          <a:noFill/>
        </p:spPr>
        <p:txBody>
          <a:bodyPr wrap="none" rtlCol="0">
            <a:spAutoFit/>
          </a:bodyPr>
          <a:lstStyle/>
          <a:p>
            <a:r>
              <a:rPr lang="de-DE" sz="1200" dirty="0"/>
              <a:t>Common </a:t>
            </a:r>
            <a:r>
              <a:rPr lang="de-DE" sz="1200" dirty="0" err="1"/>
              <a:t>Limitations</a:t>
            </a:r>
            <a:r>
              <a:rPr lang="de-DE" sz="1200" dirty="0"/>
              <a:t> </a:t>
            </a:r>
            <a:r>
              <a:rPr lang="de-DE" sz="1200" dirty="0" err="1"/>
              <a:t>of</a:t>
            </a:r>
            <a:r>
              <a:rPr lang="de-DE" sz="1200" dirty="0"/>
              <a:t> Image Processing </a:t>
            </a:r>
            <a:r>
              <a:rPr lang="de-DE" sz="1200" dirty="0" err="1"/>
              <a:t>Metrics</a:t>
            </a:r>
            <a:r>
              <a:rPr lang="de-DE" sz="1200" dirty="0"/>
              <a:t>: A Picture Story, Reinke et al., </a:t>
            </a:r>
            <a:r>
              <a:rPr lang="de-DE" sz="1200" dirty="0" err="1"/>
              <a:t>Preprint</a:t>
            </a:r>
            <a:r>
              <a:rPr lang="de-DE" sz="1200" dirty="0"/>
              <a:t>, 2021</a:t>
            </a:r>
          </a:p>
        </p:txBody>
      </p:sp>
      <p:pic>
        <p:nvPicPr>
          <p:cNvPr id="7" name="Grafik 6">
            <a:extLst>
              <a:ext uri="{FF2B5EF4-FFF2-40B4-BE49-F238E27FC236}">
                <a16:creationId xmlns:a16="http://schemas.microsoft.com/office/drawing/2014/main" id="{87A800E7-7DBD-B54C-8B6B-EC09E102EAF7}"/>
              </a:ext>
            </a:extLst>
          </p:cNvPr>
          <p:cNvPicPr>
            <a:picLocks noChangeAspect="1"/>
          </p:cNvPicPr>
          <p:nvPr/>
        </p:nvPicPr>
        <p:blipFill>
          <a:blip r:embed="rId3"/>
          <a:stretch>
            <a:fillRect/>
          </a:stretch>
        </p:blipFill>
        <p:spPr>
          <a:xfrm>
            <a:off x="475343" y="2038350"/>
            <a:ext cx="6146800" cy="2781300"/>
          </a:xfrm>
          <a:prstGeom prst="rect">
            <a:avLst/>
          </a:prstGeom>
        </p:spPr>
      </p:pic>
      <p:pic>
        <p:nvPicPr>
          <p:cNvPr id="3" name="Grafik 2">
            <a:extLst>
              <a:ext uri="{FF2B5EF4-FFF2-40B4-BE49-F238E27FC236}">
                <a16:creationId xmlns:a16="http://schemas.microsoft.com/office/drawing/2014/main" id="{4A3A3C51-7CEC-E04F-AEE4-0B0821840C93}"/>
              </a:ext>
            </a:extLst>
          </p:cNvPr>
          <p:cNvPicPr>
            <a:picLocks noChangeAspect="1"/>
          </p:cNvPicPr>
          <p:nvPr/>
        </p:nvPicPr>
        <p:blipFill>
          <a:blip r:embed="rId4"/>
          <a:stretch>
            <a:fillRect/>
          </a:stretch>
        </p:blipFill>
        <p:spPr>
          <a:xfrm>
            <a:off x="7311538" y="1945760"/>
            <a:ext cx="4259069" cy="3107026"/>
          </a:xfrm>
          <a:prstGeom prst="rect">
            <a:avLst/>
          </a:prstGeom>
        </p:spPr>
      </p:pic>
    </p:spTree>
    <p:extLst>
      <p:ext uri="{BB962C8B-B14F-4D97-AF65-F5344CB8AC3E}">
        <p14:creationId xmlns:p14="http://schemas.microsoft.com/office/powerpoint/2010/main" val="123785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166149C4-2E35-0C46-8C43-611761F70748}"/>
              </a:ext>
            </a:extLst>
          </p:cNvPr>
          <p:cNvSpPr>
            <a:spLocks noGrp="1"/>
          </p:cNvSpPr>
          <p:nvPr>
            <p:ph type="body" sz="quarter" idx="10"/>
          </p:nvPr>
        </p:nvSpPr>
        <p:spPr>
          <a:xfrm>
            <a:off x="2217600" y="1288800"/>
            <a:ext cx="8640000" cy="1015663"/>
          </a:xfrm>
        </p:spPr>
        <p:txBody>
          <a:bodyPr/>
          <a:lstStyle/>
          <a:p>
            <a:r>
              <a:rPr lang="en-US" dirty="0"/>
              <a:t>What to do?</a:t>
            </a:r>
          </a:p>
        </p:txBody>
      </p:sp>
      <p:sp>
        <p:nvSpPr>
          <p:cNvPr id="2" name="Textfeld 1">
            <a:extLst>
              <a:ext uri="{FF2B5EF4-FFF2-40B4-BE49-F238E27FC236}">
                <a16:creationId xmlns:a16="http://schemas.microsoft.com/office/drawing/2014/main" id="{7A2D2BF5-32C1-924D-B7B8-9A73D0E18B18}"/>
              </a:ext>
            </a:extLst>
          </p:cNvPr>
          <p:cNvSpPr txBox="1"/>
          <p:nvPr/>
        </p:nvSpPr>
        <p:spPr>
          <a:xfrm>
            <a:off x="2217600" y="2865664"/>
            <a:ext cx="2749471" cy="1200329"/>
          </a:xfrm>
          <a:prstGeom prst="rect">
            <a:avLst/>
          </a:prstGeom>
          <a:noFill/>
        </p:spPr>
        <p:txBody>
          <a:bodyPr wrap="none" rtlCol="0">
            <a:spAutoFit/>
          </a:bodyPr>
          <a:lstStyle/>
          <a:p>
            <a:r>
              <a:rPr lang="de-DE" dirty="0" err="1">
                <a:solidFill>
                  <a:schemeClr val="bg1"/>
                </a:solidFill>
              </a:rPr>
              <a:t>Metric</a:t>
            </a:r>
            <a:r>
              <a:rPr lang="de-DE" dirty="0">
                <a:solidFill>
                  <a:schemeClr val="bg1"/>
                </a:solidFill>
              </a:rPr>
              <a:t> </a:t>
            </a:r>
            <a:r>
              <a:rPr lang="de-DE" dirty="0" err="1">
                <a:solidFill>
                  <a:schemeClr val="bg1"/>
                </a:solidFill>
              </a:rPr>
              <a:t>dependency</a:t>
            </a:r>
            <a:endParaRPr lang="de-DE" dirty="0">
              <a:solidFill>
                <a:schemeClr val="bg1"/>
              </a:solidFill>
            </a:endParaRPr>
          </a:p>
          <a:p>
            <a:r>
              <a:rPr lang="de-DE" dirty="0">
                <a:solidFill>
                  <a:schemeClr val="bg1"/>
                </a:solidFill>
              </a:rPr>
              <a:t>Observer </a:t>
            </a:r>
            <a:r>
              <a:rPr lang="de-DE" dirty="0" err="1">
                <a:solidFill>
                  <a:schemeClr val="bg1"/>
                </a:solidFill>
              </a:rPr>
              <a:t>dependency</a:t>
            </a:r>
            <a:endParaRPr lang="de-DE" dirty="0">
              <a:solidFill>
                <a:schemeClr val="bg1"/>
              </a:solidFill>
            </a:endParaRPr>
          </a:p>
          <a:p>
            <a:r>
              <a:rPr lang="de-DE" dirty="0">
                <a:solidFill>
                  <a:schemeClr val="bg1"/>
                </a:solidFill>
              </a:rPr>
              <a:t>Aggregation </a:t>
            </a:r>
            <a:r>
              <a:rPr lang="de-DE" dirty="0" err="1">
                <a:solidFill>
                  <a:schemeClr val="bg1"/>
                </a:solidFill>
              </a:rPr>
              <a:t>dependency</a:t>
            </a:r>
            <a:endParaRPr lang="de-DE" dirty="0">
              <a:solidFill>
                <a:schemeClr val="bg1"/>
              </a:solidFill>
            </a:endParaRPr>
          </a:p>
          <a:p>
            <a:r>
              <a:rPr lang="de-DE" dirty="0" err="1">
                <a:solidFill>
                  <a:schemeClr val="bg1"/>
                </a:solidFill>
              </a:rPr>
              <a:t>Missing</a:t>
            </a:r>
            <a:r>
              <a:rPr lang="de-DE" dirty="0">
                <a:solidFill>
                  <a:schemeClr val="bg1"/>
                </a:solidFill>
              </a:rPr>
              <a:t> </a:t>
            </a:r>
            <a:r>
              <a:rPr lang="de-DE" dirty="0" err="1">
                <a:solidFill>
                  <a:schemeClr val="bg1"/>
                </a:solidFill>
              </a:rPr>
              <a:t>datapoints</a:t>
            </a:r>
            <a:r>
              <a:rPr lang="de-DE" dirty="0">
                <a:solidFill>
                  <a:schemeClr val="bg1"/>
                </a:solidFill>
              </a:rPr>
              <a:t> </a:t>
            </a:r>
          </a:p>
        </p:txBody>
      </p:sp>
    </p:spTree>
    <p:extLst>
      <p:ext uri="{BB962C8B-B14F-4D97-AF65-F5344CB8AC3E}">
        <p14:creationId xmlns:p14="http://schemas.microsoft.com/office/powerpoint/2010/main" val="101281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Metric: What is important?</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14</a:t>
            </a:fld>
            <a:endParaRPr lang="de-DE"/>
          </a:p>
        </p:txBody>
      </p:sp>
      <p:sp>
        <p:nvSpPr>
          <p:cNvPr id="9" name="Textfeld 8">
            <a:extLst>
              <a:ext uri="{FF2B5EF4-FFF2-40B4-BE49-F238E27FC236}">
                <a16:creationId xmlns:a16="http://schemas.microsoft.com/office/drawing/2014/main" id="{56CD662E-5CFD-FB42-90B4-F52D3F230A32}"/>
              </a:ext>
            </a:extLst>
          </p:cNvPr>
          <p:cNvSpPr txBox="1"/>
          <p:nvPr/>
        </p:nvSpPr>
        <p:spPr>
          <a:xfrm>
            <a:off x="396667" y="6356351"/>
            <a:ext cx="6593985" cy="276999"/>
          </a:xfrm>
          <a:prstGeom prst="rect">
            <a:avLst/>
          </a:prstGeom>
          <a:noFill/>
        </p:spPr>
        <p:txBody>
          <a:bodyPr wrap="none" rtlCol="0">
            <a:spAutoFit/>
          </a:bodyPr>
          <a:lstStyle/>
          <a:p>
            <a:r>
              <a:rPr lang="de-DE" sz="1200" dirty="0"/>
              <a:t>Common </a:t>
            </a:r>
            <a:r>
              <a:rPr lang="de-DE" sz="1200" dirty="0" err="1"/>
              <a:t>Limitations</a:t>
            </a:r>
            <a:r>
              <a:rPr lang="de-DE" sz="1200" dirty="0"/>
              <a:t> </a:t>
            </a:r>
            <a:r>
              <a:rPr lang="de-DE" sz="1200" dirty="0" err="1"/>
              <a:t>of</a:t>
            </a:r>
            <a:r>
              <a:rPr lang="de-DE" sz="1200" dirty="0"/>
              <a:t> Image Processing </a:t>
            </a:r>
            <a:r>
              <a:rPr lang="de-DE" sz="1200" dirty="0" err="1"/>
              <a:t>Metrics</a:t>
            </a:r>
            <a:r>
              <a:rPr lang="de-DE" sz="1200" dirty="0"/>
              <a:t>: A Picture Story, Reinke et al., </a:t>
            </a:r>
            <a:r>
              <a:rPr lang="de-DE" sz="1200" dirty="0" err="1"/>
              <a:t>Preprint</a:t>
            </a:r>
            <a:r>
              <a:rPr lang="de-DE" sz="1200" dirty="0"/>
              <a:t>, 2021</a:t>
            </a:r>
          </a:p>
        </p:txBody>
      </p:sp>
      <p:pic>
        <p:nvPicPr>
          <p:cNvPr id="6" name="Grafik 5">
            <a:extLst>
              <a:ext uri="{FF2B5EF4-FFF2-40B4-BE49-F238E27FC236}">
                <a16:creationId xmlns:a16="http://schemas.microsoft.com/office/drawing/2014/main" id="{864B6D2D-01B3-9248-AC83-1DEC17873BD6}"/>
              </a:ext>
            </a:extLst>
          </p:cNvPr>
          <p:cNvPicPr>
            <a:picLocks noChangeAspect="1"/>
          </p:cNvPicPr>
          <p:nvPr/>
        </p:nvPicPr>
        <p:blipFill>
          <a:blip r:embed="rId3"/>
          <a:stretch>
            <a:fillRect/>
          </a:stretch>
        </p:blipFill>
        <p:spPr>
          <a:xfrm>
            <a:off x="512536" y="1830946"/>
            <a:ext cx="4998357" cy="3196107"/>
          </a:xfrm>
          <a:prstGeom prst="rect">
            <a:avLst/>
          </a:prstGeom>
        </p:spPr>
      </p:pic>
      <p:pic>
        <p:nvPicPr>
          <p:cNvPr id="13" name="Grafik 12">
            <a:extLst>
              <a:ext uri="{FF2B5EF4-FFF2-40B4-BE49-F238E27FC236}">
                <a16:creationId xmlns:a16="http://schemas.microsoft.com/office/drawing/2014/main" id="{66459605-5CE5-FE4D-8327-0034F2DC71BF}"/>
              </a:ext>
            </a:extLst>
          </p:cNvPr>
          <p:cNvPicPr>
            <a:picLocks noChangeAspect="1"/>
          </p:cNvPicPr>
          <p:nvPr/>
        </p:nvPicPr>
        <p:blipFill>
          <a:blip r:embed="rId4"/>
          <a:stretch>
            <a:fillRect/>
          </a:stretch>
        </p:blipFill>
        <p:spPr>
          <a:xfrm>
            <a:off x="6990652" y="1620905"/>
            <a:ext cx="4229100" cy="3616187"/>
          </a:xfrm>
          <a:prstGeom prst="rect">
            <a:avLst/>
          </a:prstGeom>
        </p:spPr>
      </p:pic>
    </p:spTree>
    <p:extLst>
      <p:ext uri="{BB962C8B-B14F-4D97-AF65-F5344CB8AC3E}">
        <p14:creationId xmlns:p14="http://schemas.microsoft.com/office/powerpoint/2010/main" val="190279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Metric: What is important?</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15</a:t>
            </a:fld>
            <a:endParaRPr lang="de-DE"/>
          </a:p>
        </p:txBody>
      </p:sp>
      <p:sp>
        <p:nvSpPr>
          <p:cNvPr id="9" name="Textfeld 8">
            <a:extLst>
              <a:ext uri="{FF2B5EF4-FFF2-40B4-BE49-F238E27FC236}">
                <a16:creationId xmlns:a16="http://schemas.microsoft.com/office/drawing/2014/main" id="{56CD662E-5CFD-FB42-90B4-F52D3F230A32}"/>
              </a:ext>
            </a:extLst>
          </p:cNvPr>
          <p:cNvSpPr txBox="1"/>
          <p:nvPr/>
        </p:nvSpPr>
        <p:spPr>
          <a:xfrm>
            <a:off x="396667" y="6356351"/>
            <a:ext cx="6593985" cy="276999"/>
          </a:xfrm>
          <a:prstGeom prst="rect">
            <a:avLst/>
          </a:prstGeom>
          <a:noFill/>
        </p:spPr>
        <p:txBody>
          <a:bodyPr wrap="none" rtlCol="0">
            <a:spAutoFit/>
          </a:bodyPr>
          <a:lstStyle/>
          <a:p>
            <a:r>
              <a:rPr lang="de-DE" sz="1200" dirty="0"/>
              <a:t>Common </a:t>
            </a:r>
            <a:r>
              <a:rPr lang="de-DE" sz="1200" dirty="0" err="1"/>
              <a:t>Limitations</a:t>
            </a:r>
            <a:r>
              <a:rPr lang="de-DE" sz="1200" dirty="0"/>
              <a:t> </a:t>
            </a:r>
            <a:r>
              <a:rPr lang="de-DE" sz="1200" dirty="0" err="1"/>
              <a:t>of</a:t>
            </a:r>
            <a:r>
              <a:rPr lang="de-DE" sz="1200" dirty="0"/>
              <a:t> Image Processing </a:t>
            </a:r>
            <a:r>
              <a:rPr lang="de-DE" sz="1200" dirty="0" err="1"/>
              <a:t>Metrics</a:t>
            </a:r>
            <a:r>
              <a:rPr lang="de-DE" sz="1200" dirty="0"/>
              <a:t>: A Picture Story, Reinke et al., </a:t>
            </a:r>
            <a:r>
              <a:rPr lang="de-DE" sz="1200" dirty="0" err="1"/>
              <a:t>Preprint</a:t>
            </a:r>
            <a:r>
              <a:rPr lang="de-DE" sz="1200" dirty="0"/>
              <a:t>, 2021</a:t>
            </a:r>
          </a:p>
        </p:txBody>
      </p:sp>
      <p:pic>
        <p:nvPicPr>
          <p:cNvPr id="8" name="Grafik 7">
            <a:extLst>
              <a:ext uri="{FF2B5EF4-FFF2-40B4-BE49-F238E27FC236}">
                <a16:creationId xmlns:a16="http://schemas.microsoft.com/office/drawing/2014/main" id="{91FA1A75-9361-5540-867F-570CD547D4BC}"/>
              </a:ext>
            </a:extLst>
          </p:cNvPr>
          <p:cNvPicPr>
            <a:picLocks noChangeAspect="1"/>
          </p:cNvPicPr>
          <p:nvPr/>
        </p:nvPicPr>
        <p:blipFill>
          <a:blip r:embed="rId3"/>
          <a:stretch>
            <a:fillRect/>
          </a:stretch>
        </p:blipFill>
        <p:spPr>
          <a:xfrm>
            <a:off x="607559" y="1307162"/>
            <a:ext cx="5488441" cy="4257494"/>
          </a:xfrm>
          <a:prstGeom prst="rect">
            <a:avLst/>
          </a:prstGeom>
        </p:spPr>
      </p:pic>
      <p:pic>
        <p:nvPicPr>
          <p:cNvPr id="3" name="Grafik 2">
            <a:extLst>
              <a:ext uri="{FF2B5EF4-FFF2-40B4-BE49-F238E27FC236}">
                <a16:creationId xmlns:a16="http://schemas.microsoft.com/office/drawing/2014/main" id="{786F4560-442E-A445-8D56-8CDB538A32AA}"/>
              </a:ext>
            </a:extLst>
          </p:cNvPr>
          <p:cNvPicPr>
            <a:picLocks noChangeAspect="1"/>
          </p:cNvPicPr>
          <p:nvPr/>
        </p:nvPicPr>
        <p:blipFill>
          <a:blip r:embed="rId4"/>
          <a:stretch>
            <a:fillRect/>
          </a:stretch>
        </p:blipFill>
        <p:spPr>
          <a:xfrm>
            <a:off x="6435959" y="1307162"/>
            <a:ext cx="5477147" cy="4257494"/>
          </a:xfrm>
          <a:prstGeom prst="rect">
            <a:avLst/>
          </a:prstGeom>
        </p:spPr>
      </p:pic>
    </p:spTree>
    <p:extLst>
      <p:ext uri="{BB962C8B-B14F-4D97-AF65-F5344CB8AC3E}">
        <p14:creationId xmlns:p14="http://schemas.microsoft.com/office/powerpoint/2010/main" val="93756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Metric: Which metrics should I use?</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16</a:t>
            </a:fld>
            <a:endParaRPr lang="de-DE"/>
          </a:p>
        </p:txBody>
      </p:sp>
      <p:pic>
        <p:nvPicPr>
          <p:cNvPr id="6" name="Grafik 5">
            <a:extLst>
              <a:ext uri="{FF2B5EF4-FFF2-40B4-BE49-F238E27FC236}">
                <a16:creationId xmlns:a16="http://schemas.microsoft.com/office/drawing/2014/main" id="{97FA928B-76ED-4749-8221-8170F4E5F7DF}"/>
              </a:ext>
            </a:extLst>
          </p:cNvPr>
          <p:cNvPicPr>
            <a:picLocks noChangeAspect="1"/>
          </p:cNvPicPr>
          <p:nvPr/>
        </p:nvPicPr>
        <p:blipFill>
          <a:blip r:embed="rId3"/>
          <a:stretch>
            <a:fillRect/>
          </a:stretch>
        </p:blipFill>
        <p:spPr>
          <a:xfrm>
            <a:off x="927497" y="2560058"/>
            <a:ext cx="9652000" cy="1447800"/>
          </a:xfrm>
          <a:prstGeom prst="rect">
            <a:avLst/>
          </a:prstGeom>
        </p:spPr>
      </p:pic>
      <p:sp>
        <p:nvSpPr>
          <p:cNvPr id="14" name="Textfeld 13">
            <a:extLst>
              <a:ext uri="{FF2B5EF4-FFF2-40B4-BE49-F238E27FC236}">
                <a16:creationId xmlns:a16="http://schemas.microsoft.com/office/drawing/2014/main" id="{B5B77D35-F856-AC44-8D88-878A29E9FE60}"/>
              </a:ext>
            </a:extLst>
          </p:cNvPr>
          <p:cNvSpPr txBox="1"/>
          <p:nvPr/>
        </p:nvSpPr>
        <p:spPr>
          <a:xfrm>
            <a:off x="396667" y="6356351"/>
            <a:ext cx="7848431" cy="276999"/>
          </a:xfrm>
          <a:prstGeom prst="rect">
            <a:avLst/>
          </a:prstGeom>
          <a:noFill/>
        </p:spPr>
        <p:txBody>
          <a:bodyPr wrap="none" rtlCol="0">
            <a:spAutoFit/>
          </a:bodyPr>
          <a:lstStyle/>
          <a:p>
            <a:r>
              <a:rPr lang="de-DE" sz="1200" dirty="0" err="1"/>
              <a:t>Metrics</a:t>
            </a:r>
            <a:r>
              <a:rPr lang="de-DE" sz="1200" dirty="0"/>
              <a:t> </a:t>
            </a:r>
            <a:r>
              <a:rPr lang="de-DE" sz="1200" dirty="0" err="1"/>
              <a:t>reloaded</a:t>
            </a:r>
            <a:r>
              <a:rPr lang="de-DE" sz="1200" dirty="0"/>
              <a:t>: </a:t>
            </a:r>
            <a:r>
              <a:rPr lang="de-DE" sz="1200" dirty="0" err="1"/>
              <a:t>Pitfalls</a:t>
            </a:r>
            <a:r>
              <a:rPr lang="de-DE" sz="1200" dirty="0"/>
              <a:t> </a:t>
            </a:r>
            <a:r>
              <a:rPr lang="de-DE" sz="1200" dirty="0" err="1"/>
              <a:t>and</a:t>
            </a:r>
            <a:r>
              <a:rPr lang="de-DE" sz="1200" dirty="0"/>
              <a:t> </a:t>
            </a:r>
            <a:r>
              <a:rPr lang="de-DE" sz="1200" dirty="0" err="1"/>
              <a:t>recommendations</a:t>
            </a:r>
            <a:r>
              <a:rPr lang="de-DE" sz="1200" dirty="0"/>
              <a:t> </a:t>
            </a:r>
            <a:r>
              <a:rPr lang="de-DE" sz="1200" dirty="0" err="1"/>
              <a:t>for</a:t>
            </a:r>
            <a:r>
              <a:rPr lang="de-DE" sz="1200" dirty="0"/>
              <a:t> </a:t>
            </a:r>
            <a:r>
              <a:rPr lang="de-DE" sz="1200" dirty="0" err="1"/>
              <a:t>image</a:t>
            </a:r>
            <a:r>
              <a:rPr lang="de-DE" sz="1200" dirty="0"/>
              <a:t> </a:t>
            </a:r>
            <a:r>
              <a:rPr lang="de-DE" sz="1200" dirty="0" err="1"/>
              <a:t>analysis</a:t>
            </a:r>
            <a:r>
              <a:rPr lang="de-DE" sz="1200" dirty="0"/>
              <a:t> </a:t>
            </a:r>
            <a:r>
              <a:rPr lang="de-DE" sz="1200" dirty="0" err="1"/>
              <a:t>validation</a:t>
            </a:r>
            <a:r>
              <a:rPr lang="de-DE" sz="1200" dirty="0"/>
              <a:t>, Lena Maier-Hein et al. , </a:t>
            </a:r>
            <a:r>
              <a:rPr lang="de-DE" sz="1200" dirty="0" err="1"/>
              <a:t>arxiv</a:t>
            </a:r>
            <a:r>
              <a:rPr lang="de-DE" sz="1200" dirty="0"/>
              <a:t>, 2022</a:t>
            </a:r>
          </a:p>
        </p:txBody>
      </p:sp>
    </p:spTree>
    <p:extLst>
      <p:ext uri="{BB962C8B-B14F-4D97-AF65-F5344CB8AC3E}">
        <p14:creationId xmlns:p14="http://schemas.microsoft.com/office/powerpoint/2010/main" val="330843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Metric: Which metrics should I use?</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17</a:t>
            </a:fld>
            <a:endParaRPr lang="de-DE"/>
          </a:p>
        </p:txBody>
      </p:sp>
      <p:pic>
        <p:nvPicPr>
          <p:cNvPr id="12" name="Grafik 11">
            <a:extLst>
              <a:ext uri="{FF2B5EF4-FFF2-40B4-BE49-F238E27FC236}">
                <a16:creationId xmlns:a16="http://schemas.microsoft.com/office/drawing/2014/main" id="{D34EBC1D-3005-084D-8FBE-5BA84F7C4576}"/>
              </a:ext>
            </a:extLst>
          </p:cNvPr>
          <p:cNvPicPr>
            <a:picLocks noChangeAspect="1"/>
          </p:cNvPicPr>
          <p:nvPr/>
        </p:nvPicPr>
        <p:blipFill>
          <a:blip r:embed="rId3"/>
          <a:stretch>
            <a:fillRect/>
          </a:stretch>
        </p:blipFill>
        <p:spPr>
          <a:xfrm>
            <a:off x="4079479" y="1036567"/>
            <a:ext cx="5638800" cy="5816600"/>
          </a:xfrm>
          <a:prstGeom prst="rect">
            <a:avLst/>
          </a:prstGeom>
        </p:spPr>
      </p:pic>
      <p:sp>
        <p:nvSpPr>
          <p:cNvPr id="7" name="Textfeld 6">
            <a:extLst>
              <a:ext uri="{FF2B5EF4-FFF2-40B4-BE49-F238E27FC236}">
                <a16:creationId xmlns:a16="http://schemas.microsoft.com/office/drawing/2014/main" id="{C9159FFB-AB06-0242-8CD5-65DF25BFF7E2}"/>
              </a:ext>
            </a:extLst>
          </p:cNvPr>
          <p:cNvSpPr txBox="1"/>
          <p:nvPr/>
        </p:nvSpPr>
        <p:spPr>
          <a:xfrm>
            <a:off x="396667" y="6356351"/>
            <a:ext cx="5471370" cy="461665"/>
          </a:xfrm>
          <a:prstGeom prst="rect">
            <a:avLst/>
          </a:prstGeom>
          <a:noFill/>
        </p:spPr>
        <p:txBody>
          <a:bodyPr wrap="none" rtlCol="0">
            <a:spAutoFit/>
          </a:bodyPr>
          <a:lstStyle/>
          <a:p>
            <a:r>
              <a:rPr lang="de-DE" sz="1200" dirty="0" err="1"/>
              <a:t>Metrics</a:t>
            </a:r>
            <a:r>
              <a:rPr lang="de-DE" sz="1200" dirty="0"/>
              <a:t> </a:t>
            </a:r>
            <a:r>
              <a:rPr lang="de-DE" sz="1200" dirty="0" err="1"/>
              <a:t>reloaded</a:t>
            </a:r>
            <a:r>
              <a:rPr lang="de-DE" sz="1200" dirty="0"/>
              <a:t>: </a:t>
            </a:r>
            <a:r>
              <a:rPr lang="de-DE" sz="1200" dirty="0" err="1"/>
              <a:t>Pitfalls</a:t>
            </a:r>
            <a:r>
              <a:rPr lang="de-DE" sz="1200" dirty="0"/>
              <a:t> </a:t>
            </a:r>
            <a:r>
              <a:rPr lang="de-DE" sz="1200" dirty="0" err="1"/>
              <a:t>and</a:t>
            </a:r>
            <a:r>
              <a:rPr lang="de-DE" sz="1200" dirty="0"/>
              <a:t> </a:t>
            </a:r>
            <a:r>
              <a:rPr lang="de-DE" sz="1200" dirty="0" err="1"/>
              <a:t>recommendations</a:t>
            </a:r>
            <a:r>
              <a:rPr lang="de-DE" sz="1200" dirty="0"/>
              <a:t> </a:t>
            </a:r>
            <a:r>
              <a:rPr lang="de-DE" sz="1200" dirty="0" err="1"/>
              <a:t>for</a:t>
            </a:r>
            <a:r>
              <a:rPr lang="de-DE" sz="1200" dirty="0"/>
              <a:t> </a:t>
            </a:r>
            <a:r>
              <a:rPr lang="de-DE" sz="1200" dirty="0" err="1"/>
              <a:t>image</a:t>
            </a:r>
            <a:r>
              <a:rPr lang="de-DE" sz="1200" dirty="0"/>
              <a:t> </a:t>
            </a:r>
            <a:r>
              <a:rPr lang="de-DE" sz="1200" dirty="0" err="1"/>
              <a:t>analysis</a:t>
            </a:r>
            <a:r>
              <a:rPr lang="de-DE" sz="1200" dirty="0"/>
              <a:t> </a:t>
            </a:r>
            <a:r>
              <a:rPr lang="de-DE" sz="1200" dirty="0" err="1"/>
              <a:t>validation</a:t>
            </a:r>
            <a:r>
              <a:rPr lang="de-DE" sz="1200" dirty="0"/>
              <a:t>, </a:t>
            </a:r>
          </a:p>
          <a:p>
            <a:r>
              <a:rPr lang="de-DE" sz="1200" dirty="0"/>
              <a:t>Lena Maier-Hein et al. , </a:t>
            </a:r>
            <a:r>
              <a:rPr lang="de-DE" sz="1200" dirty="0" err="1"/>
              <a:t>arxiv</a:t>
            </a:r>
            <a:r>
              <a:rPr lang="de-DE" sz="1200" dirty="0"/>
              <a:t>, 2022</a:t>
            </a:r>
          </a:p>
        </p:txBody>
      </p:sp>
    </p:spTree>
    <p:extLst>
      <p:ext uri="{BB962C8B-B14F-4D97-AF65-F5344CB8AC3E}">
        <p14:creationId xmlns:p14="http://schemas.microsoft.com/office/powerpoint/2010/main" val="3540030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Metric visualization</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18</a:t>
            </a:fld>
            <a:endParaRPr lang="de-DE"/>
          </a:p>
        </p:txBody>
      </p:sp>
      <p:sp>
        <p:nvSpPr>
          <p:cNvPr id="9" name="Textfeld 8">
            <a:extLst>
              <a:ext uri="{FF2B5EF4-FFF2-40B4-BE49-F238E27FC236}">
                <a16:creationId xmlns:a16="http://schemas.microsoft.com/office/drawing/2014/main" id="{56CD662E-5CFD-FB42-90B4-F52D3F230A32}"/>
              </a:ext>
            </a:extLst>
          </p:cNvPr>
          <p:cNvSpPr txBox="1"/>
          <p:nvPr/>
        </p:nvSpPr>
        <p:spPr>
          <a:xfrm>
            <a:off x="396667" y="6356351"/>
            <a:ext cx="8542723" cy="276999"/>
          </a:xfrm>
          <a:prstGeom prst="rect">
            <a:avLst/>
          </a:prstGeom>
          <a:noFill/>
        </p:spPr>
        <p:txBody>
          <a:bodyPr wrap="none" rtlCol="0">
            <a:spAutoFit/>
          </a:bodyPr>
          <a:lstStyle/>
          <a:p>
            <a:r>
              <a:rPr lang="de-DE" sz="1200" dirty="0" err="1"/>
              <a:t>Methods</a:t>
            </a:r>
            <a:r>
              <a:rPr lang="de-DE" sz="1200" dirty="0"/>
              <a:t> </a:t>
            </a:r>
            <a:r>
              <a:rPr lang="de-DE" sz="1200" dirty="0" err="1"/>
              <a:t>and</a:t>
            </a:r>
            <a:r>
              <a:rPr lang="de-DE" sz="1200" dirty="0"/>
              <a:t> open‑</a:t>
            </a:r>
            <a:r>
              <a:rPr lang="de-DE" sz="1200" dirty="0" err="1"/>
              <a:t>source</a:t>
            </a:r>
            <a:r>
              <a:rPr lang="de-DE" sz="1200" dirty="0"/>
              <a:t> </a:t>
            </a:r>
            <a:r>
              <a:rPr lang="de-DE" sz="1200" dirty="0" err="1"/>
              <a:t>toolkit</a:t>
            </a:r>
            <a:r>
              <a:rPr lang="de-DE" sz="1200" dirty="0"/>
              <a:t> </a:t>
            </a:r>
            <a:r>
              <a:rPr lang="de-DE" sz="1200" dirty="0" err="1"/>
              <a:t>for</a:t>
            </a:r>
            <a:r>
              <a:rPr lang="de-DE" sz="1200" dirty="0"/>
              <a:t> </a:t>
            </a:r>
            <a:r>
              <a:rPr lang="de-DE" sz="1200" dirty="0" err="1"/>
              <a:t>analyzing</a:t>
            </a:r>
            <a:r>
              <a:rPr lang="de-DE" sz="1200" dirty="0"/>
              <a:t> </a:t>
            </a:r>
            <a:r>
              <a:rPr lang="de-DE" sz="1200" dirty="0" err="1"/>
              <a:t>and</a:t>
            </a:r>
            <a:r>
              <a:rPr lang="de-DE" sz="1200" dirty="0"/>
              <a:t> </a:t>
            </a:r>
            <a:r>
              <a:rPr lang="de-DE" sz="1200" dirty="0" err="1"/>
              <a:t>visualizing</a:t>
            </a:r>
            <a:r>
              <a:rPr lang="de-DE" sz="1200" dirty="0"/>
              <a:t> </a:t>
            </a:r>
            <a:r>
              <a:rPr lang="de-DE" sz="1200" dirty="0" err="1"/>
              <a:t>challenge</a:t>
            </a:r>
            <a:r>
              <a:rPr lang="de-DE" sz="1200" dirty="0"/>
              <a:t> </a:t>
            </a:r>
            <a:r>
              <a:rPr lang="de-DE" sz="1200" dirty="0" err="1"/>
              <a:t>results</a:t>
            </a:r>
            <a:r>
              <a:rPr lang="de-DE" sz="1200" dirty="0"/>
              <a:t>, </a:t>
            </a:r>
            <a:r>
              <a:rPr lang="de-DE" sz="1200" dirty="0" err="1"/>
              <a:t>Wiesenfarth</a:t>
            </a:r>
            <a:r>
              <a:rPr lang="de-DE" sz="1200" dirty="0"/>
              <a:t> et al., Nature </a:t>
            </a:r>
            <a:r>
              <a:rPr lang="de-DE" sz="1200" dirty="0" err="1"/>
              <a:t>scientific</a:t>
            </a:r>
            <a:r>
              <a:rPr lang="de-DE" sz="1200" dirty="0"/>
              <a:t> </a:t>
            </a:r>
            <a:r>
              <a:rPr lang="de-DE" sz="1200" dirty="0" err="1"/>
              <a:t>reports</a:t>
            </a:r>
            <a:endParaRPr lang="de-DE" sz="1200" dirty="0"/>
          </a:p>
        </p:txBody>
      </p:sp>
      <p:sp>
        <p:nvSpPr>
          <p:cNvPr id="2" name="Textfeld 1">
            <a:extLst>
              <a:ext uri="{FF2B5EF4-FFF2-40B4-BE49-F238E27FC236}">
                <a16:creationId xmlns:a16="http://schemas.microsoft.com/office/drawing/2014/main" id="{4618A2A2-A84D-4445-8B4E-C8C5A51BA811}"/>
              </a:ext>
            </a:extLst>
          </p:cNvPr>
          <p:cNvSpPr txBox="1"/>
          <p:nvPr/>
        </p:nvSpPr>
        <p:spPr>
          <a:xfrm>
            <a:off x="906235" y="1652080"/>
            <a:ext cx="4929555" cy="369332"/>
          </a:xfrm>
          <a:prstGeom prst="rect">
            <a:avLst/>
          </a:prstGeom>
          <a:noFill/>
        </p:spPr>
        <p:txBody>
          <a:bodyPr wrap="none" rtlCol="0">
            <a:spAutoFit/>
          </a:bodyPr>
          <a:lstStyle/>
          <a:p>
            <a:r>
              <a:rPr lang="de-DE" dirty="0" err="1"/>
              <a:t>Evaluate</a:t>
            </a:r>
            <a:r>
              <a:rPr lang="de-DE" dirty="0"/>
              <a:t> on multiple </a:t>
            </a:r>
            <a:r>
              <a:rPr lang="de-DE" dirty="0" err="1"/>
              <a:t>metrics</a:t>
            </a:r>
            <a:r>
              <a:rPr lang="de-DE" dirty="0"/>
              <a:t> </a:t>
            </a:r>
            <a:r>
              <a:rPr lang="de-DE" dirty="0" err="1"/>
              <a:t>and</a:t>
            </a:r>
            <a:r>
              <a:rPr lang="de-DE" dirty="0"/>
              <a:t> </a:t>
            </a:r>
            <a:r>
              <a:rPr lang="de-DE" dirty="0" err="1"/>
              <a:t>visualize</a:t>
            </a:r>
            <a:r>
              <a:rPr lang="de-DE" dirty="0"/>
              <a:t> </a:t>
            </a:r>
            <a:r>
              <a:rPr lang="de-DE" dirty="0" err="1"/>
              <a:t>well</a:t>
            </a:r>
            <a:endParaRPr lang="de-DE" dirty="0"/>
          </a:p>
        </p:txBody>
      </p:sp>
      <p:pic>
        <p:nvPicPr>
          <p:cNvPr id="4" name="Grafik 3">
            <a:extLst>
              <a:ext uri="{FF2B5EF4-FFF2-40B4-BE49-F238E27FC236}">
                <a16:creationId xmlns:a16="http://schemas.microsoft.com/office/drawing/2014/main" id="{7729A5E5-DAA7-3944-BC90-F9C47F38C70F}"/>
              </a:ext>
            </a:extLst>
          </p:cNvPr>
          <p:cNvPicPr>
            <a:picLocks noChangeAspect="1"/>
          </p:cNvPicPr>
          <p:nvPr/>
        </p:nvPicPr>
        <p:blipFill>
          <a:blip r:embed="rId3"/>
          <a:stretch>
            <a:fillRect/>
          </a:stretch>
        </p:blipFill>
        <p:spPr>
          <a:xfrm>
            <a:off x="184290" y="2627619"/>
            <a:ext cx="5651500" cy="2616200"/>
          </a:xfrm>
          <a:prstGeom prst="rect">
            <a:avLst/>
          </a:prstGeom>
        </p:spPr>
      </p:pic>
      <p:pic>
        <p:nvPicPr>
          <p:cNvPr id="12" name="Grafik 11">
            <a:extLst>
              <a:ext uri="{FF2B5EF4-FFF2-40B4-BE49-F238E27FC236}">
                <a16:creationId xmlns:a16="http://schemas.microsoft.com/office/drawing/2014/main" id="{6FA20F0D-F633-B740-AFEA-AA341D67EB70}"/>
              </a:ext>
            </a:extLst>
          </p:cNvPr>
          <p:cNvPicPr>
            <a:picLocks noChangeAspect="1"/>
          </p:cNvPicPr>
          <p:nvPr/>
        </p:nvPicPr>
        <p:blipFill>
          <a:blip r:embed="rId4"/>
          <a:stretch>
            <a:fillRect/>
          </a:stretch>
        </p:blipFill>
        <p:spPr>
          <a:xfrm>
            <a:off x="6096001" y="2765693"/>
            <a:ext cx="5553160" cy="1789978"/>
          </a:xfrm>
          <a:prstGeom prst="rect">
            <a:avLst/>
          </a:prstGeom>
        </p:spPr>
      </p:pic>
    </p:spTree>
    <p:extLst>
      <p:ext uri="{BB962C8B-B14F-4D97-AF65-F5344CB8AC3E}">
        <p14:creationId xmlns:p14="http://schemas.microsoft.com/office/powerpoint/2010/main" val="398880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Observer dependency</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19</a:t>
            </a:fld>
            <a:endParaRPr lang="de-DE"/>
          </a:p>
        </p:txBody>
      </p:sp>
      <p:pic>
        <p:nvPicPr>
          <p:cNvPr id="1026" name="Picture 2" descr="The kappa coefficient of agreement. This equation measures the fraction...  | Download Scientific Diagram">
            <a:extLst>
              <a:ext uri="{FF2B5EF4-FFF2-40B4-BE49-F238E27FC236}">
                <a16:creationId xmlns:a16="http://schemas.microsoft.com/office/drawing/2014/main" id="{430A2AC3-5CBE-DD47-9AB4-4804C4A05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751" y="2746185"/>
            <a:ext cx="5303157" cy="3114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C888B799-8454-C94B-A8DD-458487EA27E3}"/>
              </a:ext>
            </a:extLst>
          </p:cNvPr>
          <p:cNvSpPr txBox="1"/>
          <p:nvPr/>
        </p:nvSpPr>
        <p:spPr>
          <a:xfrm>
            <a:off x="5702082" y="2250213"/>
            <a:ext cx="6489918" cy="369332"/>
          </a:xfrm>
          <a:prstGeom prst="rect">
            <a:avLst/>
          </a:prstGeom>
          <a:noFill/>
        </p:spPr>
        <p:txBody>
          <a:bodyPr wrap="none" rtlCol="0">
            <a:spAutoFit/>
          </a:bodyPr>
          <a:lstStyle/>
          <a:p>
            <a:r>
              <a:rPr lang="de-DE" dirty="0" err="1"/>
              <a:t>Measure</a:t>
            </a:r>
            <a:r>
              <a:rPr lang="de-DE" dirty="0"/>
              <a:t> </a:t>
            </a:r>
            <a:r>
              <a:rPr lang="de-DE" dirty="0" err="1"/>
              <a:t>agreement</a:t>
            </a:r>
            <a:r>
              <a:rPr lang="de-DE" dirty="0"/>
              <a:t> </a:t>
            </a:r>
            <a:r>
              <a:rPr lang="de-DE" dirty="0" err="1"/>
              <a:t>to</a:t>
            </a:r>
            <a:r>
              <a:rPr lang="de-DE" dirty="0"/>
              <a:t> different </a:t>
            </a:r>
            <a:r>
              <a:rPr lang="de-DE" dirty="0" err="1"/>
              <a:t>observers</a:t>
            </a:r>
            <a:r>
              <a:rPr lang="de-DE" dirty="0"/>
              <a:t> (</a:t>
            </a:r>
            <a:r>
              <a:rPr lang="de-DE" dirty="0" err="1"/>
              <a:t>and</a:t>
            </a:r>
            <a:r>
              <a:rPr lang="de-DE" dirty="0"/>
              <a:t> </a:t>
            </a:r>
            <a:r>
              <a:rPr lang="de-DE" dirty="0" err="1"/>
              <a:t>interobserver</a:t>
            </a:r>
            <a:r>
              <a:rPr lang="de-DE" dirty="0"/>
              <a:t>)</a:t>
            </a:r>
          </a:p>
        </p:txBody>
      </p:sp>
      <p:sp>
        <p:nvSpPr>
          <p:cNvPr id="12" name="Textfeld 11">
            <a:extLst>
              <a:ext uri="{FF2B5EF4-FFF2-40B4-BE49-F238E27FC236}">
                <a16:creationId xmlns:a16="http://schemas.microsoft.com/office/drawing/2014/main" id="{BC735A39-B4E8-AD4B-9795-C905EE5CB517}"/>
              </a:ext>
            </a:extLst>
          </p:cNvPr>
          <p:cNvSpPr txBox="1"/>
          <p:nvPr/>
        </p:nvSpPr>
        <p:spPr>
          <a:xfrm>
            <a:off x="1151853" y="2148052"/>
            <a:ext cx="3005951" cy="646331"/>
          </a:xfrm>
          <a:prstGeom prst="rect">
            <a:avLst/>
          </a:prstGeom>
          <a:noFill/>
        </p:spPr>
        <p:txBody>
          <a:bodyPr wrap="none" rtlCol="0">
            <a:spAutoFit/>
          </a:bodyPr>
          <a:lstStyle/>
          <a:p>
            <a:r>
              <a:rPr lang="de-DE" dirty="0" err="1"/>
              <a:t>Have</a:t>
            </a:r>
            <a:r>
              <a:rPr lang="de-DE" dirty="0"/>
              <a:t> multiple </a:t>
            </a:r>
            <a:r>
              <a:rPr lang="de-DE" dirty="0" err="1"/>
              <a:t>observers</a:t>
            </a:r>
            <a:r>
              <a:rPr lang="de-DE" dirty="0"/>
              <a:t> </a:t>
            </a:r>
            <a:r>
              <a:rPr lang="de-DE" dirty="0" err="1"/>
              <a:t>or</a:t>
            </a:r>
            <a:r>
              <a:rPr lang="de-DE" dirty="0"/>
              <a:t> </a:t>
            </a:r>
          </a:p>
          <a:p>
            <a:r>
              <a:rPr lang="de-DE" dirty="0" err="1"/>
              <a:t>let</a:t>
            </a:r>
            <a:r>
              <a:rPr lang="de-DE" dirty="0"/>
              <a:t> </a:t>
            </a:r>
            <a:r>
              <a:rPr lang="de-DE" dirty="0" err="1"/>
              <a:t>one</a:t>
            </a:r>
            <a:r>
              <a:rPr lang="de-DE" dirty="0"/>
              <a:t> </a:t>
            </a:r>
            <a:r>
              <a:rPr lang="de-DE" dirty="0" err="1"/>
              <a:t>observer</a:t>
            </a:r>
            <a:r>
              <a:rPr lang="de-DE" dirty="0"/>
              <a:t> </a:t>
            </a:r>
            <a:r>
              <a:rPr lang="de-DE" dirty="0" err="1"/>
              <a:t>reannotate</a:t>
            </a:r>
            <a:endParaRPr lang="de-DE" dirty="0"/>
          </a:p>
        </p:txBody>
      </p:sp>
      <p:pic>
        <p:nvPicPr>
          <p:cNvPr id="1028" name="Picture 4" descr="Identical Twin Doctors Deliver Healthcare and COVID Awareness in Philly |  PEOPLE.com">
            <a:extLst>
              <a:ext uri="{FF2B5EF4-FFF2-40B4-BE49-F238E27FC236}">
                <a16:creationId xmlns:a16="http://schemas.microsoft.com/office/drawing/2014/main" id="{2FDC6B13-3A43-F341-A0E4-DAA5B2C845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579" y="3176662"/>
            <a:ext cx="3015343" cy="226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36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12CC60B7-25E0-8E4E-A54F-759F222AF4E5}"/>
              </a:ext>
            </a:extLst>
          </p:cNvPr>
          <p:cNvSpPr>
            <a:spLocks noGrp="1"/>
          </p:cNvSpPr>
          <p:nvPr>
            <p:ph type="body" sz="quarter" idx="10"/>
          </p:nvPr>
        </p:nvSpPr>
        <p:spPr>
          <a:xfrm>
            <a:off x="1306800" y="1209600"/>
            <a:ext cx="3600000" cy="584775"/>
          </a:xfrm>
        </p:spPr>
        <p:txBody>
          <a:bodyPr/>
          <a:lstStyle/>
          <a:p>
            <a:r>
              <a:rPr lang="en-US"/>
              <a:t>Agenda</a:t>
            </a:r>
          </a:p>
        </p:txBody>
      </p:sp>
      <p:sp>
        <p:nvSpPr>
          <p:cNvPr id="10" name="Textplatzhalter 9">
            <a:extLst>
              <a:ext uri="{FF2B5EF4-FFF2-40B4-BE49-F238E27FC236}">
                <a16:creationId xmlns:a16="http://schemas.microsoft.com/office/drawing/2014/main" id="{4D46998C-406A-7C41-B86B-926C3E7E400A}"/>
              </a:ext>
            </a:extLst>
          </p:cNvPr>
          <p:cNvSpPr>
            <a:spLocks noGrp="1"/>
          </p:cNvSpPr>
          <p:nvPr>
            <p:ph type="body" sz="quarter" idx="11"/>
          </p:nvPr>
        </p:nvSpPr>
        <p:spPr>
          <a:xfrm>
            <a:off x="1306800" y="2196000"/>
            <a:ext cx="7369840" cy="1836400"/>
          </a:xfrm>
        </p:spPr>
        <p:txBody>
          <a:bodyPr/>
          <a:lstStyle/>
          <a:p>
            <a:r>
              <a:rPr lang="en-US" dirty="0"/>
              <a:t>Trends in Biomedical Challenges</a:t>
            </a:r>
          </a:p>
          <a:p>
            <a:r>
              <a:rPr lang="en-US" dirty="0"/>
              <a:t>Pitfalls in evaluation</a:t>
            </a:r>
          </a:p>
          <a:p>
            <a:r>
              <a:rPr lang="en-US" dirty="0"/>
              <a:t>What to do?</a:t>
            </a:r>
          </a:p>
          <a:p>
            <a:r>
              <a:rPr lang="en-US" dirty="0"/>
              <a:t>Your experience</a:t>
            </a:r>
          </a:p>
          <a:p>
            <a:endParaRPr lang="en-US" dirty="0"/>
          </a:p>
        </p:txBody>
      </p:sp>
    </p:spTree>
    <p:extLst>
      <p:ext uri="{BB962C8B-B14F-4D97-AF65-F5344CB8AC3E}">
        <p14:creationId xmlns:p14="http://schemas.microsoft.com/office/powerpoint/2010/main" val="185610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Missing datapoints</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20</a:t>
            </a:fld>
            <a:endParaRPr lang="de-DE"/>
          </a:p>
        </p:txBody>
      </p:sp>
      <p:pic>
        <p:nvPicPr>
          <p:cNvPr id="4" name="Grafik 3">
            <a:extLst>
              <a:ext uri="{FF2B5EF4-FFF2-40B4-BE49-F238E27FC236}">
                <a16:creationId xmlns:a16="http://schemas.microsoft.com/office/drawing/2014/main" id="{E26ACBEF-35D7-D443-9208-99FE1C1AFC60}"/>
              </a:ext>
            </a:extLst>
          </p:cNvPr>
          <p:cNvPicPr>
            <a:picLocks noChangeAspect="1"/>
          </p:cNvPicPr>
          <p:nvPr/>
        </p:nvPicPr>
        <p:blipFill>
          <a:blip r:embed="rId3"/>
          <a:stretch>
            <a:fillRect/>
          </a:stretch>
        </p:blipFill>
        <p:spPr>
          <a:xfrm>
            <a:off x="1791607" y="3464865"/>
            <a:ext cx="4127500" cy="1295400"/>
          </a:xfrm>
          <a:prstGeom prst="rect">
            <a:avLst/>
          </a:prstGeom>
        </p:spPr>
      </p:pic>
      <p:pic>
        <p:nvPicPr>
          <p:cNvPr id="6" name="Grafik 5">
            <a:extLst>
              <a:ext uri="{FF2B5EF4-FFF2-40B4-BE49-F238E27FC236}">
                <a16:creationId xmlns:a16="http://schemas.microsoft.com/office/drawing/2014/main" id="{1241E696-8FE2-5C4A-A08F-55F9DDD5BE30}"/>
              </a:ext>
            </a:extLst>
          </p:cNvPr>
          <p:cNvPicPr>
            <a:picLocks noChangeAspect="1"/>
          </p:cNvPicPr>
          <p:nvPr/>
        </p:nvPicPr>
        <p:blipFill>
          <a:blip r:embed="rId4"/>
          <a:stretch>
            <a:fillRect/>
          </a:stretch>
        </p:blipFill>
        <p:spPr>
          <a:xfrm>
            <a:off x="1766207" y="1729436"/>
            <a:ext cx="4152900" cy="368300"/>
          </a:xfrm>
          <a:prstGeom prst="rect">
            <a:avLst/>
          </a:prstGeom>
        </p:spPr>
      </p:pic>
      <p:pic>
        <p:nvPicPr>
          <p:cNvPr id="13" name="Picture 2" descr="Stockfotos Questionmark Bilder, Stockfotografie Questionmark - lizenzfreie  Fotos | Depositphotos">
            <a:extLst>
              <a:ext uri="{FF2B5EF4-FFF2-40B4-BE49-F238E27FC236}">
                <a16:creationId xmlns:a16="http://schemas.microsoft.com/office/drawing/2014/main" id="{069BF9DB-B402-794B-A835-25E55D7C2C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8774" y="774770"/>
            <a:ext cx="4359729" cy="435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959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Aggregation</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21</a:t>
            </a:fld>
            <a:endParaRPr lang="de-DE"/>
          </a:p>
        </p:txBody>
      </p:sp>
      <p:pic>
        <p:nvPicPr>
          <p:cNvPr id="2050" name="Picture 2" descr="Stockfotos Questionmark Bilder, Stockfotografie Questionmark - lizenzfreie  Fotos | Depositphotos">
            <a:extLst>
              <a:ext uri="{FF2B5EF4-FFF2-40B4-BE49-F238E27FC236}">
                <a16:creationId xmlns:a16="http://schemas.microsoft.com/office/drawing/2014/main" id="{7CB2B93A-5C8C-3040-896A-E870D9215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014" y="1036567"/>
            <a:ext cx="4359729" cy="435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38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166149C4-2E35-0C46-8C43-611761F70748}"/>
              </a:ext>
            </a:extLst>
          </p:cNvPr>
          <p:cNvSpPr>
            <a:spLocks noGrp="1"/>
          </p:cNvSpPr>
          <p:nvPr>
            <p:ph type="body" sz="quarter" idx="10"/>
          </p:nvPr>
        </p:nvSpPr>
        <p:spPr>
          <a:xfrm>
            <a:off x="2217600" y="1288800"/>
            <a:ext cx="8640000" cy="1938992"/>
          </a:xfrm>
        </p:spPr>
        <p:txBody>
          <a:bodyPr/>
          <a:lstStyle/>
          <a:p>
            <a:r>
              <a:rPr lang="en-US" dirty="0"/>
              <a:t>What are your experiences? </a:t>
            </a:r>
            <a:endParaRPr lang="en-US" b="1" dirty="0"/>
          </a:p>
        </p:txBody>
      </p:sp>
    </p:spTree>
    <p:extLst>
      <p:ext uri="{BB962C8B-B14F-4D97-AF65-F5344CB8AC3E}">
        <p14:creationId xmlns:p14="http://schemas.microsoft.com/office/powerpoint/2010/main" val="279462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b="1" u="sng" dirty="0">
                <a:latin typeface="Arial" panose="020B0604020202020204" pitchFamily="34" charset="0"/>
                <a:cs typeface="Arial" panose="020B0604020202020204" pitchFamily="34" charset="0"/>
              </a:rPr>
              <a:t>Summary</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23</a:t>
            </a:fld>
            <a:endParaRPr lang="de-DE"/>
          </a:p>
        </p:txBody>
      </p:sp>
      <p:sp>
        <p:nvSpPr>
          <p:cNvPr id="3" name="Textfeld 2">
            <a:extLst>
              <a:ext uri="{FF2B5EF4-FFF2-40B4-BE49-F238E27FC236}">
                <a16:creationId xmlns:a16="http://schemas.microsoft.com/office/drawing/2014/main" id="{FCE3D388-8099-1C49-9393-F5BC462BEC66}"/>
              </a:ext>
            </a:extLst>
          </p:cNvPr>
          <p:cNvSpPr txBox="1"/>
          <p:nvPr/>
        </p:nvSpPr>
        <p:spPr>
          <a:xfrm>
            <a:off x="1986270" y="1808286"/>
            <a:ext cx="8358378" cy="3785652"/>
          </a:xfrm>
          <a:prstGeom prst="rect">
            <a:avLst/>
          </a:prstGeom>
          <a:noFill/>
        </p:spPr>
        <p:txBody>
          <a:bodyPr wrap="none" rtlCol="0">
            <a:spAutoFit/>
          </a:bodyPr>
          <a:lstStyle/>
          <a:p>
            <a:r>
              <a:rPr lang="de-DE" sz="2400" b="1" dirty="0"/>
              <a:t>- </a:t>
            </a:r>
            <a:r>
              <a:rPr lang="de-DE" sz="2400" b="1" dirty="0" err="1"/>
              <a:t>Use</a:t>
            </a:r>
            <a:r>
              <a:rPr lang="de-DE" sz="2400" b="1" dirty="0"/>
              <a:t> different </a:t>
            </a:r>
            <a:r>
              <a:rPr lang="de-DE" sz="2400" b="1" dirty="0" err="1"/>
              <a:t>evaluation</a:t>
            </a:r>
            <a:r>
              <a:rPr lang="de-DE" sz="2400" b="1" dirty="0"/>
              <a:t> </a:t>
            </a:r>
            <a:r>
              <a:rPr lang="de-DE" sz="2400" b="1" dirty="0" err="1"/>
              <a:t>schemes</a:t>
            </a:r>
            <a:r>
              <a:rPr lang="de-DE" sz="2400" b="1" dirty="0"/>
              <a:t> </a:t>
            </a:r>
            <a:r>
              <a:rPr lang="de-DE" sz="2400" b="1" dirty="0" err="1"/>
              <a:t>and</a:t>
            </a:r>
            <a:r>
              <a:rPr lang="de-DE" sz="2400" b="1" dirty="0"/>
              <a:t> </a:t>
            </a:r>
            <a:r>
              <a:rPr lang="de-DE" sz="2400" b="1" dirty="0" err="1"/>
              <a:t>visualize</a:t>
            </a:r>
            <a:r>
              <a:rPr lang="de-DE" sz="2400" b="1" dirty="0"/>
              <a:t> </a:t>
            </a:r>
            <a:r>
              <a:rPr lang="de-DE" sz="2400" b="1" dirty="0" err="1"/>
              <a:t>results</a:t>
            </a:r>
            <a:endParaRPr lang="de-DE" sz="2400" b="1" dirty="0"/>
          </a:p>
          <a:p>
            <a:endParaRPr lang="de-DE" sz="2400" b="1" dirty="0"/>
          </a:p>
          <a:p>
            <a:endParaRPr lang="de-DE" sz="2400" b="1" dirty="0"/>
          </a:p>
          <a:p>
            <a:r>
              <a:rPr lang="de-DE" sz="2400" b="1" dirty="0"/>
              <a:t>- </a:t>
            </a:r>
            <a:r>
              <a:rPr lang="de-DE" sz="2400" b="1" dirty="0" err="1"/>
              <a:t>Make</a:t>
            </a:r>
            <a:r>
              <a:rPr lang="de-DE" sz="2400" b="1" dirty="0"/>
              <a:t> </a:t>
            </a:r>
            <a:r>
              <a:rPr lang="de-DE" sz="2400" b="1" dirty="0" err="1"/>
              <a:t>clear</a:t>
            </a:r>
            <a:r>
              <a:rPr lang="de-DE" sz="2400" b="1" dirty="0"/>
              <a:t> </a:t>
            </a:r>
            <a:r>
              <a:rPr lang="de-DE" sz="2400" b="1" dirty="0" err="1"/>
              <a:t>why</a:t>
            </a:r>
            <a:r>
              <a:rPr lang="de-DE" sz="2400" b="1" dirty="0"/>
              <a:t> </a:t>
            </a:r>
            <a:r>
              <a:rPr lang="de-DE" sz="2400" b="1" dirty="0" err="1"/>
              <a:t>those</a:t>
            </a:r>
            <a:r>
              <a:rPr lang="de-DE" sz="2400" b="1" dirty="0"/>
              <a:t> </a:t>
            </a:r>
            <a:r>
              <a:rPr lang="de-DE" sz="2400" b="1" dirty="0" err="1"/>
              <a:t>metrics</a:t>
            </a:r>
            <a:r>
              <a:rPr lang="de-DE" sz="2400" b="1" dirty="0"/>
              <a:t> </a:t>
            </a:r>
            <a:r>
              <a:rPr lang="de-DE" sz="2400" b="1" dirty="0" err="1"/>
              <a:t>were</a:t>
            </a:r>
            <a:r>
              <a:rPr lang="de-DE" sz="2400" b="1" dirty="0"/>
              <a:t> </a:t>
            </a:r>
            <a:r>
              <a:rPr lang="de-DE" sz="2400" b="1" dirty="0" err="1"/>
              <a:t>chosen</a:t>
            </a:r>
            <a:endParaRPr lang="de-DE" sz="2400" b="1" dirty="0"/>
          </a:p>
          <a:p>
            <a:endParaRPr lang="de-DE" sz="2400" b="1" dirty="0"/>
          </a:p>
          <a:p>
            <a:endParaRPr lang="de-DE" sz="2400" b="1" dirty="0"/>
          </a:p>
          <a:p>
            <a:r>
              <a:rPr lang="de-DE" sz="2400" b="1" dirty="0"/>
              <a:t>- </a:t>
            </a:r>
            <a:r>
              <a:rPr lang="de-DE" sz="2400" b="1" dirty="0" err="1"/>
              <a:t>Use</a:t>
            </a:r>
            <a:r>
              <a:rPr lang="de-DE" sz="2400" b="1" dirty="0"/>
              <a:t> multiple </a:t>
            </a:r>
            <a:r>
              <a:rPr lang="de-DE" sz="2400" b="1" dirty="0" err="1"/>
              <a:t>observers</a:t>
            </a:r>
            <a:r>
              <a:rPr lang="de-DE" sz="2400" b="1" dirty="0"/>
              <a:t> </a:t>
            </a:r>
            <a:r>
              <a:rPr lang="de-DE" sz="2400" b="1" dirty="0" err="1"/>
              <a:t>if</a:t>
            </a:r>
            <a:r>
              <a:rPr lang="de-DE" sz="2400" b="1" dirty="0"/>
              <a:t> </a:t>
            </a:r>
            <a:r>
              <a:rPr lang="de-DE" sz="2400" b="1" dirty="0" err="1"/>
              <a:t>possible</a:t>
            </a:r>
            <a:endParaRPr lang="de-DE" sz="2400" b="1" dirty="0"/>
          </a:p>
          <a:p>
            <a:endParaRPr lang="de-DE" sz="2400" b="1" dirty="0"/>
          </a:p>
          <a:p>
            <a:endParaRPr lang="de-DE" sz="2400" b="1" dirty="0"/>
          </a:p>
          <a:p>
            <a:r>
              <a:rPr lang="de-DE" sz="2400" b="1" dirty="0"/>
              <a:t>- </a:t>
            </a:r>
            <a:r>
              <a:rPr lang="de-DE" sz="2400" b="1" dirty="0" err="1"/>
              <a:t>Make</a:t>
            </a:r>
            <a:r>
              <a:rPr lang="de-DE" sz="2400" b="1" dirty="0"/>
              <a:t> </a:t>
            </a:r>
            <a:r>
              <a:rPr lang="de-DE" sz="2400" b="1" dirty="0" err="1"/>
              <a:t>limitations</a:t>
            </a:r>
            <a:r>
              <a:rPr lang="de-DE" sz="2400" b="1" dirty="0"/>
              <a:t> </a:t>
            </a:r>
            <a:r>
              <a:rPr lang="de-DE" sz="2400" b="1" dirty="0" err="1"/>
              <a:t>clear</a:t>
            </a:r>
            <a:endParaRPr lang="de-DE" sz="2400" b="1" dirty="0"/>
          </a:p>
        </p:txBody>
      </p:sp>
    </p:spTree>
    <p:extLst>
      <p:ext uri="{BB962C8B-B14F-4D97-AF65-F5344CB8AC3E}">
        <p14:creationId xmlns:p14="http://schemas.microsoft.com/office/powerpoint/2010/main" val="237554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166149C4-2E35-0C46-8C43-611761F70748}"/>
              </a:ext>
            </a:extLst>
          </p:cNvPr>
          <p:cNvSpPr>
            <a:spLocks noGrp="1"/>
          </p:cNvSpPr>
          <p:nvPr>
            <p:ph type="body" sz="quarter" idx="10"/>
          </p:nvPr>
        </p:nvSpPr>
        <p:spPr>
          <a:xfrm>
            <a:off x="2217600" y="1288800"/>
            <a:ext cx="8640000" cy="1015663"/>
          </a:xfrm>
        </p:spPr>
        <p:txBody>
          <a:bodyPr/>
          <a:lstStyle/>
          <a:p>
            <a:r>
              <a:rPr lang="en-US" dirty="0"/>
              <a:t>Biomedical challenges</a:t>
            </a:r>
          </a:p>
        </p:txBody>
      </p:sp>
    </p:spTree>
    <p:extLst>
      <p:ext uri="{BB962C8B-B14F-4D97-AF65-F5344CB8AC3E}">
        <p14:creationId xmlns:p14="http://schemas.microsoft.com/office/powerpoint/2010/main" val="32828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Biomedical Challenges</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4</a:t>
            </a:fld>
            <a:endParaRPr lang="de-DE"/>
          </a:p>
        </p:txBody>
      </p:sp>
      <p:pic>
        <p:nvPicPr>
          <p:cNvPr id="6" name="Grafik 5">
            <a:extLst>
              <a:ext uri="{FF2B5EF4-FFF2-40B4-BE49-F238E27FC236}">
                <a16:creationId xmlns:a16="http://schemas.microsoft.com/office/drawing/2014/main" id="{3B199C7A-BB26-E742-ACD5-240389A12C1B}"/>
              </a:ext>
            </a:extLst>
          </p:cNvPr>
          <p:cNvPicPr>
            <a:picLocks noChangeAspect="1"/>
          </p:cNvPicPr>
          <p:nvPr/>
        </p:nvPicPr>
        <p:blipFill>
          <a:blip r:embed="rId3"/>
          <a:stretch>
            <a:fillRect/>
          </a:stretch>
        </p:blipFill>
        <p:spPr>
          <a:xfrm>
            <a:off x="957567" y="2367612"/>
            <a:ext cx="3784600" cy="2667000"/>
          </a:xfrm>
          <a:prstGeom prst="rect">
            <a:avLst/>
          </a:prstGeom>
        </p:spPr>
      </p:pic>
      <p:pic>
        <p:nvPicPr>
          <p:cNvPr id="8" name="Grafik 7">
            <a:extLst>
              <a:ext uri="{FF2B5EF4-FFF2-40B4-BE49-F238E27FC236}">
                <a16:creationId xmlns:a16="http://schemas.microsoft.com/office/drawing/2014/main" id="{DA715B4A-B21E-DE42-B828-768A7AA9029C}"/>
              </a:ext>
            </a:extLst>
          </p:cNvPr>
          <p:cNvPicPr>
            <a:picLocks noChangeAspect="1"/>
          </p:cNvPicPr>
          <p:nvPr/>
        </p:nvPicPr>
        <p:blipFill>
          <a:blip r:embed="rId4"/>
          <a:stretch>
            <a:fillRect/>
          </a:stretch>
        </p:blipFill>
        <p:spPr>
          <a:xfrm>
            <a:off x="6843797" y="1935812"/>
            <a:ext cx="3949700" cy="3098800"/>
          </a:xfrm>
          <a:prstGeom prst="rect">
            <a:avLst/>
          </a:prstGeom>
        </p:spPr>
      </p:pic>
      <p:sp>
        <p:nvSpPr>
          <p:cNvPr id="9" name="Textfeld 8">
            <a:extLst>
              <a:ext uri="{FF2B5EF4-FFF2-40B4-BE49-F238E27FC236}">
                <a16:creationId xmlns:a16="http://schemas.microsoft.com/office/drawing/2014/main" id="{56CD662E-5CFD-FB42-90B4-F52D3F230A32}"/>
              </a:ext>
            </a:extLst>
          </p:cNvPr>
          <p:cNvSpPr txBox="1"/>
          <p:nvPr/>
        </p:nvSpPr>
        <p:spPr>
          <a:xfrm>
            <a:off x="396667" y="6356351"/>
            <a:ext cx="9103774" cy="276999"/>
          </a:xfrm>
          <a:prstGeom prst="rect">
            <a:avLst/>
          </a:prstGeom>
          <a:noFill/>
        </p:spPr>
        <p:txBody>
          <a:bodyPr wrap="none" rtlCol="0">
            <a:spAutoFit/>
          </a:bodyPr>
          <a:lstStyle/>
          <a:p>
            <a:r>
              <a:rPr lang="de-DE" sz="1200" dirty="0" err="1"/>
              <a:t>Why</a:t>
            </a:r>
            <a:r>
              <a:rPr lang="de-DE" sz="1200" dirty="0"/>
              <a:t> </a:t>
            </a:r>
            <a:r>
              <a:rPr lang="de-DE" sz="1200" dirty="0" err="1"/>
              <a:t>rankings</a:t>
            </a:r>
            <a:r>
              <a:rPr lang="de-DE" sz="1200" dirty="0"/>
              <a:t> </a:t>
            </a:r>
            <a:r>
              <a:rPr lang="de-DE" sz="1200" dirty="0" err="1"/>
              <a:t>of</a:t>
            </a:r>
            <a:r>
              <a:rPr lang="de-DE" sz="1200" dirty="0"/>
              <a:t> </a:t>
            </a:r>
            <a:r>
              <a:rPr lang="de-DE" sz="1200" dirty="0" err="1"/>
              <a:t>biomedical</a:t>
            </a:r>
            <a:r>
              <a:rPr lang="de-DE" sz="1200" dirty="0"/>
              <a:t> </a:t>
            </a:r>
            <a:r>
              <a:rPr lang="de-DE" sz="1200" dirty="0" err="1"/>
              <a:t>image</a:t>
            </a:r>
            <a:r>
              <a:rPr lang="de-DE" sz="1200" dirty="0"/>
              <a:t> </a:t>
            </a:r>
            <a:r>
              <a:rPr lang="de-DE" sz="1200" dirty="0" err="1"/>
              <a:t>analysis</a:t>
            </a:r>
            <a:r>
              <a:rPr lang="de-DE" sz="1200" dirty="0"/>
              <a:t> </a:t>
            </a:r>
            <a:r>
              <a:rPr lang="de-DE" sz="1200" dirty="0" err="1"/>
              <a:t>competitions</a:t>
            </a:r>
            <a:r>
              <a:rPr lang="de-DE" sz="1200" dirty="0"/>
              <a:t> </a:t>
            </a:r>
            <a:r>
              <a:rPr lang="de-DE" sz="1200" dirty="0" err="1"/>
              <a:t>should</a:t>
            </a:r>
            <a:r>
              <a:rPr lang="de-DE" sz="1200" dirty="0"/>
              <a:t> </a:t>
            </a:r>
            <a:r>
              <a:rPr lang="de-DE" sz="1200" dirty="0" err="1"/>
              <a:t>be</a:t>
            </a:r>
            <a:r>
              <a:rPr lang="de-DE" sz="1200" dirty="0"/>
              <a:t> </a:t>
            </a:r>
            <a:r>
              <a:rPr lang="de-DE" sz="1200" dirty="0" err="1"/>
              <a:t>interpreted</a:t>
            </a:r>
            <a:r>
              <a:rPr lang="de-DE" sz="1200" dirty="0"/>
              <a:t> </a:t>
            </a:r>
            <a:r>
              <a:rPr lang="de-DE" sz="1200" dirty="0" err="1"/>
              <a:t>with</a:t>
            </a:r>
            <a:r>
              <a:rPr lang="de-DE" sz="1200" dirty="0"/>
              <a:t> care, Maier-Hein et al. , Nature Communications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Biomedical Challenges</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5</a:t>
            </a:fld>
            <a:endParaRPr lang="de-DE"/>
          </a:p>
        </p:txBody>
      </p:sp>
      <p:sp>
        <p:nvSpPr>
          <p:cNvPr id="9" name="Textfeld 8">
            <a:extLst>
              <a:ext uri="{FF2B5EF4-FFF2-40B4-BE49-F238E27FC236}">
                <a16:creationId xmlns:a16="http://schemas.microsoft.com/office/drawing/2014/main" id="{56CD662E-5CFD-FB42-90B4-F52D3F230A32}"/>
              </a:ext>
            </a:extLst>
          </p:cNvPr>
          <p:cNvSpPr txBox="1"/>
          <p:nvPr/>
        </p:nvSpPr>
        <p:spPr>
          <a:xfrm>
            <a:off x="396667" y="6356351"/>
            <a:ext cx="9103774" cy="276999"/>
          </a:xfrm>
          <a:prstGeom prst="rect">
            <a:avLst/>
          </a:prstGeom>
          <a:noFill/>
        </p:spPr>
        <p:txBody>
          <a:bodyPr wrap="none" rtlCol="0">
            <a:spAutoFit/>
          </a:bodyPr>
          <a:lstStyle/>
          <a:p>
            <a:r>
              <a:rPr lang="de-DE" sz="1200" dirty="0" err="1"/>
              <a:t>Why</a:t>
            </a:r>
            <a:r>
              <a:rPr lang="de-DE" sz="1200" dirty="0"/>
              <a:t> </a:t>
            </a:r>
            <a:r>
              <a:rPr lang="de-DE" sz="1200" dirty="0" err="1"/>
              <a:t>rankings</a:t>
            </a:r>
            <a:r>
              <a:rPr lang="de-DE" sz="1200" dirty="0"/>
              <a:t> </a:t>
            </a:r>
            <a:r>
              <a:rPr lang="de-DE" sz="1200" dirty="0" err="1"/>
              <a:t>of</a:t>
            </a:r>
            <a:r>
              <a:rPr lang="de-DE" sz="1200" dirty="0"/>
              <a:t> </a:t>
            </a:r>
            <a:r>
              <a:rPr lang="de-DE" sz="1200" dirty="0" err="1"/>
              <a:t>biomedical</a:t>
            </a:r>
            <a:r>
              <a:rPr lang="de-DE" sz="1200" dirty="0"/>
              <a:t> </a:t>
            </a:r>
            <a:r>
              <a:rPr lang="de-DE" sz="1200" dirty="0" err="1"/>
              <a:t>image</a:t>
            </a:r>
            <a:r>
              <a:rPr lang="de-DE" sz="1200" dirty="0"/>
              <a:t> </a:t>
            </a:r>
            <a:r>
              <a:rPr lang="de-DE" sz="1200" dirty="0" err="1"/>
              <a:t>analysis</a:t>
            </a:r>
            <a:r>
              <a:rPr lang="de-DE" sz="1200" dirty="0"/>
              <a:t> </a:t>
            </a:r>
            <a:r>
              <a:rPr lang="de-DE" sz="1200" dirty="0" err="1"/>
              <a:t>competitions</a:t>
            </a:r>
            <a:r>
              <a:rPr lang="de-DE" sz="1200" dirty="0"/>
              <a:t> </a:t>
            </a:r>
            <a:r>
              <a:rPr lang="de-DE" sz="1200" dirty="0" err="1"/>
              <a:t>should</a:t>
            </a:r>
            <a:r>
              <a:rPr lang="de-DE" sz="1200" dirty="0"/>
              <a:t> </a:t>
            </a:r>
            <a:r>
              <a:rPr lang="de-DE" sz="1200" dirty="0" err="1"/>
              <a:t>be</a:t>
            </a:r>
            <a:r>
              <a:rPr lang="de-DE" sz="1200" dirty="0"/>
              <a:t> </a:t>
            </a:r>
            <a:r>
              <a:rPr lang="de-DE" sz="1200" dirty="0" err="1"/>
              <a:t>interpreted</a:t>
            </a:r>
            <a:r>
              <a:rPr lang="de-DE" sz="1200" dirty="0"/>
              <a:t> </a:t>
            </a:r>
            <a:r>
              <a:rPr lang="de-DE" sz="1200" dirty="0" err="1"/>
              <a:t>with</a:t>
            </a:r>
            <a:r>
              <a:rPr lang="de-DE" sz="1200" dirty="0"/>
              <a:t> care, Maier-Hein et al. , Nature Communications</a:t>
            </a:r>
          </a:p>
        </p:txBody>
      </p:sp>
      <p:pic>
        <p:nvPicPr>
          <p:cNvPr id="4" name="Grafik 3">
            <a:extLst>
              <a:ext uri="{FF2B5EF4-FFF2-40B4-BE49-F238E27FC236}">
                <a16:creationId xmlns:a16="http://schemas.microsoft.com/office/drawing/2014/main" id="{9CA50D89-310F-7D4A-8C30-E6474C3BE264}"/>
              </a:ext>
            </a:extLst>
          </p:cNvPr>
          <p:cNvPicPr>
            <a:picLocks noChangeAspect="1"/>
          </p:cNvPicPr>
          <p:nvPr/>
        </p:nvPicPr>
        <p:blipFill>
          <a:blip r:embed="rId3"/>
          <a:stretch>
            <a:fillRect/>
          </a:stretch>
        </p:blipFill>
        <p:spPr>
          <a:xfrm>
            <a:off x="1494971" y="1478612"/>
            <a:ext cx="3454400" cy="4013200"/>
          </a:xfrm>
          <a:prstGeom prst="rect">
            <a:avLst/>
          </a:prstGeom>
        </p:spPr>
      </p:pic>
      <p:pic>
        <p:nvPicPr>
          <p:cNvPr id="7" name="Grafik 6">
            <a:extLst>
              <a:ext uri="{FF2B5EF4-FFF2-40B4-BE49-F238E27FC236}">
                <a16:creationId xmlns:a16="http://schemas.microsoft.com/office/drawing/2014/main" id="{61C3858C-7C79-544F-AA35-D737C87F3642}"/>
              </a:ext>
            </a:extLst>
          </p:cNvPr>
          <p:cNvPicPr>
            <a:picLocks noChangeAspect="1"/>
          </p:cNvPicPr>
          <p:nvPr/>
        </p:nvPicPr>
        <p:blipFill>
          <a:blip r:embed="rId4"/>
          <a:stretch>
            <a:fillRect/>
          </a:stretch>
        </p:blipFill>
        <p:spPr>
          <a:xfrm>
            <a:off x="6686550" y="2114082"/>
            <a:ext cx="3848100" cy="2540000"/>
          </a:xfrm>
          <a:prstGeom prst="rect">
            <a:avLst/>
          </a:prstGeom>
        </p:spPr>
      </p:pic>
    </p:spTree>
    <p:extLst>
      <p:ext uri="{BB962C8B-B14F-4D97-AF65-F5344CB8AC3E}">
        <p14:creationId xmlns:p14="http://schemas.microsoft.com/office/powerpoint/2010/main" val="272582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166149C4-2E35-0C46-8C43-611761F70748}"/>
              </a:ext>
            </a:extLst>
          </p:cNvPr>
          <p:cNvSpPr>
            <a:spLocks noGrp="1"/>
          </p:cNvSpPr>
          <p:nvPr>
            <p:ph type="body" sz="quarter" idx="10"/>
          </p:nvPr>
        </p:nvSpPr>
        <p:spPr>
          <a:xfrm>
            <a:off x="2217600" y="1288800"/>
            <a:ext cx="8640000" cy="1015663"/>
          </a:xfrm>
        </p:spPr>
        <p:txBody>
          <a:bodyPr/>
          <a:lstStyle/>
          <a:p>
            <a:r>
              <a:rPr lang="en-US" dirty="0"/>
              <a:t>Evaluation pitfalls</a:t>
            </a:r>
          </a:p>
        </p:txBody>
      </p:sp>
      <p:sp>
        <p:nvSpPr>
          <p:cNvPr id="2" name="Textfeld 1">
            <a:extLst>
              <a:ext uri="{FF2B5EF4-FFF2-40B4-BE49-F238E27FC236}">
                <a16:creationId xmlns:a16="http://schemas.microsoft.com/office/drawing/2014/main" id="{7A2D2BF5-32C1-924D-B7B8-9A73D0E18B18}"/>
              </a:ext>
            </a:extLst>
          </p:cNvPr>
          <p:cNvSpPr txBox="1"/>
          <p:nvPr/>
        </p:nvSpPr>
        <p:spPr>
          <a:xfrm>
            <a:off x="2217600" y="2865664"/>
            <a:ext cx="2749471" cy="1200329"/>
          </a:xfrm>
          <a:prstGeom prst="rect">
            <a:avLst/>
          </a:prstGeom>
          <a:noFill/>
        </p:spPr>
        <p:txBody>
          <a:bodyPr wrap="none" rtlCol="0">
            <a:spAutoFit/>
          </a:bodyPr>
          <a:lstStyle/>
          <a:p>
            <a:r>
              <a:rPr lang="de-DE" dirty="0" err="1">
                <a:solidFill>
                  <a:schemeClr val="bg1"/>
                </a:solidFill>
              </a:rPr>
              <a:t>Metric</a:t>
            </a:r>
            <a:r>
              <a:rPr lang="de-DE" dirty="0">
                <a:solidFill>
                  <a:schemeClr val="bg1"/>
                </a:solidFill>
              </a:rPr>
              <a:t> </a:t>
            </a:r>
            <a:r>
              <a:rPr lang="de-DE" dirty="0" err="1">
                <a:solidFill>
                  <a:schemeClr val="bg1"/>
                </a:solidFill>
              </a:rPr>
              <a:t>dependency</a:t>
            </a:r>
            <a:endParaRPr lang="de-DE" dirty="0">
              <a:solidFill>
                <a:schemeClr val="bg1"/>
              </a:solidFill>
            </a:endParaRPr>
          </a:p>
          <a:p>
            <a:r>
              <a:rPr lang="de-DE" dirty="0">
                <a:solidFill>
                  <a:schemeClr val="bg1"/>
                </a:solidFill>
              </a:rPr>
              <a:t>Observer </a:t>
            </a:r>
            <a:r>
              <a:rPr lang="de-DE" dirty="0" err="1">
                <a:solidFill>
                  <a:schemeClr val="bg1"/>
                </a:solidFill>
              </a:rPr>
              <a:t>dependency</a:t>
            </a:r>
            <a:endParaRPr lang="de-DE" dirty="0">
              <a:solidFill>
                <a:schemeClr val="bg1"/>
              </a:solidFill>
            </a:endParaRPr>
          </a:p>
          <a:p>
            <a:r>
              <a:rPr lang="de-DE" dirty="0">
                <a:solidFill>
                  <a:schemeClr val="bg1"/>
                </a:solidFill>
              </a:rPr>
              <a:t>Aggregation </a:t>
            </a:r>
            <a:r>
              <a:rPr lang="de-DE" dirty="0" err="1">
                <a:solidFill>
                  <a:schemeClr val="bg1"/>
                </a:solidFill>
              </a:rPr>
              <a:t>dependency</a:t>
            </a:r>
            <a:endParaRPr lang="de-DE" dirty="0">
              <a:solidFill>
                <a:schemeClr val="bg1"/>
              </a:solidFill>
            </a:endParaRPr>
          </a:p>
          <a:p>
            <a:r>
              <a:rPr lang="de-DE" dirty="0" err="1">
                <a:solidFill>
                  <a:schemeClr val="bg1"/>
                </a:solidFill>
              </a:rPr>
              <a:t>Missing</a:t>
            </a:r>
            <a:r>
              <a:rPr lang="de-DE" dirty="0">
                <a:solidFill>
                  <a:schemeClr val="bg1"/>
                </a:solidFill>
              </a:rPr>
              <a:t> </a:t>
            </a:r>
            <a:r>
              <a:rPr lang="de-DE" dirty="0" err="1">
                <a:solidFill>
                  <a:schemeClr val="bg1"/>
                </a:solidFill>
              </a:rPr>
              <a:t>datapoints</a:t>
            </a:r>
            <a:r>
              <a:rPr lang="de-DE" dirty="0">
                <a:solidFill>
                  <a:schemeClr val="bg1"/>
                </a:solidFill>
              </a:rPr>
              <a:t> </a:t>
            </a:r>
          </a:p>
        </p:txBody>
      </p:sp>
    </p:spTree>
    <p:extLst>
      <p:ext uri="{BB962C8B-B14F-4D97-AF65-F5344CB8AC3E}">
        <p14:creationId xmlns:p14="http://schemas.microsoft.com/office/powerpoint/2010/main" val="392663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Evaluation pitfalls</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7</a:t>
            </a:fld>
            <a:endParaRPr lang="de-DE"/>
          </a:p>
        </p:txBody>
      </p:sp>
      <p:sp>
        <p:nvSpPr>
          <p:cNvPr id="9" name="Textfeld 8">
            <a:extLst>
              <a:ext uri="{FF2B5EF4-FFF2-40B4-BE49-F238E27FC236}">
                <a16:creationId xmlns:a16="http://schemas.microsoft.com/office/drawing/2014/main" id="{56CD662E-5CFD-FB42-90B4-F52D3F230A32}"/>
              </a:ext>
            </a:extLst>
          </p:cNvPr>
          <p:cNvSpPr txBox="1"/>
          <p:nvPr/>
        </p:nvSpPr>
        <p:spPr>
          <a:xfrm>
            <a:off x="396667" y="6356351"/>
            <a:ext cx="7848431" cy="276999"/>
          </a:xfrm>
          <a:prstGeom prst="rect">
            <a:avLst/>
          </a:prstGeom>
          <a:noFill/>
        </p:spPr>
        <p:txBody>
          <a:bodyPr wrap="none" rtlCol="0">
            <a:spAutoFit/>
          </a:bodyPr>
          <a:lstStyle/>
          <a:p>
            <a:r>
              <a:rPr lang="de-DE" sz="1200" dirty="0" err="1"/>
              <a:t>Metrics</a:t>
            </a:r>
            <a:r>
              <a:rPr lang="de-DE" sz="1200" dirty="0"/>
              <a:t> </a:t>
            </a:r>
            <a:r>
              <a:rPr lang="de-DE" sz="1200" dirty="0" err="1"/>
              <a:t>reloaded</a:t>
            </a:r>
            <a:r>
              <a:rPr lang="de-DE" sz="1200" dirty="0"/>
              <a:t>: </a:t>
            </a:r>
            <a:r>
              <a:rPr lang="de-DE" sz="1200" dirty="0" err="1"/>
              <a:t>Pitfalls</a:t>
            </a:r>
            <a:r>
              <a:rPr lang="de-DE" sz="1200" dirty="0"/>
              <a:t> </a:t>
            </a:r>
            <a:r>
              <a:rPr lang="de-DE" sz="1200" dirty="0" err="1"/>
              <a:t>and</a:t>
            </a:r>
            <a:r>
              <a:rPr lang="de-DE" sz="1200" dirty="0"/>
              <a:t> </a:t>
            </a:r>
            <a:r>
              <a:rPr lang="de-DE" sz="1200" dirty="0" err="1"/>
              <a:t>recommendations</a:t>
            </a:r>
            <a:r>
              <a:rPr lang="de-DE" sz="1200" dirty="0"/>
              <a:t> </a:t>
            </a:r>
            <a:r>
              <a:rPr lang="de-DE" sz="1200" dirty="0" err="1"/>
              <a:t>for</a:t>
            </a:r>
            <a:r>
              <a:rPr lang="de-DE" sz="1200" dirty="0"/>
              <a:t> </a:t>
            </a:r>
            <a:r>
              <a:rPr lang="de-DE" sz="1200" dirty="0" err="1"/>
              <a:t>image</a:t>
            </a:r>
            <a:r>
              <a:rPr lang="de-DE" sz="1200" dirty="0"/>
              <a:t> </a:t>
            </a:r>
            <a:r>
              <a:rPr lang="de-DE" sz="1200" dirty="0" err="1"/>
              <a:t>analysis</a:t>
            </a:r>
            <a:r>
              <a:rPr lang="de-DE" sz="1200" dirty="0"/>
              <a:t> </a:t>
            </a:r>
            <a:r>
              <a:rPr lang="de-DE" sz="1200" dirty="0" err="1"/>
              <a:t>validation</a:t>
            </a:r>
            <a:r>
              <a:rPr lang="de-DE" sz="1200" dirty="0"/>
              <a:t>, Lena Maier-Hein et al. , </a:t>
            </a:r>
            <a:r>
              <a:rPr lang="de-DE" sz="1200" dirty="0" err="1"/>
              <a:t>arxiv</a:t>
            </a:r>
            <a:r>
              <a:rPr lang="de-DE" sz="1200" dirty="0"/>
              <a:t>, 2022</a:t>
            </a:r>
          </a:p>
        </p:txBody>
      </p:sp>
      <p:pic>
        <p:nvPicPr>
          <p:cNvPr id="8" name="Grafik 7">
            <a:extLst>
              <a:ext uri="{FF2B5EF4-FFF2-40B4-BE49-F238E27FC236}">
                <a16:creationId xmlns:a16="http://schemas.microsoft.com/office/drawing/2014/main" id="{C04C430F-B0A3-1F4F-90D6-71DCA89B7CF7}"/>
              </a:ext>
            </a:extLst>
          </p:cNvPr>
          <p:cNvPicPr>
            <a:picLocks noChangeAspect="1"/>
          </p:cNvPicPr>
          <p:nvPr/>
        </p:nvPicPr>
        <p:blipFill>
          <a:blip r:embed="rId3"/>
          <a:stretch>
            <a:fillRect/>
          </a:stretch>
        </p:blipFill>
        <p:spPr>
          <a:xfrm>
            <a:off x="1281793" y="1344323"/>
            <a:ext cx="4592864" cy="4500183"/>
          </a:xfrm>
          <a:prstGeom prst="rect">
            <a:avLst/>
          </a:prstGeom>
        </p:spPr>
      </p:pic>
    </p:spTree>
    <p:extLst>
      <p:ext uri="{BB962C8B-B14F-4D97-AF65-F5344CB8AC3E}">
        <p14:creationId xmlns:p14="http://schemas.microsoft.com/office/powerpoint/2010/main" val="404053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Metric dependency</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8</a:t>
            </a:fld>
            <a:endParaRPr lang="de-DE"/>
          </a:p>
        </p:txBody>
      </p:sp>
      <p:sp>
        <p:nvSpPr>
          <p:cNvPr id="9" name="Textfeld 8">
            <a:extLst>
              <a:ext uri="{FF2B5EF4-FFF2-40B4-BE49-F238E27FC236}">
                <a16:creationId xmlns:a16="http://schemas.microsoft.com/office/drawing/2014/main" id="{56CD662E-5CFD-FB42-90B4-F52D3F230A32}"/>
              </a:ext>
            </a:extLst>
          </p:cNvPr>
          <p:cNvSpPr txBox="1"/>
          <p:nvPr/>
        </p:nvSpPr>
        <p:spPr>
          <a:xfrm>
            <a:off x="396667" y="6356351"/>
            <a:ext cx="9373528" cy="276999"/>
          </a:xfrm>
          <a:prstGeom prst="rect">
            <a:avLst/>
          </a:prstGeom>
          <a:noFill/>
        </p:spPr>
        <p:txBody>
          <a:bodyPr wrap="none" rtlCol="0">
            <a:spAutoFit/>
          </a:bodyPr>
          <a:lstStyle/>
          <a:p>
            <a:r>
              <a:rPr lang="de-DE" sz="1200" dirty="0" err="1"/>
              <a:t>How</a:t>
            </a:r>
            <a:r>
              <a:rPr lang="de-DE" sz="1200" dirty="0"/>
              <a:t> </a:t>
            </a:r>
            <a:r>
              <a:rPr lang="de-DE" sz="1200" dirty="0" err="1"/>
              <a:t>to</a:t>
            </a:r>
            <a:r>
              <a:rPr lang="de-DE" sz="1200" dirty="0"/>
              <a:t> </a:t>
            </a:r>
            <a:r>
              <a:rPr lang="de-DE" sz="1200" dirty="0" err="1"/>
              <a:t>Exploit</a:t>
            </a:r>
            <a:r>
              <a:rPr lang="de-DE" sz="1200" dirty="0"/>
              <a:t> </a:t>
            </a:r>
            <a:r>
              <a:rPr lang="de-DE" sz="1200" dirty="0" err="1"/>
              <a:t>Weaknesses</a:t>
            </a:r>
            <a:r>
              <a:rPr lang="de-DE" sz="1200" dirty="0"/>
              <a:t> in Biomedical Challenge Design </a:t>
            </a:r>
            <a:r>
              <a:rPr lang="de-DE" sz="1200" dirty="0" err="1"/>
              <a:t>and</a:t>
            </a:r>
            <a:r>
              <a:rPr lang="de-DE" sz="1200" dirty="0"/>
              <a:t> </a:t>
            </a:r>
            <a:r>
              <a:rPr lang="de-DE" sz="1200" dirty="0" err="1"/>
              <a:t>Organization</a:t>
            </a:r>
            <a:r>
              <a:rPr lang="de-DE" sz="1200" dirty="0"/>
              <a:t>, Reinke et al., </a:t>
            </a:r>
            <a:r>
              <a:rPr lang="de-DE" sz="1200" dirty="0" err="1"/>
              <a:t>Lecture</a:t>
            </a:r>
            <a:r>
              <a:rPr lang="de-DE" sz="1200" dirty="0"/>
              <a:t> Notes in Computer Science, 2018</a:t>
            </a:r>
          </a:p>
        </p:txBody>
      </p:sp>
      <p:pic>
        <p:nvPicPr>
          <p:cNvPr id="5" name="Grafik 4">
            <a:extLst>
              <a:ext uri="{FF2B5EF4-FFF2-40B4-BE49-F238E27FC236}">
                <a16:creationId xmlns:a16="http://schemas.microsoft.com/office/drawing/2014/main" id="{20DBE92F-C7E3-F541-BD33-4EDB2C4A301E}"/>
              </a:ext>
            </a:extLst>
          </p:cNvPr>
          <p:cNvPicPr>
            <a:picLocks noChangeAspect="1"/>
          </p:cNvPicPr>
          <p:nvPr/>
        </p:nvPicPr>
        <p:blipFill>
          <a:blip r:embed="rId3"/>
          <a:stretch>
            <a:fillRect/>
          </a:stretch>
        </p:blipFill>
        <p:spPr>
          <a:xfrm>
            <a:off x="2159397" y="1621342"/>
            <a:ext cx="7188200" cy="3606800"/>
          </a:xfrm>
          <a:prstGeom prst="rect">
            <a:avLst/>
          </a:prstGeom>
        </p:spPr>
      </p:pic>
    </p:spTree>
    <p:extLst>
      <p:ext uri="{BB962C8B-B14F-4D97-AF65-F5344CB8AC3E}">
        <p14:creationId xmlns:p14="http://schemas.microsoft.com/office/powerpoint/2010/main" val="116738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31"/>
          <p:cNvSpPr txBox="1"/>
          <p:nvPr/>
        </p:nvSpPr>
        <p:spPr>
          <a:xfrm>
            <a:off x="396667" y="1036567"/>
            <a:ext cx="245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0" name="Textplatzhalter 1">
            <a:extLst>
              <a:ext uri="{FF2B5EF4-FFF2-40B4-BE49-F238E27FC236}">
                <a16:creationId xmlns:a16="http://schemas.microsoft.com/office/drawing/2014/main" id="{34B19BCD-7777-0341-AF73-4C3CAA90D195}"/>
              </a:ext>
            </a:extLst>
          </p:cNvPr>
          <p:cNvSpPr txBox="1">
            <a:spLocks/>
          </p:cNvSpPr>
          <p:nvPr/>
        </p:nvSpPr>
        <p:spPr>
          <a:xfrm>
            <a:off x="713497" y="461098"/>
            <a:ext cx="10080000" cy="584775"/>
          </a:xfrm>
          <a:prstGeom prst="rect">
            <a:avLst/>
          </a:prstGeom>
          <a:noFill/>
          <a:ln>
            <a:noFill/>
          </a:ln>
        </p:spPr>
        <p:txBody>
          <a:bodyPr spcFirstLastPara="1" wrap="square" lIns="68575" tIns="34275" rIns="68575" bIns="34275" anchor="ctr" anchorCtr="0">
            <a:noAutofit/>
          </a:bodyPr>
          <a:lstStyle>
            <a:defPPr>
              <a:defRPr lang="de-DE"/>
            </a:defPPr>
            <a:lvl1pPr marL="0" lvl="0"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1pPr>
            <a:lvl2pPr marL="457200" lvl="1"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2pPr>
            <a:lvl3pPr marL="914400" lvl="2"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3pPr>
            <a:lvl4pPr marL="1371600" lvl="3"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4pPr>
            <a:lvl5pPr marL="1828800" lvl="4"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5pPr>
            <a:lvl6pPr marL="2286000" lvl="5"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6pPr>
            <a:lvl7pPr marL="2743200" lvl="6"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7pPr>
            <a:lvl8pPr marL="3200400" lvl="7"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8pPr>
            <a:lvl9pPr marL="3657600" lvl="8" algn="l" defTabSz="914400" rtl="0" eaLnBrk="1" latinLnBrk="0" hangingPunct="1">
              <a:lnSpc>
                <a:spcPct val="100000"/>
              </a:lnSpc>
              <a:spcBef>
                <a:spcPts val="0"/>
              </a:spcBef>
              <a:spcAft>
                <a:spcPts val="0"/>
              </a:spcAft>
              <a:buSzPts val="1100"/>
              <a:buNone/>
              <a:defRPr sz="1800" kern="1200">
                <a:solidFill>
                  <a:schemeClr val="tx1"/>
                </a:solidFill>
                <a:latin typeface="+mn-lt"/>
                <a:ea typeface="+mn-ea"/>
                <a:cs typeface="+mn-cs"/>
              </a:defRPr>
            </a:lvl9pPr>
          </a:lstStyle>
          <a:p>
            <a:r>
              <a:rPr lang="en-US" sz="3200" dirty="0">
                <a:latin typeface="Arial" panose="020B0604020202020204" pitchFamily="34" charset="0"/>
                <a:cs typeface="Arial" panose="020B0604020202020204" pitchFamily="34" charset="0"/>
              </a:rPr>
              <a:t>   Observer dependency</a:t>
            </a:r>
          </a:p>
        </p:txBody>
      </p:sp>
      <p:sp>
        <p:nvSpPr>
          <p:cNvPr id="11" name="Foliennummernplatzhalter 10">
            <a:extLst>
              <a:ext uri="{FF2B5EF4-FFF2-40B4-BE49-F238E27FC236}">
                <a16:creationId xmlns:a16="http://schemas.microsoft.com/office/drawing/2014/main" id="{1FD06023-B400-BC46-BA24-A6CD128CF402}"/>
              </a:ext>
            </a:extLst>
          </p:cNvPr>
          <p:cNvSpPr>
            <a:spLocks noGrp="1"/>
          </p:cNvSpPr>
          <p:nvPr>
            <p:ph type="sldNum" idx="12"/>
          </p:nvPr>
        </p:nvSpPr>
        <p:spPr/>
        <p:txBody>
          <a:bodyPr/>
          <a:lstStyle/>
          <a:p>
            <a:fld id="{00000000-1234-1234-1234-123412341234}" type="slidenum">
              <a:rPr lang="de-DE" smtClean="0"/>
              <a:pPr/>
              <a:t>9</a:t>
            </a:fld>
            <a:endParaRPr lang="de-DE"/>
          </a:p>
        </p:txBody>
      </p:sp>
      <p:pic>
        <p:nvPicPr>
          <p:cNvPr id="6" name="Grafik 5">
            <a:extLst>
              <a:ext uri="{FF2B5EF4-FFF2-40B4-BE49-F238E27FC236}">
                <a16:creationId xmlns:a16="http://schemas.microsoft.com/office/drawing/2014/main" id="{8C695A3A-489F-304A-B185-D363E88F4B4E}"/>
              </a:ext>
            </a:extLst>
          </p:cNvPr>
          <p:cNvPicPr>
            <a:picLocks noChangeAspect="1"/>
          </p:cNvPicPr>
          <p:nvPr/>
        </p:nvPicPr>
        <p:blipFill>
          <a:blip r:embed="rId3"/>
          <a:stretch>
            <a:fillRect/>
          </a:stretch>
        </p:blipFill>
        <p:spPr>
          <a:xfrm>
            <a:off x="6807199" y="1894905"/>
            <a:ext cx="4177809" cy="3133357"/>
          </a:xfrm>
          <a:prstGeom prst="rect">
            <a:avLst/>
          </a:prstGeom>
        </p:spPr>
      </p:pic>
      <p:pic>
        <p:nvPicPr>
          <p:cNvPr id="8" name="Grafik 7">
            <a:extLst>
              <a:ext uri="{FF2B5EF4-FFF2-40B4-BE49-F238E27FC236}">
                <a16:creationId xmlns:a16="http://schemas.microsoft.com/office/drawing/2014/main" id="{71321BE5-2219-9544-B83C-1F7020D0ED0C}"/>
              </a:ext>
            </a:extLst>
          </p:cNvPr>
          <p:cNvPicPr>
            <a:picLocks noChangeAspect="1"/>
          </p:cNvPicPr>
          <p:nvPr/>
        </p:nvPicPr>
        <p:blipFill>
          <a:blip r:embed="rId4"/>
          <a:stretch>
            <a:fillRect/>
          </a:stretch>
        </p:blipFill>
        <p:spPr>
          <a:xfrm>
            <a:off x="670351" y="1894905"/>
            <a:ext cx="4497642" cy="3133357"/>
          </a:xfrm>
          <a:prstGeom prst="rect">
            <a:avLst/>
          </a:prstGeom>
        </p:spPr>
      </p:pic>
      <p:sp>
        <p:nvSpPr>
          <p:cNvPr id="13" name="Textfeld 12">
            <a:extLst>
              <a:ext uri="{FF2B5EF4-FFF2-40B4-BE49-F238E27FC236}">
                <a16:creationId xmlns:a16="http://schemas.microsoft.com/office/drawing/2014/main" id="{0D5AB894-753D-0944-9D90-FEFDB979BF99}"/>
              </a:ext>
            </a:extLst>
          </p:cNvPr>
          <p:cNvSpPr txBox="1"/>
          <p:nvPr/>
        </p:nvSpPr>
        <p:spPr>
          <a:xfrm>
            <a:off x="396667" y="6356351"/>
            <a:ext cx="9103774" cy="276999"/>
          </a:xfrm>
          <a:prstGeom prst="rect">
            <a:avLst/>
          </a:prstGeom>
          <a:noFill/>
        </p:spPr>
        <p:txBody>
          <a:bodyPr wrap="none" rtlCol="0">
            <a:spAutoFit/>
          </a:bodyPr>
          <a:lstStyle/>
          <a:p>
            <a:r>
              <a:rPr lang="de-DE" sz="1200" dirty="0" err="1"/>
              <a:t>Why</a:t>
            </a:r>
            <a:r>
              <a:rPr lang="de-DE" sz="1200" dirty="0"/>
              <a:t> </a:t>
            </a:r>
            <a:r>
              <a:rPr lang="de-DE" sz="1200" dirty="0" err="1"/>
              <a:t>rankings</a:t>
            </a:r>
            <a:r>
              <a:rPr lang="de-DE" sz="1200" dirty="0"/>
              <a:t> </a:t>
            </a:r>
            <a:r>
              <a:rPr lang="de-DE" sz="1200" dirty="0" err="1"/>
              <a:t>of</a:t>
            </a:r>
            <a:r>
              <a:rPr lang="de-DE" sz="1200" dirty="0"/>
              <a:t> </a:t>
            </a:r>
            <a:r>
              <a:rPr lang="de-DE" sz="1200" dirty="0" err="1"/>
              <a:t>biomedical</a:t>
            </a:r>
            <a:r>
              <a:rPr lang="de-DE" sz="1200" dirty="0"/>
              <a:t> </a:t>
            </a:r>
            <a:r>
              <a:rPr lang="de-DE" sz="1200" dirty="0" err="1"/>
              <a:t>image</a:t>
            </a:r>
            <a:r>
              <a:rPr lang="de-DE" sz="1200" dirty="0"/>
              <a:t> </a:t>
            </a:r>
            <a:r>
              <a:rPr lang="de-DE" sz="1200" dirty="0" err="1"/>
              <a:t>analysis</a:t>
            </a:r>
            <a:r>
              <a:rPr lang="de-DE" sz="1200" dirty="0"/>
              <a:t> </a:t>
            </a:r>
            <a:r>
              <a:rPr lang="de-DE" sz="1200" dirty="0" err="1"/>
              <a:t>competitions</a:t>
            </a:r>
            <a:r>
              <a:rPr lang="de-DE" sz="1200" dirty="0"/>
              <a:t> </a:t>
            </a:r>
            <a:r>
              <a:rPr lang="de-DE" sz="1200" dirty="0" err="1"/>
              <a:t>should</a:t>
            </a:r>
            <a:r>
              <a:rPr lang="de-DE" sz="1200" dirty="0"/>
              <a:t> </a:t>
            </a:r>
            <a:r>
              <a:rPr lang="de-DE" sz="1200" dirty="0" err="1"/>
              <a:t>be</a:t>
            </a:r>
            <a:r>
              <a:rPr lang="de-DE" sz="1200" dirty="0"/>
              <a:t> </a:t>
            </a:r>
            <a:r>
              <a:rPr lang="de-DE" sz="1200" dirty="0" err="1"/>
              <a:t>interpreted</a:t>
            </a:r>
            <a:r>
              <a:rPr lang="de-DE" sz="1200" dirty="0"/>
              <a:t> </a:t>
            </a:r>
            <a:r>
              <a:rPr lang="de-DE" sz="1200" dirty="0" err="1"/>
              <a:t>with</a:t>
            </a:r>
            <a:r>
              <a:rPr lang="de-DE" sz="1200" dirty="0"/>
              <a:t> care, Maier-Hein et al. , Nature Communications</a:t>
            </a:r>
          </a:p>
        </p:txBody>
      </p:sp>
    </p:spTree>
    <p:extLst>
      <p:ext uri="{BB962C8B-B14F-4D97-AF65-F5344CB8AC3E}">
        <p14:creationId xmlns:p14="http://schemas.microsoft.com/office/powerpoint/2010/main" val="4025566382"/>
      </p:ext>
    </p:extLst>
  </p:cSld>
  <p:clrMapOvr>
    <a:masterClrMapping/>
  </p:clrMapOvr>
</p:sld>
</file>

<file path=ppt/theme/theme1.xml><?xml version="1.0" encoding="utf-8"?>
<a:theme xmlns:a="http://schemas.openxmlformats.org/drawingml/2006/main" name="Title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divider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ank you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Words>
  <Application>Microsoft Macintosh PowerPoint</Application>
  <PresentationFormat>Breitbild</PresentationFormat>
  <Paragraphs>81</Paragraphs>
  <Slides>23</Slides>
  <Notes>18</Notes>
  <HiddenSlides>0</HiddenSlides>
  <MMClips>0</MMClips>
  <ScaleCrop>false</ScaleCrop>
  <HeadingPairs>
    <vt:vector size="6" baseType="variant">
      <vt:variant>
        <vt:lpstr>Verwendete Schriftarten</vt:lpstr>
      </vt:variant>
      <vt:variant>
        <vt:i4>2</vt:i4>
      </vt:variant>
      <vt:variant>
        <vt:lpstr>Design</vt:lpstr>
      </vt:variant>
      <vt:variant>
        <vt:i4>5</vt:i4>
      </vt:variant>
      <vt:variant>
        <vt:lpstr>Folientitel</vt:lpstr>
      </vt:variant>
      <vt:variant>
        <vt:i4>23</vt:i4>
      </vt:variant>
    </vt:vector>
  </HeadingPairs>
  <TitlesOfParts>
    <vt:vector size="30" baseType="lpstr">
      <vt:lpstr>Arial</vt:lpstr>
      <vt:lpstr>Calibri</vt:lpstr>
      <vt:lpstr>Title slides</vt:lpstr>
      <vt:lpstr>Chapter divider slides</vt:lpstr>
      <vt:lpstr>Agenda slides</vt:lpstr>
      <vt:lpstr>Content slides</vt:lpstr>
      <vt:lpstr>Thank you slides</vt:lpstr>
      <vt:lpstr>How (not) to benchmark</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Master</dc:title>
  <dc:subject>Helmholtz Munich PowerPoint Master</dc:subject>
  <dc:creator/>
  <cp:keywords/>
  <dc:description/>
  <cp:lastModifiedBy>Microsoft Office User</cp:lastModifiedBy>
  <cp:revision>479</cp:revision>
  <dcterms:created xsi:type="dcterms:W3CDTF">2021-07-08T06:45:51Z</dcterms:created>
  <dcterms:modified xsi:type="dcterms:W3CDTF">2022-07-29T14:17:07Z</dcterms:modified>
  <cp:category/>
</cp:coreProperties>
</file>