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1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1AB95-0F2E-462F-86E0-6A4B3B75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mtClean="0"/>
              <a:t>Silvana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Silvana Perez Rojas</dc:creator>
  <cp:lastModifiedBy>Silvana Perez Rojas</cp:lastModifiedBy>
  <cp:revision>1</cp:revision>
  <dcterms:created xsi:type="dcterms:W3CDTF">2021-01-16T14:58:31Z</dcterms:created>
  <dcterms:modified xsi:type="dcterms:W3CDTF">2021-01-16T14:58:50Z</dcterms:modified>
</cp:coreProperties>
</file>