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1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8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FE76-E0EF-4393-8BFE-91E2A871BBC8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AB95-0F2E-462F-86E0-6A4B3B754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Silvana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Mauricio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1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GITHUB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Silvana Perez Rojas</dc:creator>
  <cp:lastModifiedBy>Mauricio Arroyave Panesso</cp:lastModifiedBy>
  <cp:revision>2</cp:revision>
  <dcterms:created xsi:type="dcterms:W3CDTF">2021-01-16T14:58:31Z</dcterms:created>
  <dcterms:modified xsi:type="dcterms:W3CDTF">2021-01-16T15:18:42Z</dcterms:modified>
</cp:coreProperties>
</file>