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5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8D2-7264-40AA-93D5-55BF2C0B50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7131F002-10BB-42E2-BDAC-3F5E5F59A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0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8D2-7264-40AA-93D5-55BF2C0B50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F002-10BB-42E2-BDAC-3F5E5F59A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50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8D2-7264-40AA-93D5-55BF2C0B50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F002-10BB-42E2-BDAC-3F5E5F59A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37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8D2-7264-40AA-93D5-55BF2C0B50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F002-10BB-42E2-BDAC-3F5E5F59A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61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8D2-7264-40AA-93D5-55BF2C0B50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F002-10BB-42E2-BDAC-3F5E5F59A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13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8D2-7264-40AA-93D5-55BF2C0B50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F002-10BB-42E2-BDAC-3F5E5F59A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4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8D2-7264-40AA-93D5-55BF2C0B50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F002-10BB-42E2-BDAC-3F5E5F59A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5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8D2-7264-40AA-93D5-55BF2C0B50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F002-10BB-42E2-BDAC-3F5E5F59A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8D2-7264-40AA-93D5-55BF2C0B50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F002-10BB-42E2-BDAC-3F5E5F59A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40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8D2-7264-40AA-93D5-55BF2C0B50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F002-10BB-42E2-BDAC-3F5E5F59A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62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3F68D2-7264-40AA-93D5-55BF2C0B50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F002-10BB-42E2-BDAC-3F5E5F59A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68D2-7264-40AA-93D5-55BF2C0B50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31F002-10BB-42E2-BDAC-3F5E5F59A79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62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Users\722\Documents\GitHub\Black3Assesment\web%20demo\Roasted.html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235E-5A91-4E05-963D-1711C3A51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SMART TICKETS APP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F348F-BCD2-47FA-86F6-0A9558AE3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Adil Muhammad, Asma </a:t>
            </a:r>
            <a:r>
              <a:rPr lang="en-GB" dirty="0" err="1"/>
              <a:t>mansur</a:t>
            </a:r>
            <a:r>
              <a:rPr lang="en-GB" dirty="0"/>
              <a:t>, marks </a:t>
            </a:r>
            <a:r>
              <a:rPr lang="en-GB" dirty="0" err="1"/>
              <a:t>rozanskis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9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A657-2BD7-4CC3-8B95-A1911D2E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29" y="1708266"/>
            <a:ext cx="5532328" cy="1922299"/>
          </a:xfrm>
        </p:spPr>
        <p:txBody>
          <a:bodyPr/>
          <a:lstStyle/>
          <a:p>
            <a:r>
              <a:rPr lang="en-GB" dirty="0"/>
              <a:t>Web demo</a:t>
            </a:r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325FE-1F52-4BC9-BD37-BCB7B760C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43439" y="1129512"/>
            <a:ext cx="2791171" cy="3866327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07EB6-2CBB-4B67-BEE9-4DEFA8BBB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550EEA9E-4A7C-4D71-BCE8-F795A8730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5" t="48" r="2284" b="1544"/>
          <a:stretch/>
        </p:blipFill>
        <p:spPr>
          <a:xfrm>
            <a:off x="7724774" y="658609"/>
            <a:ext cx="3562351" cy="48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5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09DC-165C-447C-A8B8-E2DA866A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57" y="2225914"/>
            <a:ext cx="10577485" cy="2406171"/>
          </a:xfrm>
        </p:spPr>
        <p:txBody>
          <a:bodyPr>
            <a:normAutofit/>
          </a:bodyPr>
          <a:lstStyle/>
          <a:p>
            <a:r>
              <a:rPr lang="en-GB" sz="5400" dirty="0"/>
              <a:t>Thank you for listening!!1!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18546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D647-2A88-42E2-B5AD-C5B74B73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126" y="2904382"/>
            <a:ext cx="9291215" cy="1049235"/>
          </a:xfrm>
        </p:spPr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Smart tickets is a project for local trains that allows users to book local train tickets and get ticket receipt online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71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85BC-965B-47DC-9CEF-CFC5EB26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072" y="2369695"/>
            <a:ext cx="9293577" cy="1059305"/>
          </a:xfrm>
        </p:spPr>
        <p:txBody>
          <a:bodyPr/>
          <a:lstStyle/>
          <a:p>
            <a:r>
              <a:rPr lang="en-GB" dirty="0"/>
              <a:t>Formal </a:t>
            </a:r>
            <a:r>
              <a:rPr lang="en-GB" dirty="0" err="1"/>
              <a:t>reqirements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3358-BCEC-4B93-8191-BC661F4B6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1072" y="3408947"/>
            <a:ext cx="9012122" cy="3796364"/>
          </a:xfrm>
        </p:spPr>
        <p:txBody>
          <a:bodyPr/>
          <a:lstStyle/>
          <a:p>
            <a:pPr marL="0" indent="0" algn="ctr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various strategies for software development, the main two being the traditional ‘waterfall’ method and an ‘agile’ approach to development strategies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A708E-C227-4331-B729-ECCE7BE6FC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90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03F0-1A9F-4711-A4CC-B4301313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351508"/>
            <a:ext cx="9291215" cy="1049235"/>
          </a:xfrm>
        </p:spPr>
        <p:txBody>
          <a:bodyPr/>
          <a:lstStyle/>
          <a:p>
            <a:r>
              <a:rPr lang="en-GB" dirty="0"/>
              <a:t>User </a:t>
            </a:r>
            <a:r>
              <a:rPr lang="en-GB" dirty="0" err="1"/>
              <a:t>reqUirements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0596-5BF5-425C-BB79-4AC526AB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1" y="2731951"/>
            <a:ext cx="9291215" cy="3450613"/>
          </a:xfrm>
        </p:spPr>
        <p:txBody>
          <a:bodyPr/>
          <a:lstStyle/>
          <a:p>
            <a:pPr algn="ctr"/>
            <a:r>
              <a:rPr lang="en-GB" dirty="0"/>
              <a:t>SECURE LOGIN FUNCTION</a:t>
            </a:r>
          </a:p>
          <a:p>
            <a:pPr algn="ctr"/>
            <a:r>
              <a:rPr lang="en-GB" dirty="0"/>
              <a:t>TRAIN RESERVATION</a:t>
            </a:r>
          </a:p>
          <a:p>
            <a:pPr algn="ctr"/>
            <a:r>
              <a:rPr lang="en-GB" dirty="0"/>
              <a:t>PAY FUNCTION</a:t>
            </a:r>
          </a:p>
          <a:p>
            <a:pPr algn="ctr"/>
            <a:r>
              <a:rPr lang="en-GB" dirty="0"/>
              <a:t>ADMIN ACCESS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16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03F0-1A9F-4711-A4CC-B4301313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351508"/>
            <a:ext cx="9291215" cy="1049235"/>
          </a:xfrm>
        </p:spPr>
        <p:txBody>
          <a:bodyPr/>
          <a:lstStyle/>
          <a:p>
            <a:r>
              <a:rPr lang="en-GB" dirty="0"/>
              <a:t>SYSTEM </a:t>
            </a:r>
            <a:r>
              <a:rPr lang="en-GB" dirty="0" err="1"/>
              <a:t>reqUirements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0596-5BF5-425C-BB79-4AC526AB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1" y="2731951"/>
            <a:ext cx="9291215" cy="3450613"/>
          </a:xfrm>
        </p:spPr>
        <p:txBody>
          <a:bodyPr/>
          <a:lstStyle/>
          <a:p>
            <a:pPr algn="ctr"/>
            <a:r>
              <a:rPr lang="en-GB" dirty="0"/>
              <a:t>FUNCTIONAL</a:t>
            </a:r>
          </a:p>
          <a:p>
            <a:pPr algn="ctr"/>
            <a:r>
              <a:rPr lang="en-GB" dirty="0"/>
              <a:t>NON-FUNCTIONAL</a:t>
            </a:r>
          </a:p>
          <a:p>
            <a:pPr algn="ctr"/>
            <a:r>
              <a:rPr lang="en-GB" dirty="0"/>
              <a:t>GROUP INTERVIEWS</a:t>
            </a:r>
          </a:p>
          <a:p>
            <a:pPr algn="ctr"/>
            <a:r>
              <a:rPr lang="en-GB" dirty="0"/>
              <a:t>SURVEYS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07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98BB-AC4E-483F-B00A-980EA619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/>
          <a:lstStyle/>
          <a:p>
            <a:r>
              <a:rPr lang="en-GB" dirty="0"/>
              <a:t>POSSIBLE RISKS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5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03F0-1A9F-4711-A4CC-B4301313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351508"/>
            <a:ext cx="9291215" cy="1049235"/>
          </a:xfrm>
        </p:spPr>
        <p:txBody>
          <a:bodyPr/>
          <a:lstStyle/>
          <a:p>
            <a:r>
              <a:rPr lang="en-GB" dirty="0"/>
              <a:t>LEGAL </a:t>
            </a:r>
            <a:r>
              <a:rPr lang="en-GB" dirty="0" err="1"/>
              <a:t>reqUirements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0596-5BF5-425C-BB79-4AC526AB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1" y="2400743"/>
            <a:ext cx="9291215" cy="3450613"/>
          </a:xfrm>
        </p:spPr>
        <p:txBody>
          <a:bodyPr/>
          <a:lstStyle/>
          <a:p>
            <a:pPr algn="ctr"/>
            <a:r>
              <a:rPr lang="en-GB" dirty="0"/>
              <a:t>ACCESSIBILITY</a:t>
            </a:r>
          </a:p>
          <a:p>
            <a:pPr algn="ctr"/>
            <a:r>
              <a:rPr lang="en-GB" dirty="0"/>
              <a:t>RIGHT OF USERS</a:t>
            </a:r>
          </a:p>
          <a:p>
            <a:pPr algn="ctr"/>
            <a:r>
              <a:rPr lang="en-GB" dirty="0"/>
              <a:t>PROTECTING PERSONAL DATA</a:t>
            </a:r>
          </a:p>
          <a:p>
            <a:pPr algn="ctr"/>
            <a:r>
              <a:rPr lang="en-GB" dirty="0"/>
              <a:t>USER ACCEPTANCE TESTING</a:t>
            </a:r>
          </a:p>
          <a:p>
            <a:pPr algn="ctr"/>
            <a:r>
              <a:rPr lang="en-GB" dirty="0"/>
              <a:t>SECURITY TESTING</a:t>
            </a:r>
          </a:p>
          <a:p>
            <a:pPr algn="ctr"/>
            <a:r>
              <a:rPr lang="en-GB" dirty="0"/>
              <a:t>ACCESS CONTROL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14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38A4-02C2-4F4C-94D6-B4D48241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085742"/>
            <a:ext cx="9291215" cy="1049235"/>
          </a:xfrm>
        </p:spPr>
        <p:txBody>
          <a:bodyPr/>
          <a:lstStyle/>
          <a:p>
            <a:r>
              <a:rPr lang="en-GB" dirty="0"/>
              <a:t>Team strategies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0FFF-66EF-4B0C-A09B-FBDDF9CF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2554212"/>
            <a:ext cx="9291215" cy="3450613"/>
          </a:xfrm>
        </p:spPr>
        <p:txBody>
          <a:bodyPr/>
          <a:lstStyle/>
          <a:p>
            <a:pPr algn="ctr"/>
            <a:r>
              <a:rPr lang="en-GB" dirty="0"/>
              <a:t>IDENTIFYING MEMBER SKILLS, STRENGTHS AND WEAKNESSES EARLY ON </a:t>
            </a:r>
          </a:p>
          <a:p>
            <a:pPr algn="ctr"/>
            <a:r>
              <a:rPr lang="en-GB" dirty="0"/>
              <a:t>DELIGATING TASKS BASED ON SKILLS</a:t>
            </a:r>
          </a:p>
          <a:p>
            <a:pPr algn="ctr"/>
            <a:r>
              <a:rPr lang="en-GB" dirty="0"/>
              <a:t>SCHEDULED ONE-TO-ONES AND MEETINGS</a:t>
            </a:r>
          </a:p>
          <a:p>
            <a:pPr algn="ctr"/>
            <a:r>
              <a:rPr lang="en-GB" dirty="0"/>
              <a:t>REGULAR COMMUNICATION AND FEEDBACK</a:t>
            </a:r>
          </a:p>
          <a:p>
            <a:pPr algn="ctr"/>
            <a:r>
              <a:rPr lang="en-GB" dirty="0"/>
              <a:t>REGULAR GOAL-SETTING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42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DEC9-BE5D-4F18-A24F-5876547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DIAGRAMS PRODUCED</a:t>
            </a:r>
            <a:endParaRPr lang="ru-RU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16B6ECA-8684-4A58-9149-4E41FD0771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77" y="130792"/>
            <a:ext cx="1741657" cy="6268171"/>
          </a:xfrm>
        </p:spPr>
      </p:pic>
      <p:pic>
        <p:nvPicPr>
          <p:cNvPr id="1026" name="Picture 2" descr="White rectangle icon - Free white rectangle icons">
            <a:extLst>
              <a:ext uri="{FF2B5EF4-FFF2-40B4-BE49-F238E27FC236}">
                <a16:creationId xmlns:a16="http://schemas.microsoft.com/office/drawing/2014/main" id="{F2882AE4-B0A9-44DC-9000-C31DAB733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589" y="1864194"/>
            <a:ext cx="4312444" cy="43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1279634-5261-4711-90C9-04A797A333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39" y="2491896"/>
            <a:ext cx="3703544" cy="3057040"/>
          </a:xfrm>
        </p:spPr>
      </p:pic>
    </p:spTree>
    <p:extLst>
      <p:ext uri="{BB962C8B-B14F-4D97-AF65-F5344CB8AC3E}">
        <p14:creationId xmlns:p14="http://schemas.microsoft.com/office/powerpoint/2010/main" val="12421647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</TotalTime>
  <Words>135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Rockwell</vt:lpstr>
      <vt:lpstr>Times New Roman</vt:lpstr>
      <vt:lpstr>Gallery</vt:lpstr>
      <vt:lpstr>SMART TICKETS APP</vt:lpstr>
      <vt:lpstr>Smart tickets is a project for local trains that allows users to book local train tickets and get ticket receipt online</vt:lpstr>
      <vt:lpstr>Formal reqirements</vt:lpstr>
      <vt:lpstr>User reqUirements</vt:lpstr>
      <vt:lpstr>SYSTEM reqUirements</vt:lpstr>
      <vt:lpstr>POSSIBLE RISKS</vt:lpstr>
      <vt:lpstr>LEGAL reqUirements</vt:lpstr>
      <vt:lpstr>Team strategies</vt:lpstr>
      <vt:lpstr>DIAGRAMS PRODUCED</vt:lpstr>
      <vt:lpstr>Web demo</vt:lpstr>
      <vt:lpstr>Thank you for listening!!1!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TICKETS APP</dc:title>
  <dc:creator>Mark Rozanskis</dc:creator>
  <cp:lastModifiedBy>Mark Rozanskis</cp:lastModifiedBy>
  <cp:revision>5</cp:revision>
  <dcterms:created xsi:type="dcterms:W3CDTF">2021-02-26T14:22:07Z</dcterms:created>
  <dcterms:modified xsi:type="dcterms:W3CDTF">2021-02-26T15:53:12Z</dcterms:modified>
</cp:coreProperties>
</file>