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2192000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9F4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25" autoAdjust="0"/>
  </p:normalViewPr>
  <p:slideViewPr>
    <p:cSldViewPr snapToGrid="0">
      <p:cViewPr varScale="1">
        <p:scale>
          <a:sx n="87" d="100"/>
          <a:sy n="87" d="100"/>
        </p:scale>
        <p:origin x="90" y="108"/>
      </p:cViewPr>
      <p:guideLst>
        <p:guide orient="horz" pos="1679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70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62050-CA9D-4699-937C-53E808D070C3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01600" y="1143000"/>
            <a:ext cx="706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B50FF-8246-43E7-8EC0-415FB0FD11B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706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01600" y="1143000"/>
            <a:ext cx="70612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B50FF-8246-43E7-8EC0-415FB0FD11BB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64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1910"/>
            <a:ext cx="9144000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8250"/>
            <a:ext cx="9144000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70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79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89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3648"/>
            <a:ext cx="2628900" cy="4514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3648"/>
            <a:ext cx="7734300" cy="45149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27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87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28214"/>
            <a:ext cx="1051560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65333"/>
            <a:ext cx="1051560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82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0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240"/>
            <a:ext cx="5181600" cy="3380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240"/>
            <a:ext cx="5181600" cy="3380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10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3648"/>
            <a:ext cx="10515600" cy="10297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06014"/>
            <a:ext cx="515778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46072"/>
            <a:ext cx="5157787" cy="2862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6014"/>
            <a:ext cx="5183188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46072"/>
            <a:ext cx="5183188" cy="2862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40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18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65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5177"/>
            <a:ext cx="3932237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67083"/>
            <a:ext cx="6172200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8295"/>
            <a:ext cx="3932237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13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5177"/>
            <a:ext cx="3932237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67083"/>
            <a:ext cx="6172200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98295"/>
            <a:ext cx="3932237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100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3648"/>
            <a:ext cx="1051560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240"/>
            <a:ext cx="1051560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937943"/>
            <a:ext cx="274320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01666-961E-4966-BEA7-1485AACE5F40}" type="datetimeFigureOut">
              <a:rPr lang="es-GT" smtClean="0"/>
              <a:t>7/09/2024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937943"/>
            <a:ext cx="411480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937943"/>
            <a:ext cx="274320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3CA15-7443-48CD-991C-0903B68472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86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C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manzana roja&#10;&#10;Descripción generada automáticamente con confianza media">
            <a:extLst>
              <a:ext uri="{FF2B5EF4-FFF2-40B4-BE49-F238E27FC236}">
                <a16:creationId xmlns:a16="http://schemas.microsoft.com/office/drawing/2014/main" id="{3084996B-AF17-7926-916E-3806C553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89" y="-92289"/>
            <a:ext cx="3743623" cy="37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9452E-6 C -0.04349 -0.09684 -0.0763 -0.15525 -0.12122 -0.1919 C -0.16615 -0.22855 -0.22969 -0.24732 -0.27018 -0.22169 C -0.33815 -0.20501 -0.37943 -0.09952 -0.40833 0.00834 C -0.43672 0.11651 -0.44336 0.32598 -0.44271 0.4258 C -0.43776 0.50328 -0.37995 0.6031 -0.28971 0.63885 C -0.19909 0.67402 -0.01224 0.677 0.09948 0.64064 C 0.21068 0.60429 0.36706 0.43176 0.38099 0.42193 C 0.40313 0.40673 0.68568 -0.04917 0.59414 -0.06734 " pathEditMode="relative" rAng="0" ptsTypes="AAAAAAA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216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Iris Fernández</dc:creator>
  <cp:lastModifiedBy>Iris Fernández</cp:lastModifiedBy>
  <cp:revision>7</cp:revision>
  <dcterms:created xsi:type="dcterms:W3CDTF">2024-09-07T00:04:35Z</dcterms:created>
  <dcterms:modified xsi:type="dcterms:W3CDTF">2024-09-07T17:21:04Z</dcterms:modified>
</cp:coreProperties>
</file>