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CF7DE-5567-4A4E-A1EF-CEA10531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67AB0-034D-4CF0-8B2E-82D806A2F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31D2E-1E89-42A7-822E-7F48C224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B771C-0DAC-4640-89F1-2F5CFCF2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388D6-539E-4605-92B8-0E4E19A2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81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8017A-D545-4165-B433-C9FEE865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F289E5-F0CC-44D1-8F98-8412D905D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18BCD-9D48-4738-9AD7-D50CE75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16A6F-98EE-4A4C-B179-2A0FF34A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BABDC-C4CB-49B5-AA07-6E269B22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20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509F4E-D12A-407F-8B8D-2BCE94788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21734B-8290-4F18-B66D-827CCDD9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511CD-A298-4FC4-A820-50B08E34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FC0B1-3764-4AF2-9E8C-5C13BFCD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B4B6C-FA81-4AF6-A19A-C923C1A8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57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84D0F-B7F2-4FF1-816E-7662E6D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E46D0-BD60-4DE7-9719-045024D9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98BDDA-D2C7-4F0E-A93F-AEC15355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DF608-FCDA-486E-BF78-44C6359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10455-1BD1-4275-93AB-1B603C96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14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820A1-ECB1-4135-8A3E-31A51A60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A918E-43B4-4DE1-A0BE-A975F43B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8575DD-BD49-4D2D-870D-CFD80542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34EEA-3286-4393-A961-27625585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46317-0C1E-40EA-AEB7-82F73822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733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C3FCD-CD41-4CBE-BB57-19A501CF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322E8-87B2-4670-A26B-EA0AFCEBC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85E0E-C839-440F-8C57-B932CFB8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69ACA7-A2B9-477F-B1E0-29B941CF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44B4D4-05EA-4F44-B801-DF511D2F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FBE25-4610-4AA9-91E7-2CA525D1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22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FC1BD-D8E1-472D-933E-916603B6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B4884-9569-4052-BCB0-955D05EE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E160F-4F74-4DB2-AD20-D3CBA79B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75FE8B-B956-4C92-9790-89C883D52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43A37-5937-45E3-911C-2000477BC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C825D2-5F1C-410A-B558-48A96730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08F83A-B9B2-40D3-B782-4C4E7734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31AC59-1C15-40FF-915D-0C0D3D30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87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CE7C6-C8ED-4796-89FC-E92672D6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512441-3165-4B8B-B0EF-883C6FE9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044A4C-FAE9-40D5-B6B5-38E3CE4A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783749-93C8-4D51-8447-DC3FBFDD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6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A1AB62-1F03-43EC-82F2-03383475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C3C7A9-BC23-43D0-8F94-C19D9CC2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3978CF-27E9-45EE-BC50-259616FE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514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86901-F0C6-4342-9816-65DF3733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557E6-3348-4143-B3C5-7771AB88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D178A7-17A8-46AF-9EC0-AECA7EC7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9733E5-A8CA-44C3-830D-E670B97D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72B04B-A370-407E-9A09-0BC6F1E5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C7EFEE-4756-4106-8E1C-FAA565AD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56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21FC-8D02-473D-A35B-2A2FABB6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FDF9BB-8852-42C4-87CB-7DFA9EEBF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C530C-0732-409C-82D0-D4682BDA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0FB48F-C3D7-4918-BC01-B2EA0697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369577-60D3-4689-B033-69E7B62C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67FECF-DFC0-4DD3-B13E-EA22C356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73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1F0049-7B38-4F2F-976D-4D4EFCC9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5269E9-8918-4156-88D4-28D56E0A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CB441-14F0-42EF-B483-E14726506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A940-941E-466E-80FF-D817F00E82FD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BA7ED-C208-4579-AE8A-8164F7FAD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28E42-F82D-4690-98DD-0EC7579D3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8C0F-04B7-456F-B473-E9A978A8B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3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48D0-6817-41C3-9DF7-2F8605F43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872"/>
            <a:ext cx="9144000" cy="949325"/>
          </a:xfrm>
        </p:spPr>
        <p:txBody>
          <a:bodyPr/>
          <a:lstStyle/>
          <a:p>
            <a:r>
              <a:rPr lang="es-MX" dirty="0"/>
              <a:t>Encapsulamiento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DCC9AD-D416-4738-8378-92FAF19A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7373"/>
            <a:ext cx="4572000" cy="536177"/>
          </a:xfrm>
        </p:spPr>
        <p:txBody>
          <a:bodyPr/>
          <a:lstStyle/>
          <a:p>
            <a:pPr algn="l"/>
            <a:r>
              <a:rPr lang="es-MX" dirty="0"/>
              <a:t>Marco Antonio Reyes Rodríguez</a:t>
            </a:r>
          </a:p>
          <a:p>
            <a:endParaRPr lang="es-MX" dirty="0"/>
          </a:p>
        </p:txBody>
      </p:sp>
      <p:pic>
        <p:nvPicPr>
          <p:cNvPr id="2049" name="Imagen 133">
            <a:extLst>
              <a:ext uri="{FF2B5EF4-FFF2-40B4-BE49-F238E27FC236}">
                <a16:creationId xmlns:a16="http://schemas.microsoft.com/office/drawing/2014/main" id="{FE9395AF-7C4B-4359-930C-ECEB8DF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32063" b="-10136"/>
          <a:stretch>
            <a:fillRect/>
          </a:stretch>
        </p:blipFill>
        <p:spPr bwMode="auto">
          <a:xfrm>
            <a:off x="376237" y="205581"/>
            <a:ext cx="3070225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132">
            <a:extLst>
              <a:ext uri="{FF2B5EF4-FFF2-40B4-BE49-F238E27FC236}">
                <a16:creationId xmlns:a16="http://schemas.microsoft.com/office/drawing/2014/main" id="{86305477-5116-4802-A9B4-7D9AEFEE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93"/>
          <a:stretch>
            <a:fillRect/>
          </a:stretch>
        </p:blipFill>
        <p:spPr bwMode="auto">
          <a:xfrm>
            <a:off x="10226675" y="50403"/>
            <a:ext cx="141763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0EFEF4D5-D920-49F7-91AB-5596B8E51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780" y="228198"/>
            <a:ext cx="4257676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1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Montserrat Medium" panose="000006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Instituto Tecnológico de Pabellón de Arteaga</a:t>
            </a:r>
            <a:endParaRPr kumimoji="0" lang="es-ES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05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Montserrat Medium" panose="000006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s-ES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 de texto 5">
            <a:extLst>
              <a:ext uri="{FF2B5EF4-FFF2-40B4-BE49-F238E27FC236}">
                <a16:creationId xmlns:a16="http://schemas.microsoft.com/office/drawing/2014/main" id="{7686F27E-90FB-4A30-8715-3F66F685B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243" y="387340"/>
            <a:ext cx="77835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tserrat Medium" panose="00000600000000000000" pitchFamily="2" charset="0"/>
                <a:ea typeface="Times New Roman" panose="02020603050405020304" pitchFamily="18" charset="0"/>
              </a:rPr>
              <a:t>“2020, Año de Leona Vicario, Benemérita Madre de la Patria”</a:t>
            </a:r>
            <a:endParaRPr kumimoji="0" lang="es-ES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tserrat Medium" panose="00000600000000000000" pitchFamily="2" charset="0"/>
                <a:ea typeface="Times New Roman" panose="02020603050405020304" pitchFamily="18" charset="0"/>
              </a:rPr>
              <a:t>Docente: Eduardo Flores Gallegos</a:t>
            </a:r>
            <a:endParaRPr kumimoji="0" lang="es-ES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3D042DE-C870-4F8A-8C4D-B8F1E545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2" y="2345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73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70B8-BEE2-49D3-BC8C-1F07C53F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560F6-C9D2-46B2-8C3A-690EF4B6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proceso de almacenar en una misma sección los elementos de una abstracción que constituyen su estructura y su comportamiento ; sirviendo para separar la interfaz contractual de una abstracción y su implantación.</a:t>
            </a:r>
          </a:p>
        </p:txBody>
      </p:sp>
    </p:spTree>
    <p:extLst>
      <p:ext uri="{BB962C8B-B14F-4D97-AF65-F5344CB8AC3E}">
        <p14:creationId xmlns:p14="http://schemas.microsoft.com/office/powerpoint/2010/main" val="23776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243D-BC78-4F8B-96F6-7C93AA2C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especifica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F1CB7-D8A2-4608-B23D-357351F1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Consiste en hacer que los atributos o métodos internos a una clase no se puedan acceder ni modificar desde fuera, sino que tan solo el propio objeto pueda acceder a ellos.</a:t>
            </a:r>
          </a:p>
        </p:txBody>
      </p:sp>
    </p:spTree>
    <p:extLst>
      <p:ext uri="{BB962C8B-B14F-4D97-AF65-F5344CB8AC3E}">
        <p14:creationId xmlns:p14="http://schemas.microsoft.com/office/powerpoint/2010/main" val="310834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9C8B6-BF3B-4EF9-9D47-6D218EFD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Niveles de acceso para encapsulamiento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615A2-B0A5-4D5C-A6EF-5DFBA684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Público (</a:t>
            </a:r>
            <a:r>
              <a:rPr lang="es-MX" dirty="0" err="1"/>
              <a:t>public</a:t>
            </a:r>
            <a:r>
              <a:rPr lang="es-MX" dirty="0"/>
              <a:t>): Todos pueden acceder a los datos o métodos de una clase que se definen con este nivel. Esto es lo que tu quieres que la parte externa vea.</a:t>
            </a:r>
          </a:p>
          <a:p>
            <a:r>
              <a:rPr lang="es-MX" dirty="0"/>
              <a:t>Protegido (</a:t>
            </a:r>
            <a:r>
              <a:rPr lang="es-MX" dirty="0" err="1"/>
              <a:t>Protected</a:t>
            </a:r>
            <a:r>
              <a:rPr lang="es-MX" dirty="0"/>
              <a:t>): Dentro de este nivel solamente son accesibles dentro de su clase y por las subclases.</a:t>
            </a:r>
          </a:p>
          <a:p>
            <a:r>
              <a:rPr lang="es-MX" dirty="0"/>
              <a:t>Privado (</a:t>
            </a:r>
            <a:r>
              <a:rPr lang="es-MX" dirty="0" err="1"/>
              <a:t>private</a:t>
            </a:r>
            <a:r>
              <a:rPr lang="es-MX" dirty="0"/>
              <a:t>): En este nivel se puede declarar miembros accesibles sólo para la propia clase.</a:t>
            </a:r>
          </a:p>
        </p:txBody>
      </p:sp>
    </p:spTree>
    <p:extLst>
      <p:ext uri="{BB962C8B-B14F-4D97-AF65-F5344CB8AC3E}">
        <p14:creationId xmlns:p14="http://schemas.microsoft.com/office/powerpoint/2010/main" val="3173402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181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Medium</vt:lpstr>
      <vt:lpstr>Tema de Office</vt:lpstr>
      <vt:lpstr>Encapsulamiento</vt:lpstr>
      <vt:lpstr>Definición</vt:lpstr>
      <vt:lpstr>Definición especifica en programación</vt:lpstr>
      <vt:lpstr>Niveles de acceso para encapsulamiento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Encapsulamiento</dc:title>
  <dc:creator>sergio</dc:creator>
  <cp:lastModifiedBy>sergio</cp:lastModifiedBy>
  <cp:revision>2</cp:revision>
  <dcterms:created xsi:type="dcterms:W3CDTF">2021-10-20T13:10:57Z</dcterms:created>
  <dcterms:modified xsi:type="dcterms:W3CDTF">2021-10-20T16:40:26Z</dcterms:modified>
</cp:coreProperties>
</file>