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28" autoAdjust="0"/>
  </p:normalViewPr>
  <p:slideViewPr>
    <p:cSldViewPr>
      <p:cViewPr>
        <p:scale>
          <a:sx n="100" d="100"/>
          <a:sy n="100" d="100"/>
        </p:scale>
        <p:origin x="-965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Home/workspace/3-LosMagios/DiagramasEnterprise/Diagrama%20de%20secuencias.EAP" TargetMode="External"/><Relationship Id="rId2" Type="http://schemas.openxmlformats.org/officeDocument/2006/relationships/hyperlink" Target="../../../Home/workspace/3-LosMagios/DiagramasEnterprise/Diagrama%20de%20clases.E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345472" y="3212976"/>
            <a:ext cx="6172200" cy="3528392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AR" sz="2000" cap="small" dirty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Grupo N° </a:t>
            </a:r>
            <a:r>
              <a:rPr lang="es-AR" sz="2000" cap="small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3 (Los </a:t>
            </a:r>
            <a:r>
              <a:rPr lang="es-AR" sz="2000" cap="small" dirty="0" err="1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Magios</a:t>
            </a:r>
            <a:r>
              <a:rPr lang="es-AR" sz="2000" cap="small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)</a:t>
            </a:r>
            <a:endParaRPr lang="es-AR" sz="2000" cap="small" dirty="0">
              <a:solidFill>
                <a:schemeClr val="tx1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AR" sz="2000" cap="small" dirty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Integrantes: 	Martín Silva</a:t>
            </a:r>
          </a:p>
          <a:p>
            <a:r>
              <a:rPr lang="es-AR" sz="2000" cap="small" dirty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	         	Kevin Dorfman</a:t>
            </a:r>
          </a:p>
          <a:p>
            <a:r>
              <a:rPr lang="es-AR" sz="2000" cap="small" dirty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		Luciano </a:t>
            </a:r>
            <a:r>
              <a:rPr lang="es-AR" sz="2000" cap="small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Derecho</a:t>
            </a:r>
          </a:p>
          <a:p>
            <a:endParaRPr lang="es-AR" sz="2000" cap="small" dirty="0">
              <a:solidFill>
                <a:schemeClr val="tx1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AR" sz="2000" cap="small" dirty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Curso K3001 (Diseño de Sistemas)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AR" sz="2000" cap="small" dirty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Fecha de presentación: 14/11/2017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23728" y="1120400"/>
            <a:ext cx="6552728" cy="1174282"/>
          </a:xfrm>
        </p:spPr>
        <p:txBody>
          <a:bodyPr>
            <a:normAutofit fontScale="90000"/>
          </a:bodyPr>
          <a:lstStyle/>
          <a:p>
            <a:pPr algn="ctr"/>
            <a:r>
              <a:rPr lang="es-AR" sz="5400" dirty="0" smtClean="0"/>
              <a:t/>
            </a:r>
            <a:br>
              <a:rPr lang="es-AR" sz="5400" dirty="0" smtClean="0"/>
            </a:br>
            <a:r>
              <a:rPr lang="es-AR" sz="5400" dirty="0"/>
              <a:t/>
            </a:r>
            <a:br>
              <a:rPr lang="es-AR" sz="5400" dirty="0"/>
            </a:br>
            <a:r>
              <a:rPr lang="es-AR" sz="6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Trabajo Práctico Integrador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2627784" y="2151224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¿DÓNDE INVIERTO?</a:t>
            </a:r>
            <a:endParaRPr lang="es-AR" sz="40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1316" y="331818"/>
            <a:ext cx="7200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latin typeface="Bookman Old Style" pitchFamily="18" charset="0"/>
                <a:cs typeface="Calibri" pitchFamily="34" charset="0"/>
              </a:rPr>
              <a:t>Diseño Arquitectónico e Interfaz Web</a:t>
            </a:r>
            <a:endParaRPr lang="es-AR" sz="28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1316" y="1124744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construir componentes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visuales de nuestras ventanas se utilizaron los lenguajes HTML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y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CSS, además del </a:t>
            </a:r>
            <a:r>
              <a:rPr lang="es-A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framework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s-A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Bootstrap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que nos proveerá de distintos componentes visuales para poder implementar en la interfaz.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707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upload.wikimedia.org/wikipedia/commons/thumb/6/61/HTML5_logo_and_wordmark.svg/250px-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8368"/>
            <a:ext cx="2193930" cy="219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Funcionamiento del sistema 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1316" y="119675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 ingresar a la aplicación, se mostrará los aspectos fundamentales y lo que el usuario podrá realizar una vez que inicie sesión con su usuario y contraseña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9" y="2924944"/>
            <a:ext cx="5334462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/>
          </p:cNvSpPr>
          <p:nvPr/>
        </p:nvSpPr>
        <p:spPr bwMode="auto">
          <a:xfrm>
            <a:off x="468313" y="1124744"/>
            <a:ext cx="7467600" cy="53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s-AR" dirty="0">
              <a:latin typeface="Century Schoolbook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s-AR" dirty="0">
              <a:latin typeface="Century Schoolbook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Funcionamiento del sistema 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81316" y="1124744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Una vez que el usuario inició sesión, se le desplegará una serie de opciones vinculadas a cada uno de los elementos del dominio que puede administrar con su cuenta.</a:t>
            </a:r>
          </a:p>
          <a:p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Aquí un ejemplo: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35192"/>
            <a:ext cx="448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1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Funcionamiento del sistema 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1316" y="105273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Una vez que seleccionó una opción, se volverá a desplegar un menú (en el caso de indicadores y metodologías) para poder crear nuevos y/o poder aplicarlos</a:t>
            </a:r>
          </a:p>
          <a:p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Aquí un ejemplo de aplicación de un indicador: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60" y="3717032"/>
            <a:ext cx="448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8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Conclusión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1316" y="1196752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lo largo de la realización de este trabajo práctico pudimos ir implementando los distintos temas que se han ido aprendiendo a lo largo de la cursada y que resultaron fundamentales para poder poner en funcionamiento nuestra aplicación y lograr tener un analizador </a:t>
            </a:r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inversiones que se asemeje </a:t>
            </a:r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uno real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100" name="Picture 4" descr="http://www.webquestcreator2.com/majwq/public/files/files_user/21753/conclusi%C3%B3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05064"/>
            <a:ext cx="2093609" cy="20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56992"/>
          </a:xfrm>
        </p:spPr>
        <p:txBody>
          <a:bodyPr/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Hemos sido encargado para la realización de un sistema que permita recopilar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ordenar y analizar los balances públicos de empresas del mercado de Estados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Unidos. </a:t>
            </a:r>
          </a:p>
          <a:p>
            <a:pPr marL="0" indent="0">
              <a:buNone/>
            </a:pPr>
            <a:endParaRPr lang="es-A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medida que incorporemos distintos conceptos a lo largo de la cursada, pasaremos de una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simple aplicación de escritorio, sin persistencia,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un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sistema distribuido, con interfaz Web y persistencia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diversa.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Introducción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14516" y="860720"/>
            <a:ext cx="7467600" cy="37204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Entre otros: </a:t>
            </a:r>
          </a:p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Modelar situaciones de dominio complejas utilizando el paradigma de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objetos</a:t>
            </a: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Establecer mapeo entre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 modelo de objetos y un modelo de persistencia relacional </a:t>
            </a:r>
            <a:endParaRPr lang="es-A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Tomar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decisiones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arquitecturales, como por ejemplo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eterminar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cuándo y cómo adaptar interfaces entrantes y salientes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03372" y="331816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Objetivos Principales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1030" name="Picture 6" descr="http://aularagon.catedu.es/materialesaularagon2013/formacion_lomce/bloque_1/Modulo_1_1/objetivos_gifs-520x2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97152"/>
            <a:ext cx="3728864" cy="175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3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467600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Entre otros:</a:t>
            </a:r>
          </a:p>
          <a:p>
            <a:pPr marL="0" indent="0">
              <a:buNone/>
            </a:pPr>
            <a:endParaRPr lang="es-A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Cualidades de Diseño / Atributos de Calidad </a:t>
            </a:r>
            <a:endParaRPr lang="es-A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Arquitectura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Modelo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­ Vista ­Controlador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(MVC) </a:t>
            </a:r>
            <a:endParaRPr lang="es-A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Interfaces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Web y de escritorio </a:t>
            </a:r>
            <a:endParaRPr lang="es-A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Diseño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avanzado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objetos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Componentes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arquitecturales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como por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ejemplo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bases de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datos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Temas a Tratar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5" name="Picture 4" descr="http://files.gamerstore5.webnode.es/200000259-1f125200c7/23b1df1b-736a-4830-a980-3796fc6fbc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607230"/>
            <a:ext cx="2108607" cy="204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Lenguaje Utilizado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1124744"/>
            <a:ext cx="7054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la realización de este trabajo práctico hemos decidido utilizar el lenguaje Java, el cual es simple, está orientado a objetos y es muy utilizado a la hora de desarrollar aplicaciones de distinta índole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http://blog.newrelic.com/wp-content/uploads/java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87" y="3980223"/>
            <a:ext cx="3675325" cy="22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Diagramas Utilizados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1316" y="1124744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lo largo de la realización del trabajo práctico se han ido creando y actualizando distintos sistemas, entre ellos: </a:t>
            </a:r>
          </a:p>
          <a:p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hlinkClick r:id="rId2" action="ppaction://hlinkfile"/>
              </a:rPr>
              <a:t>Diagrama de Clases</a:t>
            </a:r>
            <a:endPara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hlinkClick r:id="rId3" action="ppaction://hlinkfile"/>
              </a:rPr>
              <a:t>Diagrama de Secuencias</a:t>
            </a:r>
            <a:endPara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Diagrama de Componentes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http://www.ticarte.com/sites/su/styles/max/public/users/7/teaser/diagrama-flujo.png?itok=YR4z-Hu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97152"/>
            <a:ext cx="2684258" cy="185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Interfaz de Escritorio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1316" y="1196752"/>
            <a:ext cx="72750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crear interfaces gráficas en Java instalamos en Eclipse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 </a:t>
            </a:r>
            <a:r>
              <a:rPr lang="es-A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plugin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 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Windows </a:t>
            </a:r>
            <a:r>
              <a:rPr lang="es-A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Builder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permitirá crear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distintas ventanas arrastrando los componentes que </a:t>
            </a:r>
            <a:r>
              <a:rPr lang="es-A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querramos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agregar </a:t>
            </a: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las mismas.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 descr="https://giltesa.com/wp-content/uploads/2013/03/eclipse-windowsbuilder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46" y="4077072"/>
            <a:ext cx="3733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30243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Persistencia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 la capacidad que tiene una aplicación de mantener el estado más allá de su ejecución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 Inicialmente se decidió persistir las cuentas, indicadores, metodologías y empresas en archivos de texto plano de extensión .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json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pero luego se pasó a un motor de base de datos relacional, introduciendo un motor ORM (en nuestro caso, JPA/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Hibernate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), para lo cual instalamos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Workbench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681316" y="331818"/>
            <a:ext cx="72008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Bookman Old Style" pitchFamily="18" charset="0"/>
                <a:cs typeface="Calibri" pitchFamily="34" charset="0"/>
              </a:rPr>
              <a:t>Persistencia</a:t>
            </a:r>
            <a:endParaRPr lang="es-AR" sz="3200" b="1" dirty="0"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53136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contenido"/>
          <p:cNvSpPr>
            <a:spLocks/>
          </p:cNvSpPr>
          <p:nvPr/>
        </p:nvSpPr>
        <p:spPr bwMode="auto">
          <a:xfrm>
            <a:off x="468313" y="1628800"/>
            <a:ext cx="7467600" cy="48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endParaRPr lang="es-AR" sz="2000" dirty="0">
              <a:latin typeface="Century Schoolbook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AutoNum type="arabicPeriod"/>
            </a:pPr>
            <a:endParaRPr lang="es-AR" sz="2000" dirty="0">
              <a:latin typeface="Century Schoolbook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1316" y="331818"/>
            <a:ext cx="7200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latin typeface="Bookman Old Style" pitchFamily="18" charset="0"/>
                <a:cs typeface="Calibri" pitchFamily="34" charset="0"/>
              </a:rPr>
              <a:t>Diseño Arquitectónico e Interfaz Web</a:t>
            </a:r>
            <a:endParaRPr lang="es-AR" sz="2800" b="1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1316" y="1196752"/>
            <a:ext cx="71310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decidió la implementación de un modelo MVC donde nuestro cliente no será un humano, sino un </a:t>
            </a:r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Web Browser. P</a:t>
            </a: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ara </a:t>
            </a:r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desarrollar aplicaciones Web en Java </a:t>
            </a: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utilizó el </a:t>
            </a:r>
            <a:r>
              <a:rPr lang="es-A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framework</a:t>
            </a: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s-A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Spark</a:t>
            </a: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que nos ayudará a crear un </a:t>
            </a:r>
            <a:r>
              <a:rPr lang="es-A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Router</a:t>
            </a: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para las transiciones entre las distintas ventanas y un Server con el cual reservaremos un puerto para desplegar nuestra aplicación en el Web Browser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 descr="https://spark.apache.org/docs/0.9.1/img/spark-logo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41" y="5013176"/>
            <a:ext cx="2419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671</TotalTime>
  <Words>586</Words>
  <Application>Microsoft Office PowerPoint</Application>
  <PresentationFormat>Presentación en pantalla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Mirador</vt:lpstr>
      <vt:lpstr>  Trabajo Práctico Integrador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Ochullini</dc:creator>
  <cp:lastModifiedBy>Kev Dorfman</cp:lastModifiedBy>
  <cp:revision>62</cp:revision>
  <dcterms:created xsi:type="dcterms:W3CDTF">2012-06-10T22:53:19Z</dcterms:created>
  <dcterms:modified xsi:type="dcterms:W3CDTF">2017-11-14T01:14:15Z</dcterms:modified>
</cp:coreProperties>
</file>