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e5f39a035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e5f39a035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e5f39a03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ee5f39a03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e5f39a035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ee5f39a03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e5f39a03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e5f39a0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e5f39a03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e5f39a0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e5f39a035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e5f39a03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e5f39a03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e5f39a03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e5f39a03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e5f39a03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ee5f39a035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ee5f39a03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e5f39a03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e5f39a03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e5f39a035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ee5f39a035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codecademy.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t>Biodiversity in National Parks</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92500"/>
          </a:bodyPr>
          <a:lstStyle/>
          <a:p>
            <a:pPr marL="0" lvl="0" indent="0" algn="ctr" rtl="0">
              <a:spcBef>
                <a:spcPts val="0"/>
              </a:spcBef>
              <a:spcAft>
                <a:spcPts val="0"/>
              </a:spcAft>
              <a:buNone/>
            </a:pPr>
            <a:r>
              <a:rPr lang="es"/>
              <a:t>Interpretation of endangered animals in national parks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909"/>
              <a:buFont typeface="Arial"/>
              <a:buNone/>
            </a:pPr>
            <a:r>
              <a:rPr lang="es" sz="2420"/>
              <a:t>Species observed in Yellowstone National Park</a:t>
            </a:r>
            <a:endParaRPr/>
          </a:p>
        </p:txBody>
      </p:sp>
      <p:pic>
        <p:nvPicPr>
          <p:cNvPr id="108" name="Google Shape;108;p22"/>
          <p:cNvPicPr preferRelativeResize="0"/>
          <p:nvPr/>
        </p:nvPicPr>
        <p:blipFill>
          <a:blip r:embed="rId3">
            <a:alphaModFix/>
          </a:blip>
          <a:stretch>
            <a:fillRect/>
          </a:stretch>
        </p:blipFill>
        <p:spPr>
          <a:xfrm>
            <a:off x="152400" y="1170125"/>
            <a:ext cx="8839200" cy="32656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5454"/>
              <a:buFont typeface="Arial"/>
              <a:buNone/>
            </a:pPr>
            <a:r>
              <a:rPr lang="es" sz="2420"/>
              <a:t>Species observed in Yosemite National Park</a:t>
            </a:r>
            <a:endParaRPr/>
          </a:p>
        </p:txBody>
      </p:sp>
      <p:pic>
        <p:nvPicPr>
          <p:cNvPr id="114" name="Google Shape;114;p23"/>
          <p:cNvPicPr preferRelativeResize="0"/>
          <p:nvPr/>
        </p:nvPicPr>
        <p:blipFill>
          <a:blip r:embed="rId3">
            <a:alphaModFix/>
          </a:blip>
          <a:stretch>
            <a:fillRect/>
          </a:stretch>
        </p:blipFill>
        <p:spPr>
          <a:xfrm>
            <a:off x="152400" y="1170125"/>
            <a:ext cx="8839200" cy="34130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4"/>
          <p:cNvSpPr txBox="1">
            <a:spLocks noGrp="1"/>
          </p:cNvSpPr>
          <p:nvPr>
            <p:ph type="title"/>
          </p:nvPr>
        </p:nvSpPr>
        <p:spPr>
          <a:xfrm>
            <a:off x="311700" y="468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Conclusions</a:t>
            </a:r>
            <a:endParaRPr/>
          </a:p>
        </p:txBody>
      </p:sp>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61111"/>
              <a:buFont typeface="Arial"/>
              <a:buNone/>
            </a:pPr>
            <a:r>
              <a:rPr lang="es"/>
              <a:t>1. From the 5824 species in the parks, only 191 are classified by its conservation status. From the other species we don't have data to make any conclusions. We do not know the reason of the missing data. Could be because those species are not endangered at all or just because they haven't been classified for any random reason.</a:t>
            </a:r>
            <a:endParaRPr/>
          </a:p>
          <a:p>
            <a:pPr marL="0" lvl="0" indent="0" algn="l" rtl="0">
              <a:spcBef>
                <a:spcPts val="1200"/>
              </a:spcBef>
              <a:spcAft>
                <a:spcPts val="0"/>
              </a:spcAft>
              <a:buClr>
                <a:schemeClr val="dk1"/>
              </a:buClr>
              <a:buSzPct val="61111"/>
              <a:buFont typeface="Arial"/>
              <a:buNone/>
            </a:pPr>
            <a:r>
              <a:rPr lang="es"/>
              <a:t>2. There are a total of 16 endangered species and a lot more (160 more or less) in concern. And only a few in recovery. </a:t>
            </a:r>
            <a:endParaRPr/>
          </a:p>
          <a:p>
            <a:pPr marL="0" lvl="0" indent="0" algn="l" rtl="0">
              <a:spcBef>
                <a:spcPts val="1200"/>
              </a:spcBef>
              <a:spcAft>
                <a:spcPts val="0"/>
              </a:spcAft>
              <a:buClr>
                <a:schemeClr val="dk1"/>
              </a:buClr>
              <a:buSzPct val="61111"/>
              <a:buFont typeface="Arial"/>
              <a:buNone/>
            </a:pPr>
            <a:r>
              <a:rPr lang="es"/>
              <a:t>3. Most of the species endangered are Mammals.</a:t>
            </a:r>
            <a:endParaRPr/>
          </a:p>
          <a:p>
            <a:pPr marL="0" lvl="0" indent="0" algn="l" rtl="0">
              <a:spcBef>
                <a:spcPts val="1200"/>
              </a:spcBef>
              <a:spcAft>
                <a:spcPts val="0"/>
              </a:spcAft>
              <a:buClr>
                <a:schemeClr val="dk1"/>
              </a:buClr>
              <a:buSzPct val="61111"/>
              <a:buFont typeface="Arial"/>
              <a:buNone/>
            </a:pPr>
            <a:r>
              <a:rPr lang="es"/>
              <a:t>4. The most observed species in all parks are "Brachythecium Moss" and the "Dicran Moss". But the most observed one was the Dicran Moss in the Yellowstone Park.</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s"/>
              <a:t>This project will interpret data from the National Parks Service about endangered species in different parks. For that purpose it will analyze data on the conservation statuses of the species and investigate if there are any patterns or themes to the types of species that become endangered. It will be necessary to analyze, clean up, and plot data as well as pose questions and answer them.</a:t>
            </a:r>
            <a:endParaRPr/>
          </a:p>
          <a:p>
            <a:pPr marL="0" marR="0" lvl="0" indent="0" algn="l" rtl="0">
              <a:lnSpc>
                <a:spcPct val="115000"/>
              </a:lnSpc>
              <a:spcBef>
                <a:spcPts val="1200"/>
              </a:spcBef>
              <a:spcAft>
                <a:spcPts val="0"/>
              </a:spcAft>
              <a:buNone/>
            </a:pPr>
            <a:r>
              <a:rPr lang="es" b="1"/>
              <a:t>Data sources:</a:t>
            </a:r>
            <a:endParaRPr b="1"/>
          </a:p>
          <a:p>
            <a:pPr marL="0" marR="0" lvl="0" indent="0" algn="l" rtl="0">
              <a:lnSpc>
                <a:spcPct val="115000"/>
              </a:lnSpc>
              <a:spcBef>
                <a:spcPts val="1200"/>
              </a:spcBef>
              <a:spcAft>
                <a:spcPts val="0"/>
              </a:spcAft>
              <a:buNone/>
            </a:pPr>
            <a:r>
              <a:rPr lang="es"/>
              <a:t>Both Observations.csv and Species_info.csv was provided by </a:t>
            </a:r>
            <a:r>
              <a:rPr lang="es">
                <a:uFill>
                  <a:noFill/>
                </a:uFill>
                <a:hlinkClick r:id="rId3"/>
              </a:rPr>
              <a:t>Codecademy.com</a:t>
            </a:r>
            <a:r>
              <a:rPr lang="es"/>
              <a:t>.</a:t>
            </a:r>
            <a:endParaRPr/>
          </a:p>
          <a:p>
            <a:pPr marL="0" marR="0" lvl="0" indent="0" algn="l" rtl="0">
              <a:lnSpc>
                <a:spcPct val="115000"/>
              </a:lnSpc>
              <a:spcBef>
                <a:spcPts val="1200"/>
              </a:spcBef>
              <a:spcAft>
                <a:spcPts val="0"/>
              </a:spcAft>
              <a:buNone/>
            </a:pPr>
            <a:r>
              <a:rPr lang="es"/>
              <a:t>Note: The data for this project is inspired by real data, but is mostly fictional.</a:t>
            </a:r>
            <a:endParaRPr sz="1050">
              <a:solidFill>
                <a:schemeClr val="dk1"/>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Goals for the project</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a:t>Some questions to answer with the analysis are: </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Clr>
                <a:schemeClr val="dk1"/>
              </a:buClr>
              <a:buSzPts val="1100"/>
              <a:buFont typeface="Arial"/>
              <a:buNone/>
            </a:pPr>
            <a:r>
              <a:rPr lang="es"/>
              <a:t>1. What is the distribution of conservation status for animals?</a:t>
            </a:r>
            <a:endParaRPr/>
          </a:p>
          <a:p>
            <a:pPr marL="0" lvl="0" indent="0" algn="l" rtl="0">
              <a:spcBef>
                <a:spcPts val="1200"/>
              </a:spcBef>
              <a:spcAft>
                <a:spcPts val="0"/>
              </a:spcAft>
              <a:buClr>
                <a:schemeClr val="dk1"/>
              </a:buClr>
              <a:buSzPts val="1100"/>
              <a:buFont typeface="Arial"/>
              <a:buNone/>
            </a:pPr>
            <a:r>
              <a:rPr lang="es"/>
              <a:t>2. Are certain types of species more likely to be endangered?</a:t>
            </a:r>
            <a:endParaRPr/>
          </a:p>
          <a:p>
            <a:pPr marL="0" lvl="0" indent="0" algn="l" rtl="0">
              <a:spcBef>
                <a:spcPts val="1200"/>
              </a:spcBef>
              <a:spcAft>
                <a:spcPts val="0"/>
              </a:spcAft>
              <a:buClr>
                <a:schemeClr val="dk1"/>
              </a:buClr>
              <a:buSzPts val="1100"/>
              <a:buFont typeface="Arial"/>
              <a:buNone/>
            </a:pPr>
            <a:r>
              <a:rPr lang="es"/>
              <a:t>3. Are the differences between species and their conservation status significant?</a:t>
            </a:r>
            <a:endParaRPr/>
          </a:p>
          <a:p>
            <a:pPr marL="0" lvl="0" indent="0" algn="l" rtl="0">
              <a:spcBef>
                <a:spcPts val="1200"/>
              </a:spcBef>
              <a:spcAft>
                <a:spcPts val="0"/>
              </a:spcAft>
              <a:buClr>
                <a:schemeClr val="dk1"/>
              </a:buClr>
              <a:buSzPts val="1100"/>
              <a:buFont typeface="Arial"/>
              <a:buNone/>
            </a:pPr>
            <a:r>
              <a:rPr lang="es"/>
              <a:t>4. Which species were spotted the most at each park?</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Conservation status	</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The total animal species given in the files provided were 5.824. And only 191 had a conservation status assigned. The reason why the rest of species don’t have this information is not clear, so this missing value is considered missing at random (there is no apparent reason why this information is missing). </a:t>
            </a:r>
            <a:endParaRPr/>
          </a:p>
          <a:p>
            <a:pPr marL="0" lvl="0" indent="0" algn="l" rtl="0">
              <a:spcBef>
                <a:spcPts val="1200"/>
              </a:spcBef>
              <a:spcAft>
                <a:spcPts val="0"/>
              </a:spcAft>
              <a:buNone/>
            </a:pPr>
            <a:r>
              <a:rPr lang="es"/>
              <a:t>There are a total of 4 categories in the conservation status:</a:t>
            </a:r>
            <a:endParaRPr/>
          </a:p>
          <a:p>
            <a:pPr marL="457200" lvl="0" indent="-342900" algn="l" rtl="0">
              <a:spcBef>
                <a:spcPts val="1200"/>
              </a:spcBef>
              <a:spcAft>
                <a:spcPts val="0"/>
              </a:spcAft>
              <a:buSzPts val="1800"/>
              <a:buAutoNum type="arabicPeriod"/>
            </a:pPr>
            <a:r>
              <a:rPr lang="es"/>
              <a:t>Species in Concern</a:t>
            </a:r>
            <a:endParaRPr/>
          </a:p>
          <a:p>
            <a:pPr marL="457200" lvl="0" indent="-342900" algn="l" rtl="0">
              <a:spcBef>
                <a:spcPts val="0"/>
              </a:spcBef>
              <a:spcAft>
                <a:spcPts val="0"/>
              </a:spcAft>
              <a:buSzPts val="1800"/>
              <a:buAutoNum type="arabicPeriod"/>
            </a:pPr>
            <a:r>
              <a:rPr lang="es"/>
              <a:t>Endangered</a:t>
            </a:r>
            <a:endParaRPr/>
          </a:p>
          <a:p>
            <a:pPr marL="457200" lvl="0" indent="-342900" algn="l" rtl="0">
              <a:spcBef>
                <a:spcPts val="0"/>
              </a:spcBef>
              <a:spcAft>
                <a:spcPts val="0"/>
              </a:spcAft>
              <a:buSzPts val="1800"/>
              <a:buAutoNum type="arabicPeriod"/>
            </a:pPr>
            <a:r>
              <a:rPr lang="es"/>
              <a:t>Threatened</a:t>
            </a:r>
            <a:endParaRPr/>
          </a:p>
          <a:p>
            <a:pPr marL="457200" lvl="0" indent="-342900" algn="l" rtl="0">
              <a:spcBef>
                <a:spcPts val="0"/>
              </a:spcBef>
              <a:spcAft>
                <a:spcPts val="0"/>
              </a:spcAft>
              <a:buSzPts val="1800"/>
              <a:buAutoNum type="arabicPeriod"/>
            </a:pPr>
            <a:r>
              <a:rPr lang="es"/>
              <a:t>In Recovery</a:t>
            </a:r>
            <a:endParaRPr/>
          </a:p>
          <a:p>
            <a:pPr marL="0" lvl="0" indent="0" algn="l" rtl="0">
              <a:spcBef>
                <a:spcPts val="1200"/>
              </a:spcBef>
              <a:spcAft>
                <a:spcPts val="1200"/>
              </a:spcAft>
              <a:buNone/>
            </a:pPr>
            <a:r>
              <a:rPr lang="es"/>
              <a:t>The distribution of these categories are in the chart of the next slide.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844100" y="384902"/>
            <a:ext cx="5666600" cy="4249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Endangered species:</a:t>
            </a:r>
            <a:endParaRPr/>
          </a:p>
        </p:txBody>
      </p:sp>
      <p:sp>
        <p:nvSpPr>
          <p:cNvPr id="84" name="Google Shape;84;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s"/>
              <a:t>Out of the total of the 191 labeled with a conservation status, 16 were endangered, such as the Gray wolf, the Indiana bat or the California Condor.</a:t>
            </a:r>
            <a:endParaRPr/>
          </a:p>
          <a:p>
            <a:pPr marL="0" lvl="0" indent="0" algn="l" rtl="0">
              <a:spcBef>
                <a:spcPts val="1200"/>
              </a:spcBef>
              <a:spcAft>
                <a:spcPts val="0"/>
              </a:spcAft>
              <a:buNone/>
            </a:pPr>
            <a:r>
              <a:rPr lang="es"/>
              <a:t>The categories of all 16 endangered species are:</a:t>
            </a:r>
            <a:endParaRPr/>
          </a:p>
          <a:p>
            <a:pPr marL="457200" lvl="0" indent="-325755" algn="l" rtl="0">
              <a:spcBef>
                <a:spcPts val="1200"/>
              </a:spcBef>
              <a:spcAft>
                <a:spcPts val="0"/>
              </a:spcAft>
              <a:buSzPct val="100000"/>
              <a:buChar char="●"/>
            </a:pPr>
            <a:r>
              <a:rPr lang="es"/>
              <a:t>Bird: 4</a:t>
            </a:r>
            <a:endParaRPr/>
          </a:p>
          <a:p>
            <a:pPr marL="457200" lvl="0" indent="-325755" algn="l" rtl="0">
              <a:spcBef>
                <a:spcPts val="0"/>
              </a:spcBef>
              <a:spcAft>
                <a:spcPts val="0"/>
              </a:spcAft>
              <a:buSzPct val="100000"/>
              <a:buChar char="●"/>
            </a:pPr>
            <a:r>
              <a:rPr lang="es"/>
              <a:t>Vascular plant: 1</a:t>
            </a:r>
            <a:endParaRPr/>
          </a:p>
          <a:p>
            <a:pPr marL="457200" lvl="0" indent="-325755" algn="l" rtl="0">
              <a:spcBef>
                <a:spcPts val="0"/>
              </a:spcBef>
              <a:spcAft>
                <a:spcPts val="0"/>
              </a:spcAft>
              <a:buSzPct val="100000"/>
              <a:buChar char="●"/>
            </a:pPr>
            <a:r>
              <a:rPr lang="es"/>
              <a:t>Mammal: 7</a:t>
            </a:r>
            <a:endParaRPr/>
          </a:p>
          <a:p>
            <a:pPr marL="457200" lvl="0" indent="-325755" algn="l" rtl="0">
              <a:spcBef>
                <a:spcPts val="0"/>
              </a:spcBef>
              <a:spcAft>
                <a:spcPts val="0"/>
              </a:spcAft>
              <a:buSzPct val="100000"/>
              <a:buChar char="●"/>
            </a:pPr>
            <a:r>
              <a:rPr lang="es"/>
              <a:t>Amphibian: 1</a:t>
            </a:r>
            <a:endParaRPr/>
          </a:p>
          <a:p>
            <a:pPr marL="457200" lvl="0" indent="-325755" algn="l" rtl="0">
              <a:spcBef>
                <a:spcPts val="0"/>
              </a:spcBef>
              <a:spcAft>
                <a:spcPts val="0"/>
              </a:spcAft>
              <a:buSzPct val="100000"/>
              <a:buChar char="●"/>
            </a:pPr>
            <a:r>
              <a:rPr lang="es"/>
              <a:t>Fisch: 3</a:t>
            </a:r>
            <a:endParaRPr/>
          </a:p>
          <a:p>
            <a:pPr marL="0" lvl="0" indent="0" algn="l" rtl="0">
              <a:spcBef>
                <a:spcPts val="1200"/>
              </a:spcBef>
              <a:spcAft>
                <a:spcPts val="0"/>
              </a:spcAft>
              <a:buNone/>
            </a:pPr>
            <a:r>
              <a:rPr lang="es"/>
              <a:t>The majority of the endangered species are Mammals, which can give the conservationists a clue where the problem is and what steps could the take.</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Most observed species in National Parks</a:t>
            </a:r>
            <a:endParaRPr/>
          </a:p>
        </p:txBody>
      </p:sp>
      <p:sp>
        <p:nvSpPr>
          <p:cNvPr id="90" name="Google Shape;90;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The four analyzed national parks are: Bryce National Park, Great Smoky Mountains National Park, Yellowstone National Park and Yosemite National Park.</a:t>
            </a:r>
            <a:endParaRPr/>
          </a:p>
          <a:p>
            <a:pPr marL="0" lvl="0" indent="0" algn="l" rtl="0">
              <a:spcBef>
                <a:spcPts val="1200"/>
              </a:spcBef>
              <a:spcAft>
                <a:spcPts val="1200"/>
              </a:spcAft>
              <a:buNone/>
            </a:pPr>
            <a:r>
              <a:rPr lang="es"/>
              <a:t>The shown charts of the following slides show the 10 most observed species in each one of the parks.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a:t>Species observed in Bryce National Park</a:t>
            </a:r>
            <a:endParaRPr/>
          </a:p>
        </p:txBody>
      </p:sp>
      <p:pic>
        <p:nvPicPr>
          <p:cNvPr id="96" name="Google Shape;96;p20"/>
          <p:cNvPicPr preferRelativeResize="0"/>
          <p:nvPr/>
        </p:nvPicPr>
        <p:blipFill>
          <a:blip r:embed="rId3">
            <a:alphaModFix/>
          </a:blip>
          <a:stretch>
            <a:fillRect/>
          </a:stretch>
        </p:blipFill>
        <p:spPr>
          <a:xfrm>
            <a:off x="152400" y="1170125"/>
            <a:ext cx="8839199" cy="33269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445025"/>
            <a:ext cx="8520600" cy="76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990"/>
              <a:buFont typeface="Arial"/>
              <a:buNone/>
            </a:pPr>
            <a:r>
              <a:rPr lang="es" sz="2420"/>
              <a:t>Species observed in Great Smoky Mountains National Park</a:t>
            </a:r>
            <a:endParaRPr sz="2220"/>
          </a:p>
        </p:txBody>
      </p:sp>
      <p:pic>
        <p:nvPicPr>
          <p:cNvPr id="102" name="Google Shape;102;p21"/>
          <p:cNvPicPr preferRelativeResize="0"/>
          <p:nvPr/>
        </p:nvPicPr>
        <p:blipFill>
          <a:blip r:embed="rId3">
            <a:alphaModFix/>
          </a:blip>
          <a:stretch>
            <a:fillRect/>
          </a:stretch>
        </p:blipFill>
        <p:spPr>
          <a:xfrm>
            <a:off x="152400" y="1362425"/>
            <a:ext cx="8839199" cy="3319953"/>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580</Words>
  <Application>Microsoft Office PowerPoint</Application>
  <PresentationFormat>On-screen Show (16:9)</PresentationFormat>
  <Paragraphs>43</Paragraphs>
  <Slides>12</Slides>
  <Notes>12</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12</vt:i4>
      </vt:variant>
    </vt:vector>
  </HeadingPairs>
  <TitlesOfParts>
    <vt:vector size="14" baseType="lpstr">
      <vt:lpstr>Arial</vt:lpstr>
      <vt:lpstr>Simple Light</vt:lpstr>
      <vt:lpstr>Biodiversity in National Parks</vt:lpstr>
      <vt:lpstr>Introduction</vt:lpstr>
      <vt:lpstr>Goals for the project</vt:lpstr>
      <vt:lpstr>Conservation status </vt:lpstr>
      <vt:lpstr>PowerPoint Presentation</vt:lpstr>
      <vt:lpstr>Endangered species:</vt:lpstr>
      <vt:lpstr>Most observed species in National Parks</vt:lpstr>
      <vt:lpstr>Species observed in Bryce National Park</vt:lpstr>
      <vt:lpstr>Species observed in Great Smoky Mountains National Park</vt:lpstr>
      <vt:lpstr>Species observed in Yellowstone National Park</vt:lpstr>
      <vt:lpstr>Species observed in Yosemite National Park</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 Rubio</dc:creator>
  <cp:lastModifiedBy>Mar Rubio</cp:lastModifiedBy>
  <cp:revision>1</cp:revision>
  <dcterms:modified xsi:type="dcterms:W3CDTF">2024-07-25T10:36:52Z</dcterms:modified>
</cp:coreProperties>
</file>