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3EF06-FB83-4923-81FD-3AFE4500397B}"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400339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3EF06-FB83-4923-81FD-3AFE4500397B}"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260884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3EF06-FB83-4923-81FD-3AFE4500397B}"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318808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3EF06-FB83-4923-81FD-3AFE4500397B}"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24655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73EF06-FB83-4923-81FD-3AFE4500397B}"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370994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3EF06-FB83-4923-81FD-3AFE4500397B}"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202935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3EF06-FB83-4923-81FD-3AFE4500397B}" type="datetimeFigureOut">
              <a:rPr lang="en-US" smtClean="0"/>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183218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3EF06-FB83-4923-81FD-3AFE4500397B}" type="datetimeFigureOut">
              <a:rPr lang="en-US" smtClean="0"/>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343553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3EF06-FB83-4923-81FD-3AFE4500397B}" type="datetimeFigureOut">
              <a:rPr lang="en-US" smtClean="0"/>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191341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73EF06-FB83-4923-81FD-3AFE4500397B}"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332314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73EF06-FB83-4923-81FD-3AFE4500397B}"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35C6F-F659-40CF-ABAE-E33ED21B9AD0}" type="slidenum">
              <a:rPr lang="en-US" smtClean="0"/>
              <a:t>‹Nº›</a:t>
            </a:fld>
            <a:endParaRPr lang="en-US"/>
          </a:p>
        </p:txBody>
      </p:sp>
    </p:spTree>
    <p:extLst>
      <p:ext uri="{BB962C8B-B14F-4D97-AF65-F5344CB8AC3E}">
        <p14:creationId xmlns:p14="http://schemas.microsoft.com/office/powerpoint/2010/main" val="268468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3EF06-FB83-4923-81FD-3AFE4500397B}" type="datetimeFigureOut">
              <a:rPr lang="en-US" smtClean="0"/>
              <a:t>10/4/2019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35C6F-F659-40CF-ABAE-E33ED21B9AD0}" type="slidenum">
              <a:rPr lang="en-US" smtClean="0"/>
              <a:t>‹Nº›</a:t>
            </a:fld>
            <a:endParaRPr lang="en-US"/>
          </a:p>
        </p:txBody>
      </p:sp>
    </p:spTree>
    <p:extLst>
      <p:ext uri="{BB962C8B-B14F-4D97-AF65-F5344CB8AC3E}">
        <p14:creationId xmlns:p14="http://schemas.microsoft.com/office/powerpoint/2010/main" val="248737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4766" y="1943747"/>
            <a:ext cx="10763793" cy="1948830"/>
          </a:xfrm>
          <a:prstGeom prst="rect">
            <a:avLst/>
          </a:prstGeom>
        </p:spPr>
      </p:pic>
      <p:sp>
        <p:nvSpPr>
          <p:cNvPr id="5" name="TextBox 4"/>
          <p:cNvSpPr txBox="1"/>
          <p:nvPr/>
        </p:nvSpPr>
        <p:spPr>
          <a:xfrm>
            <a:off x="785322" y="103832"/>
            <a:ext cx="10553235" cy="1754326"/>
          </a:xfrm>
          <a:prstGeom prst="rect">
            <a:avLst/>
          </a:prstGeom>
          <a:noFill/>
        </p:spPr>
        <p:txBody>
          <a:bodyPr wrap="square" rtlCol="0">
            <a:spAutoFit/>
          </a:bodyPr>
          <a:lstStyle/>
          <a:p>
            <a:r>
              <a:rPr lang="es-MX" dirty="0" smtClean="0"/>
              <a:t>La experiencia en la pagina en realmente intuitiva y fácil de comprender  cuenta con un input de búsqueda para </a:t>
            </a:r>
          </a:p>
          <a:p>
            <a:r>
              <a:rPr lang="es-MX" dirty="0" smtClean="0"/>
              <a:t>Si ya sabes lo que quieres comprar también cuenta con un excelente menú de opciones desplegables para una búsqueda mas detallada si quieres comparar productos diferentes. </a:t>
            </a:r>
            <a:endParaRPr lang="es-MX" dirty="0" smtClean="0"/>
          </a:p>
          <a:p>
            <a:endParaRPr lang="es-MX" dirty="0"/>
          </a:p>
          <a:p>
            <a:r>
              <a:rPr lang="es-MX" dirty="0"/>
              <a:t>Cuenta con una opción donde puedes ver las ubicaciones de las sucursales mas cercanas a tu localidad</a:t>
            </a:r>
          </a:p>
          <a:p>
            <a:endParaRPr lang="es-MX" dirty="0"/>
          </a:p>
        </p:txBody>
      </p:sp>
      <p:pic>
        <p:nvPicPr>
          <p:cNvPr id="7" name="Picture 6"/>
          <p:cNvPicPr>
            <a:picLocks noChangeAspect="1"/>
          </p:cNvPicPr>
          <p:nvPr/>
        </p:nvPicPr>
        <p:blipFill>
          <a:blip r:embed="rId3"/>
          <a:stretch>
            <a:fillRect/>
          </a:stretch>
        </p:blipFill>
        <p:spPr>
          <a:xfrm>
            <a:off x="5215151" y="4795428"/>
            <a:ext cx="1693579" cy="429714"/>
          </a:xfrm>
          <a:prstGeom prst="rect">
            <a:avLst/>
          </a:prstGeom>
        </p:spPr>
      </p:pic>
      <p:sp>
        <p:nvSpPr>
          <p:cNvPr id="8" name="TextBox 7"/>
          <p:cNvSpPr txBox="1"/>
          <p:nvPr/>
        </p:nvSpPr>
        <p:spPr>
          <a:xfrm>
            <a:off x="1421554" y="5396320"/>
            <a:ext cx="9383357" cy="646331"/>
          </a:xfrm>
          <a:prstGeom prst="rect">
            <a:avLst/>
          </a:prstGeom>
          <a:noFill/>
        </p:spPr>
        <p:txBody>
          <a:bodyPr wrap="square" rtlCol="0">
            <a:spAutoFit/>
          </a:bodyPr>
          <a:lstStyle/>
          <a:p>
            <a:r>
              <a:rPr lang="es-MX" dirty="0" smtClean="0"/>
              <a:t>Cuenta</a:t>
            </a:r>
            <a:r>
              <a:rPr lang="en-US" dirty="0" smtClean="0"/>
              <a:t> con un </a:t>
            </a:r>
            <a:r>
              <a:rPr lang="es-MX" dirty="0" smtClean="0"/>
              <a:t>registro</a:t>
            </a:r>
            <a:r>
              <a:rPr lang="en-US" dirty="0" smtClean="0"/>
              <a:t> de </a:t>
            </a:r>
            <a:r>
              <a:rPr lang="es-MX" dirty="0" smtClean="0"/>
              <a:t>cuentas  así </a:t>
            </a:r>
            <a:r>
              <a:rPr lang="es-ES" dirty="0" smtClean="0"/>
              <a:t>podrás </a:t>
            </a:r>
            <a:r>
              <a:rPr lang="es-ES" dirty="0"/>
              <a:t>moverte más rápidamente por el proceso de pago, guardar múltiples direcciones de envío, ver y seguir el rastro de los pedidos de tu cuenta y más.</a:t>
            </a:r>
            <a:endParaRPr lang="en-US" dirty="0"/>
          </a:p>
        </p:txBody>
      </p:sp>
    </p:spTree>
    <p:extLst>
      <p:ext uri="{BB962C8B-B14F-4D97-AF65-F5344CB8AC3E}">
        <p14:creationId xmlns:p14="http://schemas.microsoft.com/office/powerpoint/2010/main" val="398589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730" y="544119"/>
            <a:ext cx="7281939" cy="3831012"/>
          </a:xfrm>
          <a:prstGeom prst="rect">
            <a:avLst/>
          </a:prstGeom>
        </p:spPr>
      </p:pic>
      <p:sp>
        <p:nvSpPr>
          <p:cNvPr id="6" name="TextBox 5"/>
          <p:cNvSpPr txBox="1"/>
          <p:nvPr/>
        </p:nvSpPr>
        <p:spPr>
          <a:xfrm>
            <a:off x="8713695" y="404813"/>
            <a:ext cx="2514599" cy="4247317"/>
          </a:xfrm>
          <a:prstGeom prst="rect">
            <a:avLst/>
          </a:prstGeom>
          <a:noFill/>
        </p:spPr>
        <p:txBody>
          <a:bodyPr wrap="square" rtlCol="0">
            <a:spAutoFit/>
          </a:bodyPr>
          <a:lstStyle/>
          <a:p>
            <a:r>
              <a:rPr lang="es-MX" dirty="0" smtClean="0"/>
              <a:t>Al seleccionar  un producto te redirige a otra ventana con la descripción, selección de talla, características del producto y opiniones de clientes para poder ver lo que piensan otros clientes y así tomar una decisión mas acertada de compra </a:t>
            </a:r>
          </a:p>
          <a:p>
            <a:endParaRPr lang="es-MX" dirty="0" smtClean="0"/>
          </a:p>
          <a:p>
            <a:r>
              <a:rPr lang="es-MX" dirty="0" smtClean="0"/>
              <a:t>Cuenta con una selección de métodos de pago.</a:t>
            </a:r>
            <a:endParaRPr lang="es-MX" dirty="0"/>
          </a:p>
        </p:txBody>
      </p:sp>
      <p:sp>
        <p:nvSpPr>
          <p:cNvPr id="7" name="TextBox 6"/>
          <p:cNvSpPr txBox="1"/>
          <p:nvPr/>
        </p:nvSpPr>
        <p:spPr>
          <a:xfrm>
            <a:off x="1223682" y="4961964"/>
            <a:ext cx="10004612" cy="646331"/>
          </a:xfrm>
          <a:prstGeom prst="rect">
            <a:avLst/>
          </a:prstGeom>
          <a:noFill/>
        </p:spPr>
        <p:txBody>
          <a:bodyPr wrap="square" rtlCol="0">
            <a:spAutoFit/>
          </a:bodyPr>
          <a:lstStyle/>
          <a:p>
            <a:r>
              <a:rPr lang="es-MX" dirty="0" smtClean="0"/>
              <a:t>Todo el menú es sencillo de utilizar, bastante comprensible incluso para usuarios inexpertos, </a:t>
            </a:r>
            <a:r>
              <a:rPr lang="es-MX" dirty="0" err="1" smtClean="0"/>
              <a:t>ademas</a:t>
            </a:r>
            <a:r>
              <a:rPr lang="es-MX" dirty="0" smtClean="0"/>
              <a:t> puedes revisar si hay existencia y hacer la compra en tu tienda mas cercana </a:t>
            </a:r>
            <a:endParaRPr lang="es-MX" dirty="0"/>
          </a:p>
        </p:txBody>
      </p:sp>
    </p:spTree>
    <p:extLst>
      <p:ext uri="{BB962C8B-B14F-4D97-AF65-F5344CB8AC3E}">
        <p14:creationId xmlns:p14="http://schemas.microsoft.com/office/powerpoint/2010/main" val="2632427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6700" y="458881"/>
            <a:ext cx="7944873" cy="3306295"/>
          </a:xfrm>
          <a:prstGeom prst="rect">
            <a:avLst/>
          </a:prstGeom>
        </p:spPr>
      </p:pic>
      <p:sp>
        <p:nvSpPr>
          <p:cNvPr id="5" name="TextBox 4"/>
          <p:cNvSpPr txBox="1"/>
          <p:nvPr/>
        </p:nvSpPr>
        <p:spPr>
          <a:xfrm>
            <a:off x="8915401" y="1304365"/>
            <a:ext cx="3173506" cy="1477328"/>
          </a:xfrm>
          <a:prstGeom prst="rect">
            <a:avLst/>
          </a:prstGeom>
          <a:noFill/>
        </p:spPr>
        <p:txBody>
          <a:bodyPr wrap="square" rtlCol="0">
            <a:spAutoFit/>
          </a:bodyPr>
          <a:lstStyle/>
          <a:p>
            <a:r>
              <a:rPr lang="es-MX" dirty="0" smtClean="0"/>
              <a:t>En la ventana del carrito puedes agregar varios productos, hacer la compra individual o todos los productos en una sola exhibición.</a:t>
            </a:r>
            <a:endParaRPr lang="es-MX" dirty="0"/>
          </a:p>
        </p:txBody>
      </p:sp>
    </p:spTree>
    <p:extLst>
      <p:ext uri="{BB962C8B-B14F-4D97-AF65-F5344CB8AC3E}">
        <p14:creationId xmlns:p14="http://schemas.microsoft.com/office/powerpoint/2010/main" val="428870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3951" y="1398678"/>
            <a:ext cx="7507877" cy="2043939"/>
          </a:xfrm>
          <a:prstGeom prst="rect">
            <a:avLst/>
          </a:prstGeom>
        </p:spPr>
      </p:pic>
      <p:sp>
        <p:nvSpPr>
          <p:cNvPr id="5" name="TextBox 4"/>
          <p:cNvSpPr txBox="1"/>
          <p:nvPr/>
        </p:nvSpPr>
        <p:spPr>
          <a:xfrm>
            <a:off x="4162152" y="3892730"/>
            <a:ext cx="4080511" cy="923330"/>
          </a:xfrm>
          <a:prstGeom prst="rect">
            <a:avLst/>
          </a:prstGeom>
          <a:noFill/>
        </p:spPr>
        <p:txBody>
          <a:bodyPr wrap="square" rtlCol="0">
            <a:spAutoFit/>
          </a:bodyPr>
          <a:lstStyle/>
          <a:p>
            <a:r>
              <a:rPr lang="es-MX" dirty="0" smtClean="0"/>
              <a:t>Cuenta con una sección que te recomienda los productos mas vendidos o los artículos de temporada</a:t>
            </a:r>
            <a:endParaRPr lang="es-MX" dirty="0"/>
          </a:p>
        </p:txBody>
      </p:sp>
    </p:spTree>
    <p:extLst>
      <p:ext uri="{BB962C8B-B14F-4D97-AF65-F5344CB8AC3E}">
        <p14:creationId xmlns:p14="http://schemas.microsoft.com/office/powerpoint/2010/main" val="1326202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2537" y="1617754"/>
            <a:ext cx="9216302" cy="1504270"/>
          </a:xfrm>
          <a:prstGeom prst="rect">
            <a:avLst/>
          </a:prstGeom>
        </p:spPr>
      </p:pic>
      <p:sp>
        <p:nvSpPr>
          <p:cNvPr id="5" name="TextBox 4"/>
          <p:cNvSpPr txBox="1"/>
          <p:nvPr/>
        </p:nvSpPr>
        <p:spPr>
          <a:xfrm>
            <a:off x="2539685" y="3526973"/>
            <a:ext cx="7641772" cy="646331"/>
          </a:xfrm>
          <a:prstGeom prst="rect">
            <a:avLst/>
          </a:prstGeom>
          <a:noFill/>
        </p:spPr>
        <p:txBody>
          <a:bodyPr wrap="square" rtlCol="0">
            <a:spAutoFit/>
          </a:bodyPr>
          <a:lstStyle/>
          <a:p>
            <a:r>
              <a:rPr lang="es-MX" dirty="0" smtClean="0"/>
              <a:t>En esta sección puedes seleccionar por marca y ver todos los </a:t>
            </a:r>
            <a:r>
              <a:rPr lang="es-MX" dirty="0" smtClean="0"/>
              <a:t>artículos </a:t>
            </a:r>
            <a:r>
              <a:rPr lang="es-MX" dirty="0" smtClean="0"/>
              <a:t>disponibles de ella, para los que tienen una marca favorita</a:t>
            </a:r>
            <a:endParaRPr lang="es-MX" dirty="0"/>
          </a:p>
        </p:txBody>
      </p:sp>
    </p:spTree>
    <p:extLst>
      <p:ext uri="{BB962C8B-B14F-4D97-AF65-F5344CB8AC3E}">
        <p14:creationId xmlns:p14="http://schemas.microsoft.com/office/powerpoint/2010/main" val="2359512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50422" y="118723"/>
            <a:ext cx="8856617" cy="3662879"/>
          </a:xfrm>
          <a:prstGeom prst="rect">
            <a:avLst/>
          </a:prstGeom>
        </p:spPr>
      </p:pic>
      <p:sp>
        <p:nvSpPr>
          <p:cNvPr id="5" name="CuadroTexto 4"/>
          <p:cNvSpPr txBox="1"/>
          <p:nvPr/>
        </p:nvSpPr>
        <p:spPr>
          <a:xfrm>
            <a:off x="966650" y="4010298"/>
            <a:ext cx="10424160" cy="1477328"/>
          </a:xfrm>
          <a:prstGeom prst="rect">
            <a:avLst/>
          </a:prstGeom>
          <a:noFill/>
        </p:spPr>
        <p:txBody>
          <a:bodyPr wrap="square" rtlCol="0">
            <a:spAutoFit/>
          </a:bodyPr>
          <a:lstStyle/>
          <a:p>
            <a:r>
              <a:rPr lang="es-MX" dirty="0" smtClean="0"/>
              <a:t>Cuenta con un pie de pagina donde podemos encontrar opciones como revisar el status de tu pedido, donde ingresas tu numero de guía para ver donde se encuentra tu paquete, cuenta con una opción para generar una factura electrónica en caso de que quieras declarar fiscalmente.</a:t>
            </a:r>
          </a:p>
          <a:p>
            <a:r>
              <a:rPr lang="es-MX" dirty="0" smtClean="0"/>
              <a:t>Cuenta con una sección de ayuda donde el cliente puede acceder a instrucciones para la mejor comprensión del uso de la pagina</a:t>
            </a:r>
            <a:endParaRPr lang="es-MX" dirty="0"/>
          </a:p>
        </p:txBody>
      </p:sp>
      <p:sp>
        <p:nvSpPr>
          <p:cNvPr id="6" name="CuadroTexto 5"/>
          <p:cNvSpPr txBox="1"/>
          <p:nvPr/>
        </p:nvSpPr>
        <p:spPr>
          <a:xfrm>
            <a:off x="966650" y="5603967"/>
            <a:ext cx="10384972" cy="646331"/>
          </a:xfrm>
          <a:prstGeom prst="rect">
            <a:avLst/>
          </a:prstGeom>
          <a:noFill/>
        </p:spPr>
        <p:txBody>
          <a:bodyPr wrap="square" rtlCol="0">
            <a:spAutoFit/>
          </a:bodyPr>
          <a:lstStyle/>
          <a:p>
            <a:r>
              <a:rPr lang="es-MX" dirty="0" smtClean="0"/>
              <a:t>Se puede observar también un apartado de redes sociales donde podremos interactuar.</a:t>
            </a:r>
          </a:p>
          <a:p>
            <a:r>
              <a:rPr lang="es-MX" dirty="0" smtClean="0"/>
              <a:t>Cuenta con una lista donde se puede observar las diferentes formas de pago</a:t>
            </a:r>
            <a:endParaRPr lang="es-MX" dirty="0"/>
          </a:p>
        </p:txBody>
      </p:sp>
    </p:spTree>
    <p:extLst>
      <p:ext uri="{BB962C8B-B14F-4D97-AF65-F5344CB8AC3E}">
        <p14:creationId xmlns:p14="http://schemas.microsoft.com/office/powerpoint/2010/main" val="357997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TotalTime>
  <Words>339</Words>
  <Application>Microsoft Office PowerPoint</Application>
  <PresentationFormat>Panorámica</PresentationFormat>
  <Paragraphs>16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jose luis montes martinez</cp:lastModifiedBy>
  <cp:revision>13</cp:revision>
  <dcterms:created xsi:type="dcterms:W3CDTF">2019-10-02T22:39:05Z</dcterms:created>
  <dcterms:modified xsi:type="dcterms:W3CDTF">2019-10-04T22:54:22Z</dcterms:modified>
</cp:coreProperties>
</file>