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4773369e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4773369e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0d35240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0d35240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0d352409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0d352409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0d352409f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0d352409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4773369e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4773369e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d352409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d352409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4773369e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4773369e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4773369e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4773369e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773369e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4773369e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101937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Oxygen XML Tutorial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717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Marshanah Taylor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60950" y="124375"/>
            <a:ext cx="82221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(XPath Query 5 w/ Results)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3850" y="4357500"/>
            <a:ext cx="90963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Selects only the book title published before 2021 with a paperback format: </a:t>
            </a:r>
            <a:r>
              <a:rPr lang="en" sz="1700">
                <a:highlight>
                  <a:srgbClr val="C9DAF8"/>
                </a:highlight>
              </a:rPr>
              <a:t>//book[format='Paperback' and year&lt;2021]/title </a:t>
            </a:r>
            <a:r>
              <a:rPr lang="en" sz="1700"/>
              <a:t> </a:t>
            </a:r>
            <a:endParaRPr sz="17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50" y="866175"/>
            <a:ext cx="5254497" cy="328662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3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(XML Example w/ Validation)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75" y="973025"/>
            <a:ext cx="6390446" cy="399714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075"/>
            <a:ext cx="8222100" cy="5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(DTD Example w/ Validation)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50" y="872075"/>
            <a:ext cx="6585293" cy="411902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22650" y="191225"/>
            <a:ext cx="84987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Online Bookstore (XML Schema Text w/ Validation)</a:t>
            </a:r>
            <a:endParaRPr sz="2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75" y="916075"/>
            <a:ext cx="6498243" cy="40645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0" y="206075"/>
            <a:ext cx="9144000" cy="5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(XML Schema Design w/ Validation)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63" y="913900"/>
            <a:ext cx="6468265" cy="40458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124375"/>
            <a:ext cx="82221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(XPath Query 1 w/ Results)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3800" y="4623175"/>
            <a:ext cx="8936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Selects only the books that are not part of a series: </a:t>
            </a:r>
            <a:r>
              <a:rPr lang="en" sz="1700">
                <a:highlight>
                  <a:srgbClr val="C9DAF8"/>
                </a:highlight>
              </a:rPr>
              <a:t>//book/series[contains(., 'No')]</a:t>
            </a:r>
            <a:r>
              <a:rPr lang="en" sz="1700"/>
              <a:t> </a:t>
            </a:r>
            <a:endParaRPr sz="17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375" y="918475"/>
            <a:ext cx="5679242" cy="35522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60950" y="124375"/>
            <a:ext cx="82221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(XPath Query 2 w/ Results)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03800" y="4559400"/>
            <a:ext cx="8936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Selects only the book titles that are less than $16: </a:t>
            </a:r>
            <a:r>
              <a:rPr lang="en" sz="1700">
                <a:highlight>
                  <a:srgbClr val="C9DAF8"/>
                </a:highlight>
              </a:rPr>
              <a:t>//book[price&lt;16]/title</a:t>
            </a:r>
            <a:r>
              <a:rPr lang="en" sz="1700"/>
              <a:t> </a:t>
            </a:r>
            <a:endParaRPr sz="17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63" y="918475"/>
            <a:ext cx="5577283" cy="3488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60950" y="124375"/>
            <a:ext cx="82221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(XPath Query 3 w/ Results)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3850" y="4614100"/>
            <a:ext cx="9096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Selects only the book</a:t>
            </a:r>
            <a:r>
              <a:rPr lang="en"/>
              <a:t>s</a:t>
            </a:r>
            <a:r>
              <a:rPr lang="en"/>
              <a:t> </a:t>
            </a:r>
            <a:r>
              <a:rPr lang="en"/>
              <a:t>that contain</a:t>
            </a:r>
            <a:r>
              <a:rPr lang="en"/>
              <a:t> the words ‘Me’ and ‘I’ in the title: </a:t>
            </a:r>
            <a:r>
              <a:rPr lang="en">
                <a:highlight>
                  <a:srgbClr val="C9DAF8"/>
                </a:highlight>
              </a:rPr>
              <a:t>//book/title[contains(., 'Me')] | //book/title[contains(., 'I')]</a:t>
            </a:r>
            <a:r>
              <a:rPr lang="en"/>
              <a:t>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638" y="918475"/>
            <a:ext cx="5664732" cy="35432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60950" y="124375"/>
            <a:ext cx="82221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Bookstore (XPath Query 4 w/ Results)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3850" y="4614100"/>
            <a:ext cx="9096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Selects only the book where the author’s name contains the letter ‘V’: </a:t>
            </a:r>
            <a:r>
              <a:rPr lang="en">
                <a:highlight>
                  <a:srgbClr val="C9DAF8"/>
                </a:highlight>
              </a:rPr>
              <a:t>//book/author[contains(., 'V')]</a:t>
            </a:r>
            <a:r>
              <a:rPr lang="en"/>
              <a:t>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638" y="918475"/>
            <a:ext cx="5664732" cy="354322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