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a5d0350b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a5d0350b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5d0350b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a5d0350b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5d0350b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5d0350b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a5d0350b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a5d0350b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a5d0350b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a5d0350b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wEJBYJJw4DBWxLvZy8_wJBJLF1cC5Qls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25" y="14144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Jena RDF API Tutorial: Guardians of The Galaxy 🪐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0791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Marshanah Taylor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19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the “gotg.rdf” File In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600" y="1487225"/>
            <a:ext cx="6452800" cy="2726974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4"/>
          <p:cNvSpPr txBox="1"/>
          <p:nvPr/>
        </p:nvSpPr>
        <p:spPr>
          <a:xfrm>
            <a:off x="1596900" y="4413500"/>
            <a:ext cx="595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 in the RDF file with the inputFileName “gotg.rdf” (Shown in line 14).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619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 Guardian’s Alias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850" y="1359550"/>
            <a:ext cx="6732300" cy="27365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p15"/>
          <p:cNvSpPr txBox="1"/>
          <p:nvPr/>
        </p:nvSpPr>
        <p:spPr>
          <a:xfrm>
            <a:off x="1205850" y="4199200"/>
            <a:ext cx="6732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the name of a Guardian of the Galaxy to query the “gotg.rdf” file for any member’s alias.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this example, the alias of the Guardian with the name Quill is being searched for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(Shown in lines 27 -  35).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619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 Guardian’s Alias (Result)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377600" y="4110425"/>
            <a:ext cx="6388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given the Guardian with the name Quill, the query returns the alias “Star-Lord” (Shown in the search results of the console).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200" y="1201775"/>
            <a:ext cx="4503598" cy="2739951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619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(Demo)</a:t>
            </a:r>
            <a:endParaRPr/>
          </a:p>
        </p:txBody>
      </p:sp>
      <p:pic>
        <p:nvPicPr>
          <p:cNvPr id="114" name="Google Shape;114;p17" title="GOTG Jena RDF Tutorial (Demo 2)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138" y="1241225"/>
            <a:ext cx="5631975" cy="356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82525" y="1979100"/>
            <a:ext cx="26718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shown in the last example with the name “Bill”, any name that does not belong to a member of the Guardians of the Galaxy does not return an alias.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674050" y="203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Macintosh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Arial</vt:lpstr>
      <vt:lpstr>Raleway</vt:lpstr>
      <vt:lpstr>Streamline</vt:lpstr>
      <vt:lpstr>Jena RDF API Tutorial: Guardians of The Galaxy 🪐</vt:lpstr>
      <vt:lpstr>Reading the “gotg.rdf” File In</vt:lpstr>
      <vt:lpstr>Searching for a Guardian’s Alias</vt:lpstr>
      <vt:lpstr>Searching for a Guardian’s Alias (Result)</vt:lpstr>
      <vt:lpstr>How It Works (Demo)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Jena RDF API Tutorial: Guardians of The Galaxy 🪐</dc:title>
  <cp:lastModifiedBy>Marshanah Taylor</cp:lastModifiedBy>
  <cp:revision>1</cp:revision>
  <dcterms:modified xsi:type="dcterms:W3CDTF">2024-01-13T10:29:58Z</dcterms:modified>
</cp:coreProperties>
</file>