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01c1d72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01c1d72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01c1d728a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01c1d728a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01c1d728a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01c1d728a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01c1d728a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01c1d728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200">
                <a:solidFill>
                  <a:srgbClr val="1A1A1A"/>
                </a:solidFill>
              </a:rPr>
              <a:t>Jena Reasoner API Tutorial: Guardians of The Galaxy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Marshanah Taylor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16475" y="1096975"/>
            <a:ext cx="3447900" cy="101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Reading the </a:t>
            </a:r>
            <a:endParaRPr b="1" sz="2600"/>
          </a:p>
          <a:p>
            <a:pPr indent="0" lvl="0" marL="0" rtl="0" algn="ctr">
              <a:spcBef>
                <a:spcPts val="0"/>
              </a:spcBef>
              <a:spcAft>
                <a:spcPts val="0"/>
              </a:spcAft>
              <a:buNone/>
            </a:pPr>
            <a:r>
              <a:rPr b="1" lang="en" sz="2600"/>
              <a:t>“gotg.rdf” File In</a:t>
            </a:r>
            <a:endParaRPr sz="2600"/>
          </a:p>
        </p:txBody>
      </p:sp>
      <p:sp>
        <p:nvSpPr>
          <p:cNvPr id="71" name="Google Shape;71;p14"/>
          <p:cNvSpPr txBox="1"/>
          <p:nvPr>
            <p:ph idx="1" type="body"/>
          </p:nvPr>
        </p:nvSpPr>
        <p:spPr>
          <a:xfrm>
            <a:off x="4644675" y="2739175"/>
            <a:ext cx="4166400" cy="149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Use ‘FileManager’ to read the gotg.rdf file.</a:t>
            </a:r>
            <a:endParaRPr/>
          </a:p>
        </p:txBody>
      </p:sp>
      <p:pic>
        <p:nvPicPr>
          <p:cNvPr id="72" name="Google Shape;72;p14"/>
          <p:cNvPicPr preferRelativeResize="0"/>
          <p:nvPr/>
        </p:nvPicPr>
        <p:blipFill rotWithShape="1">
          <a:blip r:embed="rId3">
            <a:alphaModFix/>
          </a:blip>
          <a:srcRect b="4" l="0" r="0" t="54648"/>
          <a:stretch/>
        </p:blipFill>
        <p:spPr>
          <a:xfrm>
            <a:off x="4398900" y="1806825"/>
            <a:ext cx="4657951" cy="76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75375" y="1103650"/>
            <a:ext cx="3957000" cy="200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Using RDF Reasoner API &amp; Querying w/ SPARQL</a:t>
            </a:r>
            <a:endParaRPr sz="2600"/>
          </a:p>
        </p:txBody>
      </p:sp>
      <p:sp>
        <p:nvSpPr>
          <p:cNvPr id="78" name="Google Shape;78;p15"/>
          <p:cNvSpPr txBox="1"/>
          <p:nvPr>
            <p:ph idx="1" type="body"/>
          </p:nvPr>
        </p:nvSpPr>
        <p:spPr>
          <a:xfrm>
            <a:off x="4619475" y="2317250"/>
            <a:ext cx="4216800" cy="1707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a:t>Use the ‘GenericRuleReasoner’ to set the inference relationship between Gamora, Quill, and Nebula. The rules state that Gamora (x) is the lover of Quill (y) and Gamora (x) is the sister of Nebula (z); therefore, it can be inferred that Nebula (z) is a friend of Quill (y). Based on these conditions, the query results should yield that Nebula is the guardian that Quill is friends with.</a:t>
            </a:r>
            <a:endParaRPr/>
          </a:p>
        </p:txBody>
      </p:sp>
      <p:pic>
        <p:nvPicPr>
          <p:cNvPr id="79" name="Google Shape;79;p15"/>
          <p:cNvPicPr preferRelativeResize="0"/>
          <p:nvPr/>
        </p:nvPicPr>
        <p:blipFill rotWithShape="1">
          <a:blip r:embed="rId3">
            <a:alphaModFix/>
          </a:blip>
          <a:srcRect b="15815" l="1487" r="0" t="32635"/>
          <a:stretch/>
        </p:blipFill>
        <p:spPr>
          <a:xfrm>
            <a:off x="4441875" y="449250"/>
            <a:ext cx="4572000" cy="1765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16475" y="1096975"/>
            <a:ext cx="3447900" cy="179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Querying </a:t>
            </a:r>
            <a:r>
              <a:rPr b="1" lang="en" sz="2600"/>
              <a:t>w/ RDF SPARQL API (Results)</a:t>
            </a:r>
            <a:endParaRPr sz="2600"/>
          </a:p>
        </p:txBody>
      </p:sp>
      <p:sp>
        <p:nvSpPr>
          <p:cNvPr id="85" name="Google Shape;85;p16"/>
          <p:cNvSpPr txBox="1"/>
          <p:nvPr>
            <p:ph idx="1" type="body"/>
          </p:nvPr>
        </p:nvSpPr>
        <p:spPr>
          <a:xfrm>
            <a:off x="4687900" y="1347025"/>
            <a:ext cx="2188500" cy="129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As expected</a:t>
            </a:r>
            <a:r>
              <a:rPr lang="en"/>
              <a:t>, Nebula is the first result at the top of the list as the chosen guardian closest to answering the SPARQL query. </a:t>
            </a:r>
            <a:endParaRPr/>
          </a:p>
        </p:txBody>
      </p:sp>
      <p:pic>
        <p:nvPicPr>
          <p:cNvPr id="86" name="Google Shape;86;p16"/>
          <p:cNvPicPr preferRelativeResize="0"/>
          <p:nvPr/>
        </p:nvPicPr>
        <p:blipFill>
          <a:blip r:embed="rId3">
            <a:alphaModFix/>
          </a:blip>
          <a:stretch>
            <a:fillRect/>
          </a:stretch>
        </p:blipFill>
        <p:spPr>
          <a:xfrm>
            <a:off x="7035675" y="173025"/>
            <a:ext cx="1955926" cy="35470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3304050" y="1584325"/>
            <a:ext cx="2535900" cy="648000"/>
          </a:xfrm>
          <a:prstGeom prst="rect">
            <a:avLst/>
          </a:prstGeom>
          <a:ln cap="flat" cmpd="sng" w="28575">
            <a:solidFill>
              <a:schemeClr val="accent2"/>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200">
                <a:solidFill>
                  <a:srgbClr val="1A1A1A"/>
                </a:solidFill>
              </a:rPr>
              <a:t>Thank You!</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