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42"/>
  </p:notesMasterIdLst>
  <p:handoutMasterIdLst>
    <p:handoutMasterId r:id="rId14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409" r:id="rId12"/>
    <p:sldId id="412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91" r:id="rId27"/>
    <p:sldId id="275" r:id="rId28"/>
    <p:sldId id="276" r:id="rId29"/>
    <p:sldId id="277" r:id="rId30"/>
    <p:sldId id="385" r:id="rId31"/>
    <p:sldId id="386" r:id="rId32"/>
    <p:sldId id="387" r:id="rId33"/>
    <p:sldId id="389" r:id="rId34"/>
    <p:sldId id="388" r:id="rId35"/>
    <p:sldId id="390" r:id="rId36"/>
    <p:sldId id="284" r:id="rId37"/>
    <p:sldId id="290" r:id="rId38"/>
    <p:sldId id="291" r:id="rId39"/>
    <p:sldId id="285" r:id="rId40"/>
    <p:sldId id="286" r:id="rId41"/>
    <p:sldId id="287" r:id="rId42"/>
    <p:sldId id="288" r:id="rId43"/>
    <p:sldId id="289" r:id="rId44"/>
    <p:sldId id="410" r:id="rId45"/>
    <p:sldId id="292" r:id="rId46"/>
    <p:sldId id="293" r:id="rId47"/>
    <p:sldId id="408" r:id="rId48"/>
    <p:sldId id="294" r:id="rId49"/>
    <p:sldId id="295" r:id="rId50"/>
    <p:sldId id="296" r:id="rId51"/>
    <p:sldId id="297" r:id="rId52"/>
    <p:sldId id="298" r:id="rId53"/>
    <p:sldId id="299" r:id="rId54"/>
    <p:sldId id="392" r:id="rId55"/>
    <p:sldId id="393" r:id="rId56"/>
    <p:sldId id="302" r:id="rId57"/>
    <p:sldId id="303" r:id="rId58"/>
    <p:sldId id="394" r:id="rId59"/>
    <p:sldId id="305" r:id="rId60"/>
    <p:sldId id="306" r:id="rId61"/>
    <p:sldId id="395" r:id="rId62"/>
    <p:sldId id="308" r:id="rId63"/>
    <p:sldId id="309" r:id="rId64"/>
    <p:sldId id="396" r:id="rId65"/>
    <p:sldId id="397" r:id="rId66"/>
    <p:sldId id="398" r:id="rId67"/>
    <p:sldId id="399" r:id="rId68"/>
    <p:sldId id="314" r:id="rId69"/>
    <p:sldId id="315" r:id="rId70"/>
    <p:sldId id="400" r:id="rId71"/>
    <p:sldId id="401" r:id="rId72"/>
    <p:sldId id="402" r:id="rId73"/>
    <p:sldId id="403" r:id="rId74"/>
    <p:sldId id="320" r:id="rId75"/>
    <p:sldId id="321" r:id="rId76"/>
    <p:sldId id="404" r:id="rId77"/>
    <p:sldId id="405" r:id="rId78"/>
    <p:sldId id="406" r:id="rId79"/>
    <p:sldId id="325" r:id="rId80"/>
    <p:sldId id="411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407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76B"/>
    <a:srgbClr val="00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2"/>
    <p:restoredTop sz="94712"/>
  </p:normalViewPr>
  <p:slideViewPr>
    <p:cSldViewPr snapToGrid="0">
      <p:cViewPr varScale="1">
        <p:scale>
          <a:sx n="145" d="100"/>
          <a:sy n="145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4719A3-5C88-76F1-DF78-1925D517C7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9F728-8188-7BE5-89E9-4FDF5B5819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80CDA-64EA-9FCA-7F41-2F202A9812A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673F-251C-E957-5280-4263D12E3EA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737AA8-8748-464D-A8C9-CAEE6487B6D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90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15:13:23.36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11220 19288 24575,'0'-11'0,"9"3"0,-7 8 0,7 0 0,8 0 0,22 0 0,-5 0 0,20 0 0,-23 0 0,4 4 0,3 0 0,-10-3 0,0 0 0,17 3 0,3 1-399,-12-2 0,2 0 0,0 0 399,5-2 0,2-1 0,-1 1-821,2 2 0,1 0 1,1 0 820,-8-3 0,1 1 0,1-2 0,1 1 0,10-2 0,1 1 0,2-1 0,-1-2 0,-11-1 0,0-1 0,0 0 0,0 0 0,1 1 0,0 1 0,1 2 0,0 0 0,-1-1 0,-3-1 0,15-8 0,-4-1 0,-5 3 0,-3 9 0,-1 0 0,9-7 0,-3-1 0,-16 3 0,-3 1 0,0 0 0,-6-1 0,-7-3 0,-18-8 0,-35 4 0,-1-9 0,-6-1 0,1 10 0,-4 2-170,8 2 0,-3-2 0,-3 2 0,-1 1 170,-1 4 0,-3 1 0,-1 2 0,0 0 0,2-1 0,-4 0 0,2-1 0,0 1 0,-3 1-217,1 1 1,-2 2 0,-2 1 0,3-1 0,4-1 216,-5 0 0,4-2 0,-3 4 0,0 3 0,-4 4 0,1 0 0,2-2-1171,1-2 0,3-2 1,-5 1 1170,4 1 0,-6 1 0,0 1 0,2 0 0,6 0 0,5 2 0,4-1 0,-2 0 0,-4-3 0,-5-1 0,2 0 0,7 1 0,2 3 0,3 1 0,-8 0 0,6-3 0,16-4 0,5 5 0,17-8 0</inkml:trace>
  <inkml:trace contextRef="#ctx0" brushRef="#br0" timeOffset="433">11026 19269 24575,'0'45'0,"0"0"0,2-8 0,2 2 0,-2-4 0,-1-3 0,0 0 0,3 19 0,1 0 0,0-14 0,-1-3 0,-3-2 0,0-3 0,8 7 0,-9-27 0</inkml:trace>
  <inkml:trace contextRef="#ctx0" brushRef="#br0" timeOffset="717">11162 19794 24575,'49'0'0,"0"0"0,1 0 0,-1 0 0,0 0 0,1 0 0,1 0 0,-2 0 0,0 0 0,-1 0 0,-1 0-1227,4 0 1,0 0 0,-2 0 0,-1 0 1226,7 0 0,-1 0 0,1 0-1065,-13 0 1,1 0-1,0 0 1,4 0 1064,3-2 0,4 1 0,2-2 0,0 1 0,0 1 0,-7 0 0,-1 1 0,2 0 0,-1 0 0,0-1 0,0 1 0,-2-1 0,0 0 0,0 0 0,0-1 0,0 1 0,1-2 0,3 0 0,2-1 0,0-1 0,-1 0 0,-3 0 0,-4 1-847,9-1 1,-6 1 0,1-2 846,-6 0 0,3-2 0,-3 0 0,-7 2 0,-3 1 0,-5 1 0,6 4 0</inkml:trace>
  <inkml:trace contextRef="#ctx0" brushRef="#br0" timeOffset="1070">13787 19210 24575,'-22'43'0,"1"0"0,-1-1 0,1 1 0,0 4 0,1 2 0,2-2 0,7-4 0,9 7 0,4-3 0,-2-2 0,0-6 0,0-13 0</inkml:trace>
  <inkml:trace contextRef="#ctx0" brushRef="#br0" timeOffset="2438">3150 17169 24575,'0'43'0,"0"0"0,0 1 0,0 4 0,0 1 0,2-1 0,1 0 0,1 0-2064,-2 2 0,1-1 1,3 1 2063,1-7 0,2 0 0,2-1 0,-2-5 0,3-1 0,0-1 0,-2 2 0,0 3 0,-2-9 0,1-7 0,-9 2 0</inkml:trace>
  <inkml:trace contextRef="#ctx0" brushRef="#br0" timeOffset="4105">3403 17927 24575,'37'0'0,"-14"0"0,23 0 0,-16 0 0,1 1 0,3-2 0,0-3 0,3-1 0,12 2 0,7-1 0,-3 1-2560,-15-1 1,-2 0 0,2 1 2559,12-1 0,1 1 0,-3 1-712,1 2 1,-3 0 711,-2 0 0,1 0 0,-2 0 0,2 0 0,-1 0 0,4 0 0,1 0 0,2 0 0,4 0 0,-5 0-644,-6 0 0,-2 0 644,4 0 0,3 0 0,0 0 0,3 0 0,-2 0 0,-11 0 0,-2 0 0,2 0 0,14 0 0,3 0 0,-1 0 0,-1 0 0,0 0 0,-6 0-96,-8 0 1,0 0 95,4 0 0,4 0 0,-4 0 0,-6 0 0,-3 0 486,4 0 1,0 0-487,-6 0 0,-1 0 667,-3 0 0,0 0-667,4 0 0,3 0 0,3 1 0,3 0 0,-2-3 0,8-6 0,1-1 0,2 7 0,3 1 0,-1 0 0,-8-5 0,-2-1 0,-1 2 0,9 4 0,2 2 0,-6-1 0,4 0 0,-7 0 0,-8 0 0,-3 0 0,15 0 0,-1 0 0,-10 0 0,0 0 0,6 0 0,0 0 0,-2 0 0,2 0-1001,-1 0 1,3 0 0,-2 0 1000,7 0 0,2 0 0,-1 0 0,5 0 0,-3 0-322,-13 0 0,-3 0 0,2 0 322,5 1 0,1-1 0,-2-1 0,5-3 0,-1 0 0,-7 3 0,3 0 0,-3 0 0,8-3 0,1 0 0,4 3 0,4 2 0,-2-1 0,-11-3 0,-1 0 0,1 0 0,-3 2 0,2 1 0,0 0 0,-3-1 810,2-2 0,-2 0 1,-1 0-811,14 3 0,-5 0 0,-17 0 0,-3 0 0,1 0 0,0 0 0,-1 0 0,2 0-1314,16 4 0,1 1 1314,-10-4 0,2 0 0,10 2 0,6 0 0,-4 0 0,-1-3 0,0 0 996,-6 0 0,7 0 0,-1 0 0,-3 0-996,-4 0 0,-2 0 0,3 0 0,7 0 0,5 0 0,0 0 0,-5 0-755,-9 0 1,-3 0 0,1 0 754,9 0 0,2 0 0,-5 0 0,-6 0 0,-2 0-356,1 0 1,3 0-1,-2 0 356,9 0 0,-1 0 0,-4 0 0,2 0 0,-4 0 0,3 0 0,-1 0 0,2 0 0,3 0 0,-3 0 0,4 0 0,3 0 0,-11 0 0,2 0 0,2 0 0,0 0 0,1 0 0,1 0 0,2 0 0,0 0 0,-1 0 0,0 0 0,-3 0 0,-1 0 0,0 0 0,0 0 0,-1 0 0,8 0 0,1 0 0,-3 0 0,-4 0-1328,9 0 0,-2 0 1328,-2 0 0,4 0 0,-4 0 476,0 0 1,0 0-477,-10 0 0,5 0 0,0 0 0,-4 0 0,-3 0 0,-4 0 0,3 0 0,13 0 0,3 0 0,-1 0 0,-1 0 0,0 0 0,2 0 0,-10 0 0,1 0 0,1 0 0,0 0 0,2-2 0,1 0 0,-1-1 0,0 1 0,-5 1 0,1 1 0,-2 0 0,-1-1 0,4-1 0,-2-1 0,1-1 0,-2 0 0,1-1 0,1 1 0,-2 0 0,2 2 0,-2 1 0,4 0 0,-5-2 0,4-1 0,2 0 0,0 0 0,-1 1 0,9 3 0,-1 0 0,0 1 0,-1-2-436,-2 0 0,-1-2 0,0 1 0,0 0 436,-5 1 0,2 1 0,-1 0 0,-2 0 0,-3-1 0,4-2 0,-4 0 0,0 0 867,4 0 0,1 0 0,-3 0-867,13 2 0,-1 0 811,-15-1 1,1-2 0,1 2-812,7 1 0,3 1 0,-2 1 272,-8-1 0,-1 0 0,3 0-272,-2-2 0,3 1 0,1-2 0,0 1 0,-4 1 0,6 0 0,-4 1 0,4-1 0,-3 0 0,3-1 0,2 1 0,0-1 0,-3-1 1097,2-1 1,-3 0 0,1-1-1,3 1-1097,-2 1 0,3 1 0,2 1 0,0-1 0,-2 0 0,-4-1-1283,3-2 0,-4 0 0,-1 0 0,2 0 1283,9 2 0,2 1 0,-2 0 0,-8 1 0,-2 1 0,-3 0-228,-1 0 0,3 0 1,-3 0 227,6 0 0,2 0-603,-10 0 0,6 0 0,0 0 1,-3 0 602,-1 0 0,-2 0 0,3 0-515,4-2 0,4 0 0,0-1 1,-3 1 514,-2 1 0,-3 1 0,4-1 436,-1-1 1,4 0-1,0-1 1,-2 1-437,4 2 0,-3 0 0,1 0 0,-9 0 0,0 0 0,1 0 0,1 0-1,4 0 0,2 0 1,1 0-1,0 0 1,-4 0 0,1 0 0,0 0 0,0 0 0,0 0 0,4 0 0,-1 0 0,1 0 0,6 0 0,-11 1 0,4 0 0,2 0 0,3 0 0,0 1 0,0-1 0,-3 0 0,-2 0 0,3-1 0,-2 1 0,-2-1 0,0 0 0,1 0 0,3 1 0,-7 1 0,2-1 0,1 1 0,0 1 0,1-1 0,-1 1 0,0-1 0,0 0 0,4 1 0,1 0 0,0 0 0,-1 0 0,-2-1 0,-2 1 0,-3 0 0,10 0 0,-6 0 0,-1 0 0,2 1 0,5 0 0,2 2 0,-3-2 0,-8-1 0,-4-2 0,-8-2 0,-1 1 0</inkml:trace>
  <inkml:trace contextRef="#ctx0" brushRef="#br0" timeOffset="6854">3481 17130 24575,'49'0'0,"1"0"0,-14 0 0,-3 0 0,-1 0 0,-1 0 0,19 0 0,-8 0 0,2 0 0,-8 0 0,1 0-341,1-1 0,3 1 0,-1 1 341,-3 1 0,0 2 0,0-2-802,-1-1 1,1 0 0,2 0 801,12 1 0,3 2 0,-4-2-2454,-1-1 0,0-2 2454,-3 1 0,3 0 0,-4 0 0,-3 0 0,-2 0 0,14 0 0,2 0 0,-17 0 0,0 0 0,0 0 0,13 0 0,2 0 0,-6 0 0,2 0 0,-1 0-1075,-8 0 0,-2 0 0,0 0 1075,-2 0 0,-1 0 0,3 0-49,10 1 1,4-1-1,1-1 49,-7 0 0,2-2 0,0 1 0,-2 0-665,5 1 1,-1 0 0,1 0 664,-3 0 0,1-1 0,0-1 0,-6 1 0,7-3 0,-5 1 1288,-6 3 1,0 0-1289,2-3 0,0-1 0,1 5 0,1 0-419,-4 0 0,2 0 419,4 1 0,3-2-182,-11-3 1,2-3 0,3 1 181,-2 4 0,3 2 0,1-1 0,0 0 0,1-3 0,-1-1 0,2 0 0,1 1 0,6 3 0,3 1 0,-1 1 0,-5-1 0,-6 0 0,-3 0 0,3 0 0,1 0 0,4 0 0,-1 0 0,-4 0 0,-7 0 0,-3 0 0,4 0 161,12 0 1,7 0 0,1 0-1,-6 0-161,-8 0 0,-4 0 0,2 0 0,8 0 0,1 0 0,-4 0 0,6 0 0,-4 0 0,-9 0 0,-2 0 0,4 0 0,0 0 0,-3 0 0,-2 0 0,0 0 0,2 0-253,-2 0 0,3 0 0,1 0 253,1 0 0,1 0 0,1 0 0,1 0 0,0 0 0,2 0 0,-5 0 0,1 0 0,0 0 0,0 0 0,-1 0 0,-1 0 0,0 0 0,0 0 730,9 1 0,0-1 1,2-1-731,-9 0 0,3-1 0,1 0 0,-2 0 0,-4 1 0,4 0 0,-4 1 0,2-1 0,-2-1 0,2-1 0,0 1 0,-3 0 0,0 2 0,-2 0 0,4 0 0,7-2 0,5 0 0,0-1 0,-3 1 0,-4 2 0,-3 0 0,4-2 0,0-1 0,4-3 0,3 0 0,-1 0 0,-4 1 0,-2 2 0,-2 0 0,-1 0 0,0-1 0,-1 0 0,1-1 0,-1 0 0,2 0 0,-3 1 0,2 1 0,0 0 0,-2-1 0,-1 1 0,13-4 0,-3 0 0,0 1 0,-11 3 0,0 0 0,0 0 0,-2-1 0,6-1 0,-2-2 0,0 2 0,6 1 0,1 1 0,-3 1 0,7 2 0,-1-2 0,-9-3 0,2-2 0,1 2 0,2 3 0,1 3 0,-3-2 0,3-3 0,0-1 0,-4 2 0,3 0 0,0 0 0,-8 3 0,-1-1 0,-1 0 0,11-2 0,4-2 0,-11 1 0,5-1 0,1 1 0,-1-1-36,5 1 1,-2 0-1,6-1 36,-15 2 0,4 0 0,1 0 0,2-1 0,-2 1 0,-1 0 0,2-1 0,-1 0 0,-1 0 0,0 1 0,0 1 0,-1 0 0,0 2 0,0 0 0,-2 0 0,-2-1 0,14-1 0,-3-2 0,-4 2 0,3 2 0,2 0 0,-9-3 0,4-2 0,2-1 0,-1 3-187,-7 1 1,0 1 0,-1 1 0,2-2 186,6-2 0,2-1 0,-1 0 0,-1 2 0,-2 2 0,0 1 0,-2 1 0,-4-1 533,8 0 0,-1 0-533,-8-1 0,2-2 0,3 1 0,-3-1 0,10 0 0,0-1 0,-1 1 187,0-1 0,0 0 0,0 1-187,-4-1 0,0 1 0,-2 1 0,12 2 0,-6 0-1285,-19 0 1,-1 0 1284,14 0 0,1 0 0,1 1 0,-1-2 0,-5-3 0,0-1 0,9 4 0,2 0 528,-13-1 1,1-2 0,-1 2-529,8 1 0,1 2 0,-9-1 0,4 0 0,-1 0 0,-3 0 0,8 0 0,1 0-207,3-5 0,6-2 1,-4 1 206,-11 5 0,-3 0 0,0-1 0,1-3 0,-1-2 0,0 2-46,7 3 1,0 3-1,-5 0 46,-7-1 0,-3 0 0,19 0 0,0 0 0,-12 0 0,0 0 0,3 0 0,4 0 0,5 0 0,4 1 0,-3-2 1500,-14-2 1,-3 0 0,4 0-1501,12 2 0,6 1 0,1 0 0,-5-1 0,-5-2 0,-3 0 0,0 0 660,4 3 0,0 0 0,0 0-660,-4 0 0,0 0 0,1 0 0,5 0 0,1 0 0,-2 0 0,-8 0 0,-2 0 0,2 0 0,10 0 0,2 0 0,-5 0 0,-4 1 0,-3-2 0,-2-3 0,0 0 0,1 2 0,4 1-1486,2-1 0,5-2 0,-4 2 1486,-1 1 0,1 2 0,0-1 0,4 0 0,-5 0 366,-4 1 0,0-2-366,2-4 0,4-2 0,-2 2-91,-10 3 0,-1 1 0,1-1 91,11-3 0,1-2 0,-6 2 0,-11 4 0,-3 2 549,3-1 1,-1 0-550,1 0 0,-1 0 0,3 0 3633,18 0-3633,-15 0 0,1 0-2396,-3 0 1,-1 0 2395,1 0 0,-1 0 0,4 0 0,0 0-139,-4 0 1,1 0 138,9 0 0,-1 0 0,-11 0 0,-2 0 0,5 0 0,-5 0 0,-8 0 0,4-9 0,-7 7 1822,-6-6-1822,13 8 6468,-24 0-6468,15 0 954,-14 0-954,5 0 0,-8 0 0,0 0 0,-8 8 0,5 12 0,-5 1 0,8 25 0,0-23 0,0 23 0,0-8 0,0 7 0,0-3-470,0-3 0,0 2 470,-2 12 0,1 6 0,4-7-2636,9-10 0,2-4 2636,-9 6 0,5-2-395,20-2 1,3-2 394,-16-4 0,0 1 0,4-4 0,3 1 0,-4-2 0,-7 3 0,-2-1 0,3-1 0,-2-4 0,-12-1 0</inkml:trace>
  <inkml:trace contextRef="#ctx0" brushRef="#br0" timeOffset="7988">9081 18141 24575,'41'24'0,"0"-1"0,0 1 0,0 0 0,0 0 0,0-1 0,3 1 0,1 0 0,0-1 0,0 1 0,0-1 0,-1 0-1639,-3-1 1,-1 0-1,-1 0 1,1 0 0,1-1-1,2 0 1426,2-2 0,3 1 0,2-1 0,-1 0 1,0-1-1,-3 0 0,-4-2-326,6 4 0,-5-2 1,0 0-1,2 0 539,1-3 0,2 1 0,1 0 0,-2-2 0,-3 0 487,6 2 0,-3-1 0,-2 2-487,-1 1 0,-2 2 0,0-2-706,11-1 1,-5 0 705,-11 7 0,-7-2 0,-4-11 0,-26-3 0</inkml:trace>
  <inkml:trace contextRef="#ctx0" brushRef="#br0" timeOffset="8570">13845 18608 24575,'45'-17'0,"0"1"0,0 0 0,0 0 0,0 0 0,0-1 0,1 1 0,-1 0 0,-1 0 0,0 0 0,0 0-1339,1-1 1,1-1 0,0 0 0,-1 2 0,0 1 1338,4 3 0,-1 2 0,-1 0 0,1-1 0,2-5 0,1-1 0,-1 0 0,-4 4 0,-4 7 0,-3 2 0,-2-1 0,11-8 0,0 0 0</inkml:trace>
  <inkml:trace contextRef="#ctx0" brushRef="#br0" timeOffset="9950">4220 17208 24575,'-4'44'0,"0"-1"0,1 1 0,6 0 0,4 0 0,0 0 0,-1 0 0,2-1 0,2 0-1850,7 2 0,4-1 0,-3-4 1850,-5-1 0,-2-4 0,4 0 0,-4-3 0,-11-4 0,0-19 0</inkml:trace>
  <inkml:trace contextRef="#ctx0" brushRef="#br0" timeOffset="14749">3325 18860 24575,'6'36'0,"-1"0"0,4-6 0,-1-4 0,-6-7 0,7-10 0,-9-9 0,0 0 0,17 0 0,5 0 0,17 0 0,8 8 0,3-5 0,-9 14 0,4 2 0,-23 12 0,-2 8 0,-12-9 0,-8-11 0,-8-2 0,-21-14 0,-12 14 0,6-15 0,-5-2 0,-13 5 0,0-1 0,13-3 0,2-2 0,-6-2 0,6-3 0,19-5 0,10 0 0,9 3 0,0 8 0</inkml:trace>
  <inkml:trace contextRef="#ctx0" brushRef="#br0" timeOffset="14984">3247 18938 24575,'49'0'0,"0"0"0,-9 0 0,0 0 0,6 0 0,0 0 0,-9 0 0,-2 0 0,17 0 0,-18 0 0</inkml:trace>
  <inkml:trace contextRef="#ctx0" brushRef="#br0" timeOffset="15353">3967 18938 24575,'0'37'0,"0"12"0,0 3 0,-2-22 0,4-3 0,24 3 0,-11-11 0,13-10 0,-19-9 0,-9 0 0</inkml:trace>
  <inkml:trace contextRef="#ctx0" brushRef="#br0" timeOffset="15766">4142 18938 24575,'50'-14'0,"1"-1"0,-1 1 0,7-4 0,-8 10 0,-4 27 0,-36 12 0,-7-4 0,-4 2 0,-7 5 0,-2-1 0,-6-3 0,-15-6 0,5 2 0,-2 2 0,3-11 0,2-2 0,-8 15 0,23 5 0,43-30 0,14-6 0,-15 10 0,5 0 0,4-9 0,9-3 0,5-3 0,-4 1 0,-11 1 0,-3 2 0,-2 0 0,16-4 0,0 0 0,-1 1 0</inkml:trace>
  <inkml:trace contextRef="#ctx0" brushRef="#br0" timeOffset="25788">3267 16624 24575,'-11'-11'0,"-6"3"0,-11 25 0,4 5 0,0 8 0,3 5 0,8 10 0,1-12 0,6-1 0,32 7 0,7-18 0,-6-6 0,4-4 0,3-8 0,-1-4 0,19 1 0,-5-11 0,-22-4 0,-4-6 0,-6-29 0,-7 7 0,-26 14 0,-11 4 0,-5 8 0,-3 4 0,-12-3 0,0 1 0,12 5 0,3 1 0,-13 0 0,29 9 0</inkml:trace>
  <inkml:trace contextRef="#ctx0" brushRef="#br0" timeOffset="26953">5736 17149 24575,'0'50'0,"0"-7"0,0 5 0,0 6 0,0 2-1310,0-19 1,-1 1 0,2 1 1309,4 2 0,3 2 0,0-1 0,-3-3 0,-2 7 0,1-4 0,10 4 0,-2-5 0,-12-7 0</inkml:trace>
  <inkml:trace contextRef="#ctx0" brushRef="#br0" timeOffset="28216">4375 16722 24575,'42'-10'0,"0"0"0,-2-3 0,-8-2 0,-13-7 0,18-6 0,-22 0 0,11 15 0,-26-4 0,0 34 0,0-4 0,0 41 0,3-25 0,3 3 0,7 17 0,2-1 0,-8-19 0,1-2 0,5-1 0,0 0 0</inkml:trace>
  <inkml:trace contextRef="#ctx0" brushRef="#br0" timeOffset="28449">4356 16974 17182,'50'0'0,"0"0"0,0 0 0,0 0 0,0 0 0,0 0 0,2 0 0,-3 0 0,-3 0 0,-5 0 0,7 0 0,-1 0 0</inkml:trace>
  <inkml:trace contextRef="#ctx0" brushRef="#br0" timeOffset="36417">7098 17130 24575,'0'-11'0,"0"2"0,0 27 0,0-5 0,0 32 0,0 5 0,0-13 0,0 3-2154,0 0 1,0 0 2153,0 6 0,0 3 0,0 1 0,0 3 0,0-6 0,0-12 0,0-1 0,0 17 0,0 1 0</inkml:trace>
  <inkml:trace contextRef="#ctx0" brushRef="#br0" timeOffset="37537">8148 17558 24575,'28'21'0,"2"-4"0,18-17 0,-25 0 0,3 0 0</inkml:trace>
  <inkml:trace contextRef="#ctx0" brushRef="#br0" timeOffset="37754">8537 17538 24575,'30'11'0,"-11"-2"0,-10-9 0</inkml:trace>
  <inkml:trace contextRef="#ctx0" brushRef="#br0" timeOffset="38717">8887 17538 24575,'31'6'0,"0"-1"0,15 4 0,-38-9 0</inkml:trace>
  <inkml:trace contextRef="#ctx0" brushRef="#br0" timeOffset="71587">19835 16722 24575,'0'-11'0,"0"2"0,0 9 0,0-9 0,0 7 0,0-6 0,0 8 0,0 0 0,0 17 0,0 23 0,0 17 0,0-3-3392,0-2 0,0 2 3392,-1-4 0,0 7 0,1 0 0,2-9 0,2-5 0,0-4-286,-3 11 0,0-1 286,4-8 0,-1-2 0,-4-1 0,0-2 0,0-6 0,0-4 0,0-9 0</inkml:trace>
  <inkml:trace contextRef="#ctx0" brushRef="#br0" timeOffset="79020">2858 1108 24575,'0'-11'0,"-8"3"0,-3 8 0,0 0 0,-23 0 0,19 0 0,-22 0 0,9 8 0,0 1 0,0 2 0,-9 19 0,12-3 0,4 2 0,13 15 0,4-15 0,8-2 0,39 3 0,-2-13 0,7-6 0,4-10 0,1-8 0,-12-5 0,-1-4 0,-6-4 0,-3-10 0,-12-5 0,-21-9 0,-14 2 0,-4 19 0,-5 5 0,-5 2 0,0 6-941,-7 10 0,28 0 1,9 0-1</inkml:trace>
  <inkml:trace contextRef="#ctx0" brushRef="#br0" timeOffset="79255">3111 1050 24575,'10'51'0,"0"0"0,1 0 0,-2-5 0,1-2 0,-1-4 0,-4-1 0,0-2-835,8-4 0,0 3 835,-6 16 0,-1-1-270,4-20 1,0-3 0,-4 6 0,-4-6 0,-2-19-1</inkml:trace>
  <inkml:trace contextRef="#ctx0" brushRef="#br0" timeOffset="79671">3092 1147 24575,'0'-19'0,"0"8"0,8 2 0,-5 1 0,23 5 0,-13-5 0,15 8 0,8 0 0,-3 8-679,7-3 1,2 1 678,-3 14 165,6-4 0,-10 4-165,-46 22 0,-5-16 0,-9-3-2148,-15-9 0,-9-5 0,2-2 2148,-1 4 0,3-4 0,-10-6 0,13-2 0,33 1 0,18-9 0,-7 7 0,6-7 0</inkml:trace>
  <inkml:trace contextRef="#ctx0" brushRef="#br0" timeOffset="80121">3617 1186 24575,'41'11'0,"-4"-2"0,-1-18 0,-21 7 0,11-24 0,-60 21 0,8-20 0,-5 22 0,-3 3 0,-16-8 0,1 8 0,10 8 0,-7-5 0,31 22 0,-19-12 0,32 16 0,-7 7 0,9-12 0,13 0 0,9-3 0,6-8 0,4-4 0,7 2 0,4-3-1898,-1-3 0,3-2 0,-2-2 1898,0-4 0,0-3 0,-2 1 0,2-2 0,-6 0 0,9-6 0,-3-4 0</inkml:trace>
  <inkml:trace contextRef="#ctx0" brushRef="#br0" timeOffset="80537">4025 1380 24575,'0'-19'0,"0"-26"0,0 10 0,0 7 0,0 0 0,0-11-9831,0 0 8341,0 18 4308,0-5-2818,0 23 1719,26 21-1719,-11 6 0,7-2 0,2 3 0,-5 0 0,1-2 0,4-7 0,1 0 0,0 7 0,0-1 0,3-10 0,0-2 0,13 9 0,-11-10 0,-12-35 0,-18 2 3392,-11-7 0,-4-2-3392,3 6 0,0 2 0,-18-16 0,12 15 0</inkml:trace>
  <inkml:trace contextRef="#ctx0" brushRef="#br0" timeOffset="81237">5036 836 24575,'-46'5'0,"-1"1"0,11 6 0,-2 4 0,4-1 0,2-3 0,2 2-855,-14 16 0,1 5 855,7-7 0,3 2 0,1 12 0,6 3 0,5-5 0,12 2 0,22-2 0,14 3 0,2-5 0,4-2 0,7-5-1293,-5-13 1,6-1 0,2-1-1,-2-3 1293,9 2 0,0-3 0,-5-4 0,-4-6 0,-2 0 0,0 7 0,0 0 0</inkml:trace>
  <inkml:trace contextRef="#ctx0" brushRef="#br0" timeOffset="81922">5406 933 24575,'20'24'0,"1"0"0,7 8 0,-19-4 0,-1-2 0,-6-21 0,7 12 0</inkml:trace>
  <inkml:trace contextRef="#ctx0" brushRef="#br0" timeOffset="82072">5406 933 22098,'32'35'0,"1"1"0,-1-1 0,0 0 0,3 2 0,0 1 0,-1-1 0</inkml:trace>
  <inkml:trace contextRef="#ctx0" brushRef="#br0" timeOffset="82371">6261 972 22467,'-37'30'0,"0"-1"0,0 0 0,0 1 0,0-1 0,-1 2 0,2 0 0,1-2 0,3-1 0,0-1 0,3-1 0,4-1 0,3 0 0,9-5 0,13-9 0,0-3 0</inkml:trace>
  <inkml:trace contextRef="#ctx0" brushRef="#br0" timeOffset="83470">6689 1089 24575,'-41'-12'0,"0"0"0,10 4 0,6 10 0,13 21 0,7 10 0,3 5 0,4 4 0,-3 2 0,2 2 0,6 8 0,3-4 0,-4-18 0,1-1 0,3 3 0,-1-3 0,0-10 0,0 5 0,-7-24 0,6 7 0,-8-9 0</inkml:trace>
  <inkml:trace contextRef="#ctx0" brushRef="#br0" timeOffset="83638">6359 1361 19829,'52'-3'0,"0"1"0,1-1 0,-1 0 0,6 0 0,-3 0 0,-14 1 0,-15 2 0</inkml:trace>
  <inkml:trace contextRef="#ctx0" brushRef="#br0" timeOffset="83920">6845 1283 24575,'-22'21'0,"1"-1"0,-14 17 0,44 0 0,10-13 0,7-9 0,4-2 0,1-7 0,1-4 0,3 1 0,-1-6 0,-3-8 0,-6-4 0,-3 0 0,-5-22 0,-34 1 0,-5 19 0,-4 1 0,-19-14 0,-5 18 0,1 7 0,10 5 0,5 8 0,5 1 0,18-5 0,3 14 0</inkml:trace>
  <inkml:trace contextRef="#ctx0" brushRef="#br0" timeOffset="84287">7292 1342 24575,'-47'24'0,"0"1"0,1-1 0,-1 1 0,3 0 0,22-4 0,40 1 0,3-3 0,5-8 0,4-4-6081,22-5 6081,-2-2 1794,-13-28-1794,-27-22 489,-19 11 1,-7 0-490,-4 6 0,-4 4 0,-5 2 0,-2 6 0,-8 4 0,22 25 0,17-5 0,0 5 0</inkml:trace>
  <inkml:trace contextRef="#ctx0" brushRef="#br0" timeOffset="85020">7875 1011 24575,'-16'44'0,"-1"0"0,1 0 0,-2 0 0,0-1 0,-2-1 0,-2-2 0,-2-2 0,3-1-1080,-2 6 0,0 0 1080,-1-5 0,-2 0 0,5-3 0,8-8 0,2-3 0,-17 15 0,19-21 0</inkml:trace>
  <inkml:trace contextRef="#ctx0" brushRef="#br0" timeOffset="85555">8225 1011 24575,'0'36'0,"0"-1"0,-2 14 0,4 2 0,14-6 0,3 0 0,-3 7 0,3-2 0,5-4 0,1-6 0,3-1 0,-19-47 0,-9-7 0,-9-39 0,-10 30 0,6-13 0,-4 26 0,34-15 0,13 22 0,11-13 0,-4 13 0,0 8 0,8 22 0,-11-21 0,-3 5 0,-16 16 0,-8 2 0,-7-4 0,-13 4 0,-11-18 0,-6-3 0,-5 0 0,-5-1 0,2 0-2536,-8 1 0,-1-1 2536,3 1 0,-3-1 0,9-1 0,-3-5 0,15 0 0</inkml:trace>
  <inkml:trace contextRef="#ctx0" brushRef="#br0" timeOffset="86203">8789 1342 24575,'-39'0'0,"12"-1"0,-2 2 0,-23 7 0,23-3 0,0 1 0,-18 13 0,16 10 0,12-8 0,10 7 0,35 0 0,-2-15 0,19-2 0,5-4 0,1-7 0,3-9 0,-4-8 0,-29-7 0,-4-2 0,5 4 0,-3-1 0,-10-11 0,-5 5 0,-2 16 0,0-4 0,0 17 0,0 17 0,0-4 0,17 15 0,5 9 0,25-13-3392,-18-5 0,0-2 3392,23-6 0,-15-6 0,0-1 0,15-4 0,-3 0 0,-21 0 0,-19-9 0,-9-2 6784,0-17-6784,-9-2 0,7 0 0,-6-24 0,16 19 0,21 10 0,5 3-169,7-6 1,-7 21 0,-3 3 0,-14-5 0</inkml:trace>
  <inkml:trace contextRef="#ctx0" brushRef="#br0" timeOffset="86753">9859 953 24575,'16'42'0,"0"0"0,4-2 0,-5-9 0,-13-20 0,15 6 0,-15-14 0,7 5 0</inkml:trace>
  <inkml:trace contextRef="#ctx0" brushRef="#br0" timeOffset="86922">10073 953 24575,'11'41'0,"9"-9"0,3-2 0,-6-4 0,6-2 0,-1-2 0,-11-11 0,-2-3 0</inkml:trace>
  <inkml:trace contextRef="#ctx0" brushRef="#br0" timeOffset="87839">1594 1264 22871,'52'7'0,"0"0"0,0 0 0,-8 0 0,-2 0 0,-9-3 0,-5-4 0,-19 0 0</inkml:trace>
  <inkml:trace contextRef="#ctx0" brushRef="#br0" timeOffset="88005">1478 1458 24575,'52'0'0,"0"0"0,-1 0 0,-1 3 0,-2 0 0,-9 0 0,-7-1 0,-6 7 0</inkml:trace>
  <inkml:trace contextRef="#ctx0" brushRef="#br0" timeOffset="88573">875 1108 24575,'-36'-16'0,"1"0"0,1 9 0,3 5 0,-8 15 0,14 4 0,2 3 0,-9 19 0,3-7 0,4 3-2363,16-4 1,3 0 2362,-8 3 0,2-1 533,10-5 1,4 1-534,0 8 0,5 1 0,9-5 0,4-1 0,-3 2 0,1-1 0,10-3 0,0-6 0,-6-9 0,-5 11 0</inkml:trace>
  <inkml:trace contextRef="#ctx0" brushRef="#br0" timeOffset="88754">447 1575 24575,'0'0'0</inkml:trace>
  <inkml:trace contextRef="#ctx0" brushRef="#br0" timeOffset="89256">933 1536 24575,'-21'19'0,"-1"1"0,-12 10 0,59-2 0,8-17 0,17-11 0,-25-12 0,-3-4 0,0-8 0,12-13 0,-29 18 0,8-11 0,0-3-5539,-11 3 5539,2-5 0,0-1-1084,-4 6 1084,-8-1 0,-12-14 0,7 30 0,-4-11 0,17 52 0,17-11 0,-6 25 0,0 9 0,12-12 0,1 1-584,-9-4 1,-2 3 0,0 0 583,6 5 0,0 0 0,0-5-169,-2-6 1,-2-3 0,0 6 0,-2-6 0,-4-19 0</inkml:trace>
  <inkml:trace contextRef="#ctx0" brushRef="#br0" timeOffset="90953">10384 856 24575,'45'4'0,"1"0"0,-5 2 0,2 3 0,0 4 0,-6 6 0,1 5 0,-1 2 0,-2-2 0,4 2 0,-1-1 0,-3 4-650,-4 0 1,0 4 0,-3 1 0,-10 0 649,-5 14 0,-17 1 103,-17-4 0,-11 2 1,5-5-1,14-5 1,-2-3-1,-24 5 0,0 0 1</inkml:trace>
  <inkml:trace contextRef="#ctx0" brushRef="#br0" timeOffset="92120">2664 2392 24575,'0'-11'0,"0"2"0,0 9 0,0 0 0,0-17 0,0 13 0,9 21 0,19 17 0,-13 16 0,11-13 0,-26-9 0,0-15 0,0 4 0,0-17 0,-9 0 0,-1-22 0,1-8 0,-4 0 0,16-15 0,11-1 0,5 27 0,5 4 0,9-7 0,3 7-410,8 16 0,-3 7 1,-5-4-1,8 13 0</inkml:trace>
  <inkml:trace contextRef="#ctx0" brushRef="#br0" timeOffset="92487">2995 2489 24575,'44'0'0,"1"0"0,0 0 0,-7-2 0,-1 0 0,-2-3 0,9-7 0,-6-4 0,-8-8 0,0 11 0,-8-2 0,-39-19 0,-5 27 0,-15-6 0,-8 0 0,7 10 0,-3 3 0,1 3-437,1 4 0,-1 3 0,2-1 437,-13 0 0,7 6 160,22 8 0,10 1-160,12-2 0,26 4 0,23-15 0,5 0 0,-16-3 0,5 2 0,-7-2 0,7-4 0,-4 5 0,-6-1 0,-25-8 0</inkml:trace>
  <inkml:trace contextRef="#ctx0" brushRef="#br0" timeOffset="92871">3792 2392 24575,'-40'13'0,"0"-1"0,0 1 0,0 0 0,-10 2 0,1-1 0,16 3 0,22 11 0,11-7 0,20-1 0,27-11 0,5-18 0,-14 1 0,0-4 0,-11-2 0,-2-2 0,14-5 0,-5 3 0,-30 18 0,22 18 0,2 3 0,5 9 0,-3-10 0,-13-11 0</inkml:trace>
  <inkml:trace contextRef="#ctx0" brushRef="#br0" timeOffset="93273">4181 2430 23551,'-23'38'0,"0"0"0,-3-3 0,14-9 0,39-26 0,12-9 0,-9 1 0,-5-4 0,-2-9 0,-3 0 0,-3-4 0,-6-16 0,-6 13 0,-2-2 0,-1-4 0,-4 1 0,-6-10 505,-3-2-505,0 34 0,3 11 0,16 45 0,20 1-543,-8-15 1,2 5 0,3-2 542,4-5 0,3-2 0,-2-1 0,4 7 0,-3-3 0,-5-9 0,0 1 0</inkml:trace>
  <inkml:trace contextRef="#ctx0" brushRef="#br0" timeOffset="93872">5289 2061 24575,'-15'0'0,"0"0"0,-24 0 0,3-1 0,1 2 0,-4 8 0,-10 4 0,-2 2 0,19-5 0,2 4-2835,1 6 1,-1 6 0,2-1 2834,1-3 0,3 1 0,-7 14 0,7 2 1719,12 10-1719,16-15 0,9-3 0,21 4-278,1-11 1,7 1 0,0-3 277,7-3 0,-1-3 0,0 4 0,-5-1 0,9-2 0</inkml:trace>
  <inkml:trace contextRef="#ctx0" brushRef="#br0" timeOffset="94323">5639 2139 24159,'-37'20'0,"0"0"0,-1 0 0,1 0 0,-7-1 0,2-1 0,14 3 207,19 33-207,9-22 0,0 7 34,8-11 1,1-2-35,4 9 0,7 4 0,-12-22 0</inkml:trace>
  <inkml:trace contextRef="#ctx0" brushRef="#br0" timeOffset="94504">5192 2392 22200,'52'-11'0,"0"0"0,0 0 0,0 6 0,0 2 0,-12 3 0,-5 4 0,-1 13 0</inkml:trace>
  <inkml:trace contextRef="#ctx0" brushRef="#br0" timeOffset="95089">5892 2333 24575,'-35'0'0,"1"0"0,-5 7 0,2 4 0,-6 10 0,6 9 0,29 7 0,8-24 0,34 13 0,1-24 0,14 7 0,-3-9 0,1-26 0,5 11 0,-30-8 0,-3 0 0,7 10 0,-26-30 0,9 2 0,-7-11 0,3 19 0,-1 1 0,-4 0 0,-9-22 0,7 30 0,-15-21 0,14 23 0,-5 3 0,16 45 0,-5 26 0,5-10 0,1 4-556,-9-1 1,2-1 555,10-1 0,2 0 0,-4 2 0,2-3 0,9 3 0,-4-2 0,-17-43 0</inkml:trace>
  <inkml:trace contextRef="#ctx0" brushRef="#br0" timeOffset="96287">6514 2489 21605,'-4'46'0,"0"1"0,-1-8 0,-1-5 283,-5 3 0,2-24 0,9 4 0</inkml:trace>
  <inkml:trace contextRef="#ctx0" brushRef="#br0" timeOffset="97153">6845 2197 24575,'28'20'0,"-15"16"0,13-12 0,-20 7 0,-1 1 0,14 2 0,-5-1 0,0-1 0,-1-8 0,4 10 0,-17-31 0,0 5 0,0-16 0,0-3 0,9-17 0,28 6 0,-8 11 0,2 3-1605,23-1 1605,-21 13 0,-3 1 0,-8-3 0,-3 24 0,-10-13 0,-35 15 0,2-17-3126,-7 2 0,-3 0 3126,-18-9 536,9 5 1,2-1-537,13-8 0,13-17 0,30 13 0,11-14 0</inkml:trace>
  <inkml:trace contextRef="#ctx0" brushRef="#br0" timeOffset="97420">7448 2411 24575,'0'32'0,"0"12"0,34-23 0,-17 1 0,18-11 0,2-5 0,-11-6 0,10 0 0,-10 0 0,-21-34 0,12 8 0,-34-22 0,12 20 0,-12 17 0,17 3 0</inkml:trace>
  <inkml:trace contextRef="#ctx0" brushRef="#br0" timeOffset="97788">8050 2197 22767,'-32'37'0,"0"0"0,-7 3 0,8 0 0,27 9 441,7-7 1,3 3-442,3-3 0,6-2 0,8-4 0,1-3 76,-2 4 0,-5-29 0,-17-8 0</inkml:trace>
  <inkml:trace contextRef="#ctx0" brushRef="#br0" timeOffset="97956">7720 2547 24575,'41'0'0,"1"0"0,0 0 0,-1 0 0,4 0 0,-1 0 0,-3 0 0,10 0 0,-7 0 0,-5 0 0,-22 0 0</inkml:trace>
  <inkml:trace contextRef="#ctx0" brushRef="#br0" timeOffset="98153">8556 2567 24575,'11'48'0,"0"1"0,-3-10 0,1 0 0</inkml:trace>
  <inkml:trace contextRef="#ctx0" brushRef="#br0" timeOffset="98722">8964 2255 24575,'0'31'0,"0"23"0,0-20 0,6-4 0,6-4 0,27-4 0,12-5 0,-12-15 0,-2-4 0,-2 2 0,-1 0 0</inkml:trace>
  <inkml:trace contextRef="#ctx0" brushRef="#br0" timeOffset="99105">9353 2392 24575,'46'-15'0,"1"1"0,-1-1 0,-3 1 0,-2 0 0,-20-1 0,-29-4 0,-31-3 0,-4 3 0,15 13 0,0 3 0,-20 3 0,11 16 0,-2 3 0,6-12 0,2 3 0,-1 20 0,5 3 0,1-10 0,35 4 0,8 0 0,7-3-451,5-10 0,12 1 0,5-1 0,-2-3 451,-2-5 0,1-3 0,0 0 0,0 0 0,11 6 0,0 1 0,-3-3 0,-10-7 0,-1 0 0,0 0 0</inkml:trace>
  <inkml:trace contextRef="#ctx0" brushRef="#br0" timeOffset="99520">9956 2469 24575,'-21'2'0,"3"-21"0,18-13 0,0-16 0,0 18 0,0 10 0,0 12 0,0 8 0,9 0 0,2 0 0,5 18 0,4 7 0,5-7 0,0 1 0,0 10 0,2 0 0,5-8 0,1-5 0,16-5 0,-7-3 0,-6-8 0,-16 0 0,-18-34 0,-4 8 0,-18-22 0,-8 11 0,7 25 0,1-6 0,11 18 0</inkml:trace>
  <inkml:trace contextRef="#ctx0" brushRef="#br0" timeOffset="99739">10345 2139 16989,'39'23'0,"-1"0"0,0-1 0,1 1 0,-1 0 0,-6 9 0,-1 4 0,-3 2 0,-4 0 0,-5-2-704,-1 6 1,-7-1 0,-3 1-1,-2 4 1,-4 1 0,-6-10 0,-13-3-1</inkml:trace>
  <inkml:trace contextRef="#ctx0" brushRef="#br0" timeOffset="105603">12523 17052 24575,'0'-32'0,"0"6"0,0 26 0,17 17 0,-12-4 0,20 15 0,-14 9 0,9 12 0,-6-11 0,0 2 0,-7 3 0,-1 3 0,4-2 0,2 4 0,0 0 0,1 5 0,0 1 0,0-1-560,1-3 1,1-1 0,-1-3-1,0-8 1,-1-2 0,-1-6 0,6 4-1</inkml:trace>
  <inkml:trace contextRef="#ctx0" brushRef="#br0" timeOffset="106020">14293 16780 24575,'-2'46'0,"0"1"0,1-1 0,-1 1 0,-1 4 0,0-2 0,7 0 0,10 1 0,7 0 0,0-1 0,-1-5 0,0-1 0,-2-3 0,0 1 0,-1-4 0,0-2 0,1-1 0</inkml:trace>
  <inkml:trace contextRef="#ctx0" brushRef="#br0" timeOffset="110020">7778 2839 24575,'11'28'0,"6"-7"0,-15-1 0,7 14 0,-9-18 0,17 20 0,-12-8 0,12-6 0,0 7 0,1 5 0,-2-4 0,2 2 0,5 0 0,3 1 0,1 0-1512,6 7 1,3-1 1511,-3-9 0,3-1 0,-1-3 0,-3-4 0,3-1 0,7 3 0,6 2 0,-4-5-2360,-10-7 0,1-2 2360,3 6 0,5 2 0,-3-4 0,-1-4 0,2-2 0,3 1 0,5 2 0,-4-1 0,0 4 0,1-1 0,-2-5 0,3-1 0,0 2-350,-1 4 1,1 1 0,0-2 349,6-4 0,1-4 0,1 2-507,-11 1 0,0 1 0,1 0 0,2-2 507,-4-3 0,2-1 0,0-1 0,0 0 0,-1 1 0,6 3 0,-1 0 0,0 1 0,4-2-397,-4-1 1,4-1 0,1-1 0,1 0-1,-2 0 1,-3 1 396,6 1 0,-3 0 0,-1 0 0,3-1 573,-4 0 0,3 0 0,0 0 1,-3-1-1,-4 0-573,-1-2 0,-5-1 0,1 1-407,9 2 1,2 0 0,3-1 406,-3-2 0,2-2 0,1-1 0,-2 0 0,-5 1 0,-2-1 0,1 1 0,1-2 0,-3-1 0,2 0 0,1-1 0,-1 0 0,-4 0 0,-1 1 0,-3 0 0,0-1 0,1 0 0,12-2 0,2-1 0,1-1 0,-3 1 0,-10 1 0,-2 1 0,0 0 0,4-2 0,5 0 0,3-2 0,2 0 0,1-1 0,-2-1 0,-1-1 0,0-1 0,-1-1 0,1 0 0,0-1 0,-8 3 0,1-1 0,0 0 0,0-1 0,0 1 0,-1 0-341,7-3 0,0 1 0,0-1 0,-2 1 0,-3-2 341,1-2 0,-2-1 0,-3 0 0,-1 3 0,1 2 0,-2 1 0,1-3 160,-5-5 0,2-5 0,-1-1 0,-1 5-160,2 4 0,0 3 0,-1-3 46,-4-2 1,0-3-1,-1-1 1,-2 1-47,5-5 0,-3 0 0,2 0 0,6 0 0,2 1 0,-2-2 462,-4-3 1,-3-2 0,1 1-463,1 5 0,1 2 0,-6 3 0,-9 5 0,-5 1 4675,0-15-4675,-17 24 5275,-34 1-5275,-1 1 0,-2 8 0,-2 2 0,-13-1 0,2 0 0,1 0 0,8 0 545,-12 0 1,17 0-546,39 0 0,-16 0 0,32-12 0,16-2 0,-7 10 0,4 1 0,7-7 0,4-4 0,-2 4 0,4 8 0,-1 2 0,9-6 0,-5 3 0,0 12 0,-18 2-6784,-2 25 6784,9-3-234,-21-9 0,0-1 1,15-1-1,-14-5 0</inkml:trace>
  <inkml:trace contextRef="#ctx0" brushRef="#br0" timeOffset="110637">14487 1342 24575,'22'-33'0,"4"33"0,-16 50 0,1-13 0,3 7 0,-2-2 0,0 7 0,0 1-389,-3-6 1,1 1 0,-1-4 388,-1-1 0,1-2-726,5 10 1,0-1 725,-6-10 0,-1-1 0,7 3 0,-2-2 0,-10-8 0,-4-2 0,2 6 0,0 12 0,0-32 0,0 4 0,0-17 0,0 0 0</inkml:trace>
  <inkml:trace contextRef="#ctx0" brushRef="#br0" timeOffset="111220">14526 1380 24575,'42'0'0,"-1"0"0,1 0 0,6 0 0,0 0 0,-1 0 0,-8 0 0,-1 0 0,1 0-974,10 1 1,1-1 0,3-1 973,-6 0 0,2-2 0,0 1 0,-2 0-1099,4 1 1,-2 1 0,2-1 1098,-3-1 0,3-1 0,-1 1 0,-4 0 0,10 2 0,-2 0 0,-5 0 0,2 0 0,-4 0 0,-7 0 0,0 0 96,1-2 1,4-2-1,-2 1-96,-4 3 0,-1-1 0,0 0 0,-1-1 0,0-2 0,-1 2 0,21 1 0,-6 2 0,-6-1 0,3 0 0,-31 0 0</inkml:trace>
  <inkml:trace contextRef="#ctx0" brushRef="#br0" timeOffset="111620">16684 1361 24575,'11'41'0,"0"0"0,-3-3 0,1-2 0,8 11 0,-12-6 0,6 2 0,4 5 0,-3-12 0,0 0 0,0 2 0,-1 2 0,0 1 0,2 1 0,3-4 0,3 2 0,1-2 0,-1-5 0,7 7 0,-1-4 0,-2 2 0,-5-3 0,0 11 0,-20-31 0,-7 11 0</inkml:trace>
  <inkml:trace contextRef="#ctx0" brushRef="#br0" timeOffset="112221">14740 2430 9875,'43'0'0,"0"0"0,0 0 0,1 0 0,10 0 0,0 0 0,-5 0 0,-1 0 0,2 0 0,-7 0 0,4 0 0,4 0 0,0 0-183,-6 0 0,1 0 0,1 0 0,0 0 1,1 0 182,3 0 0,1 0 0,0 0 0,1 0 0,3 0 0,-7 0 0,2 0 0,1 0 0,1 0 0,0 0 0,-2 0 0,-2 0 85,8 0 1,-2 0 0,-2 0 0,-1 0-1,2 0-85,-1 0 0,0 0 0,0 0 0,-1 0 0,-4 0 124,-2 0 0,0 0 0,-5 0 0,-8 0-124,15 0 0,-31 0 0,-17 0 0</inkml:trace>
  <inkml:trace contextRef="#ctx0" brushRef="#br0" timeOffset="116654">14973 1633 24575,'-11'0'0,"3"0"0,8 0 0,0 0 0,17 9 0,30-7 0,7 7-1757,-7-8 0,-1-2 1757,0 1-822,-4-3 0,-4 6 822,-21 14 0,18-13 0,-35 14 0,0-18 0</inkml:trace>
  <inkml:trace contextRef="#ctx0" brushRef="#br0" timeOffset="116953">14954 1828 24575,'19'0'0,"18"0"0,-13 0 0,30 0 0,-26 8 0,2 1 0,10-7 0,0 0 0,-8 7 0,-1 0 0,14-9 0,-36 0 0</inkml:trace>
  <inkml:trace contextRef="#ctx0" brushRef="#br0" timeOffset="117305">14915 2003 24575,'42'0'0,"1"0"0,0 0 0,-1 0 0,12 3 0,3 2 0,-3 0 0,-7-1-1639,-2-2 1,-3 0-1,17 8 1,-13-2 0,-37-8-1</inkml:trace>
  <inkml:trace contextRef="#ctx0" brushRef="#br0" timeOffset="118720">12931 17149 24575,'46'-11'0,"-3"3"0,7 8 0,4 0 0,-22 0 0,16 0 0,-1 0 0,-6 0 0,-11 0 0,-12 0 0,-18 0 0</inkml:trace>
  <inkml:trace contextRef="#ctx0" brushRef="#br0" timeOffset="119054">12951 17324 24504,'45'-5'0,"-1"-1"0,1 1 0,0 0 0,7-2 0,-2 0 0,-9 3 0,4 4 0,-21 0 0,4 0 0,-19 0 0,-9 0 0</inkml:trace>
  <inkml:trace contextRef="#ctx0" brushRef="#br0" timeOffset="119399">12990 17558 8191,'54'0'0,"1"0"0,-1 0 0,0 0 0,1 0 0,-7 1 0,1 1 0,-2 0 0,-3 0 0,-5-1 0,10 0 0,-7 0 0,9 8 0</inkml:trace>
  <inkml:trace contextRef="#ctx0" brushRef="#br0" timeOffset="136366">13690 15399 24575,'19'-41'0,"-1"17"0,1 3 0,5 8 0,2-1 0,2 2 0,4 10 0,16 2 0,-18 37 0,-2-3 0,-20-3 0,-5 3 0,-2-4 0,-2-2 0,-10 24 0,-6-15 0,-3 0 0,5-11 0,-2-1 0,-8 4 0,2 1 0,11 3 0,3-1 0,-9 2 0,18 12 0,21-26 0,2-4 0,-13-1 0,34 11 0</inkml:trace>
  <inkml:trace contextRef="#ctx0" brushRef="#br0" timeOffset="136483">13865 16099 24575,'0'0'0</inkml:trace>
  <inkml:trace contextRef="#ctx0" brushRef="#br0" timeOffset="160205">5639 2800 24575,'-11'0'0,"3"0"0,8 0 0,0 0 0,8 0 0,12 0 0,-7 9 0,21 1 0,-29 36 0,-5 6 0,-12-13 0,-7-1 0,1-11 0,-5-2 0,-2 2 0,-4 2 0,1-5 0,0-5 0,0-1 0,-10 11 0,0-2 0,11-13 0,-2 0 0,-7 8 0,-3 1 0,5-8 0,-3-1 0,0 1 0,-5 1 0,-2 1 0,0-1-580,-2 0 1,0 0-1,2-2 580,7-4 0,2 0 0,-1 0 0,-9 1 0,0 2 0,5 2 0,9 9 0,2-1 0,-13-7 0,4 1 0,10 28 0,-3-6 0,7-15 0,1 2 0,5 6 0,4 3 0,-2 0 0,3-1 0,5 18 0,11-19 0,2-4 0,-2-14 0,5 20 0,-8-33 0,0 7 0</inkml:trace>
  <inkml:trace contextRef="#ctx0" brushRef="#br0" timeOffset="160516">3909 4025 24575,'9'43'0,"0"0"0,1 0 0,4 3 0,2-3 0,2 1 0,3-8 0,18-10 0,-18 11 0,5-29 0,-15-8 0,26-17 0,-13 3 0,1-2 0,0-1 0,2 1-358,6 3 0,4 1 1,1 1 357,0 0 0,0 1 0,-1 3 0,8 0 0,-2 1 0,-4-3 0,0 0 0</inkml:trace>
  <inkml:trace contextRef="#ctx0" brushRef="#br0" timeOffset="162470">1867 4725 24575,'11'28'0,"10"14"0,1 7 0,-13-7 0,-1 4-2488,8 3 1,5 5 0,-4-6 2487,-5-4 0,-2-3-396,-1 6 0,1-4 396,7-2 440,-6 7-440,17-18 0,-15-10 0,5-12 0</inkml:trace>
  <inkml:trace contextRef="#ctx0" brushRef="#br0" timeOffset="162839">1808 4880 24575,'35'-21'0,"0"-1"0,6 2 0,2 6 0,-8 11 0,1 6 0,12 7 0,-1 5 0,-5 4 0,-4 4 0,-8 5 0,-8 4 0,-9-2 0,-9-2 0,-25 3 0,-5-17 0,-5-2 0,-6-7 0,-3 0 0,-1 9 0,0 0 0,-4-7 0,3-1 0,1 12 0,15-18 0,35 0 0,-7 0 0,7 0 0</inkml:trace>
  <inkml:trace contextRef="#ctx0" brushRef="#br0" timeOffset="163201">2333 4861 24575,'21'46'0,"-1"1"0,-2-7 0,1-7 0,9-13 0,-15-12 0,5-8 0,-18 0 0,0-8 0,0-20 0,-18 4 0,14-13 0,-13 9 0,43 6 0,-3 7 0,3 2 0,10 7 0,0 2 0,15-5 0,-16 9 0</inkml:trace>
  <inkml:trace contextRef="#ctx0" brushRef="#br0" timeOffset="163582">2761 4880 24575,'-11'28'0,"-6"-6"0,7 4 0,1 2 0,-4 7 0,21 3 0,25-3 0,6-29 0,6-8 0,5 1 0,-1-6 0,-5-7 0,-3-5 0,-4-3 0,-9-5 0,-23-2 0,-10 1 0,-26-4 0,3 17 0,-2 2 0,-13-4 0,-11 15 0,41 2 0,-5 2 0,18 6 0</inkml:trace>
  <inkml:trace contextRef="#ctx0" brushRef="#br0" timeOffset="163817">3325 4803 16029,'-45'17'0,"-1"0"0,1 0 0,3 5 0,2 2 0,14 2 2464,24 26-2464,12-25 0,10-3 0,16-7 0,12-5 0,-2-4 0,2-2 0,-1-3 0,-8-2 0,1-2 0,-7 1 0,2 0 0</inkml:trace>
  <inkml:trace contextRef="#ctx0" brushRef="#br0" timeOffset="164633">2683 5503 24575,'18'23'0,"-14"-14"0,5 20 0,-1 5 0,-8-2 0,0 12 0,0 3 0,0 2 0,0-6 0,0-3 0,0-10 0,0-11 0,0-10 0,18-9 0,12 0 0,5-3 0,6-3 0,11-3 0,4-1-3392,-4 3 0,-1 1 3392,1-4 0,0 3 0,0 5 0,-2 4-435,-16-2 1,-2 0-1,4 0 1,-5 0-1,-5 0 1</inkml:trace>
  <inkml:trace contextRef="#ctx0" brushRef="#br0" timeOffset="164918">3267 5658 24575,'39'3'0,"1"0"0,0 0 0,2 6 0,-4 1 0,7 3 0,-36 22 0,-27-22 0,-3 23 0,-10-14 0,12 23 0,10-30 0,9 11 0</inkml:trace>
  <inkml:trace contextRef="#ctx0" brushRef="#br0" timeOffset="165337">3792 5561 24575,'0'50'0,"0"-1"0,4-9 0,2 2 0,1-3 0,3 8 0,2-1 0,0-7 0,2 1 0,-1-4 0,-2-8 0,-1-2 0,8 17 0</inkml:trace>
  <inkml:trace contextRef="#ctx0" brushRef="#br0" timeOffset="166532">3772 5483 24575,'48'0'0,"-1"0"0,4-1 0,-4 2 0,2 8 0,3-7 0,-2 2 0,0 1-6411,-1-5 6411,0 0 0,2 0 359,-21 0 0,0 0-359,8-1 0,2 2 0,-3 3 0,1 3 0,-1-1 0,6-4 0,1 0 0,-3 4 0,4 0 0,-2-1 0,-3-3 0,0-3 0,-3 0 0,6 1 0,1 0 418,-1 0 0,3 0 1,-2 0-419,8 0 0,-2 0 0,-2 0 0,-1 0 0,5 0 0,-5 0 0,-5 0 0,-4 0 0,6 0 0,-4 0 0,3 0 0,-1 0 0,12 0 0,2 0 0,-14 0 0,5 0 0,-2 0 0,-6 0 0,-3 0 0,-3 0 0,21 0 0,0 0 0,-20 0 0,1 0 0,7 0 0,4 0 0,-2 0 0,10 0 0,0 0 645,-7 0 0,1 0 0,-2 0-645,1 0 0,3 0 0,-6 0 0,6 0 0,1 0 0,-4 0-1747,0 0 0,-2 0 0,1 0 1747,-1 0 0,3 0 0,-2 0 0,-5 0 0,4 0 0,-6 0-827,9 0 827,-10 0 0,5-8 0,5-1 0,-12 7 0,2 2 0,1-2 0,3-6 0,1-2 0,3 2 0,-1 5 0,2 3 0,1 1 0,-4-1 0,0-3 0,-2 0 0,-1 0-454,5 0 1,-1 0-1,1 0 454,-3 3 0,1-1 0,-4 0 0,3-2 0,-2-2 0,13-4 0,-2 0 0,-17 8 0,-1-2 0,1-5 0,3-2 0,-3 2 0,3 6 0,2 2 0,6-2 0,6-2 0,-1 1 0,-4 0 0,-1 0 0,-1 1 0,-4 1 0,0 1 0,1-1 0,-3-5 0,2-1 0,1-1 0,0 3 0,11 2 0,1 3 0,-3-2 0,-10-3 0,-2-2 0,2 2 0,6 4 0,0 1 0,-7 1 809,1-1-809,-13 0 0,0 0 0,4 0 0,22-9 0,-21 7 0,6-2 0,4 0 0,-15 3 0,0 2 0,15-1 0,-2 0 5605,0 0-5605,-13 0 1178,-19 0-1178,-9 0 2340,-9 0-2340,-2 0 0,-17 0 0,15 8 0,-13-6 0,21 27 0,8 11 0,4 5 0,4 3 0,-5-8 0,2 2 0,1 0-502,6 3 1,2 2 0,-1-8 0,-5-10 0,0-4 0,6 19 0</inkml:trace>
  <inkml:trace contextRef="#ctx0" brushRef="#br0" timeOffset="167767">4045 6358 24575,'0'-11'0,"0"3"0,26 8 0,-3 0 0,18 0 0,9 0 0,-12 0 0,2 0 0,1 0-1858,-1 0 0,1 0 0,3 0 1858,3-2 0,3-1 0,2 1 0,0 0 0,2 1 0,-1 2 0,2-1 0,-1-2 0,-9-2 0,1-2 0,0 0 0,-1 0 0,0 2 0,7 2 0,-1 2 0,0 0 0,-2-2 0,-4-4 0,-2-2 0,0 1 0,-1 2-1739,12 3 1,-2 3 0,0-3 1738,-6-3 0,0-2 0,0 2 0,4 4 0,1 1 0,-5-1 541,-3-2 0,0-3-541,-3 1 0,5-3 0,1 1 0,-2 1-143,5 4 0,-2 1 1,2-2 142,2-3 0,4-2 0,-2 1 0,-4 2 0,8 4 0,-4 2 0,-6-1 0,-1 0-112,1 0 1,-1 0 111,-13 0 0,1 0 1671,4 0 0,3 0 1,-2 0-1672,3 0 0,-1 0 0,11 0 0,1 0-687,-4 0 0,0 0 687,-2 0 0,3 0 0,-11 0 0,3 0 0,2 0 0,-3 0-1393,6 0 0,-1 0 1,2 0 1392,-6 0 0,1 1 0,1-1 0,0-1 0,9-1 0,-1-2 0,0 1 627,1 3 0,0 0 0,-1-2-627,-4-3 0,-1-2 0,3 2 0,-5 3 0,4 2 0,-2 1 0,-5-2-1575,8-4 1,-2 1 1574,-8 4 0,1 1 0,-1-2 0,3-7 0,0-1 0,0 4 0,3 2 0,-3-2 0,2-5 0,1 0 480,-2 6 1,4 1-1,-4 2-480,-3 0 0,-2 2 0,3-1 0,4 0 1190,2 0 1,4 0-1,4 0-1190,-14-1 0,3-1 0,1 0 0,0 0 0,-1 0 0,10 1 0,-1 1 0,-1 0 0,-1-1 0,-2-1 0,1-1 0,-5 1 0,-11 0 4,-1 2 1,-42 0 0,-27 0 0</inkml:trace>
  <inkml:trace contextRef="#ctx0" brushRef="#br0" timeOffset="168487">4628 5600 24575,'0'32'0,"0"1"0,0 12 0,0 8 0,0 2 0,0-26 0,0 0 0,0 27 0,0-2 0,0 0 0,3-20 0,3-3 0,13 0 0,-6-12 0,4-10 0</inkml:trace>
  <inkml:trace contextRef="#ctx0" brushRef="#br0" timeOffset="168766">5309 5580 24575,'0'40'0,"0"0"0,0 4 0,0-3 0,0 10 0,2-1 0,4 0 0,14-1 0,-6 1 0,2 0 0,-1-23 0,0-2 0,5 16 0,-12-15 0</inkml:trace>
  <inkml:trace contextRef="#ctx0" brushRef="#br0" timeOffset="169083">6067 5561 24575,'0'54'0,"0"0"0,3-5 0,3-1 0,5 4 0,6 0 0,-2-15 0,3 0 0,-2-3 0,2 1 0,-1-3 0,0-2 0,1 0 0</inkml:trace>
  <inkml:trace contextRef="#ctx0" brushRef="#br0" timeOffset="169387">7020 5483 24575,'5'44'0,"1"0"0,0 0 0,-1 0 0,1 0 0,2 4 0,1 0 0,1-3 0,2-4 0,2-2 0,2-3 0,4-5 0,17 1 0,1-6 0,-1 2 0,6-19 0</inkml:trace>
  <inkml:trace contextRef="#ctx0" brushRef="#br0" timeOffset="169673">7700 5541 24575,'11'51'0,"0"0"0,-1-7 0,-3-4 0,-7-12 0,0 0 0,12 15 0,2-1 0,1 7 0,13-10 0,10 4 0,-6-10 0,-6-12 0,8 5 0,1 0 0</inkml:trace>
  <inkml:trace contextRef="#ctx0" brushRef="#br0" timeOffset="169966">8653 5425 24575,'20'45'0,"-1"1"0,1-1 0,-1 0 0,-3 1 0,-2 0 0,1-1 0,1-5-855,3-3 0,1-4 0,-3-1 855,-5 14 0,-3-6 0,9-1 0,-18-21 0</inkml:trace>
  <inkml:trace contextRef="#ctx0" brushRef="#br0" timeOffset="174305">4336 4278 24575,'0'-11'0,"0"2"0,0 9 0,0 0 0,0 9 0,0 2 0,9 25 0,2-12 0,8 7 0,7 1 0,2-10 0,5-1 0,2 2 0,5 1 0,-1-4 0,13-3 0,0-2 0,-15 0 0,2 2 0,-1-5 0,4-9 0,0-4 0,-5 3 0,-6 7 0,-1-1 0,21-4 0,-5-8 0,-22-13 0,30 13 0,-22-14 0,11 12 0,5 4 0,-2 0 0,1 1 0,-6-1 0,2-2 0,0 2-367,1 1 1,-2 1-1,-2 1 367,-3-1 0,-1 0 0,3 0 0,2 0 0,-6 0 0,6 0 0,0 0 0,0 0 0,-2 0 0,-12 4 0,2 0 0,23-1 0,-15 8 0,1 4 0,-7-6 0,-1 3 0,0 7 0,-2 1 0,11 10 0,-19-2 0,-3-8 0,-15 8 0,24 2 0,-13 9 1100,15 0-1100,-21-11 0,-3 0 0,4-2 0,0 5 0,2-2 0,3-13 0,15 20 0,-9-25 0,9 15 0,-15-13 0,5 6 0,-18-10 0,0 0 0,0 2 0,0-1 0,0-1 0,0-9 0,0 0 0,0 17 0,0-12 0,0 12 0,0-17 0,0 0 0,-18 0 0,14 0 0,-22 0 0,15-17 0,-25 4 0,12-7 0,-10 5 0,-4 4 0,-7 7 0,-5-13 0,24 17 0,26 8 0,0 3 0,0 9 0,0 16 0,9-21 0,11 20 0,10-16 0,-3-4 0,2 1 0,14 14 0,5-11 0,-29-10 0,7-9 0,-4-9 0,8-10 0,-2 0 0,-2-1 0,-9-4 0,18-2 0</inkml:trace>
  <inkml:trace contextRef="#ctx0" brushRef="#br0" timeOffset="180899">6670 5833 24575,'-11'9'0,"2"-7"0,-8 24 0,13-22 0,-14 22 0,10-15 0,6 17 0,-7-15 0,18 13 0,10-24 0,3 7 0,14-18 0,-23-19 0,5 4 0,-27-4 0,-10 19 0,-12 9 0,3 4 0,0 1 0,2 6 0,-8 0 0,51 15 0,22-22 0,4 13 0,-9-15 0,-3-4 0,-7 2 0,2 0 0</inkml:trace>
  <inkml:trace contextRef="#ctx0" brushRef="#br0" timeOffset="183237">6592 6028 24575,'0'-11'0,"0"2"0,0 9 0,0 0 0,0 9 0,0-7 0,26 32 0,-20-18 0,12 11 0,-1 0 0,-15-12 0,7 28 0,-9-21 0,-9 8 0,-10-2 0,-12 0 0,-7-15 0,-1 13 0,-9-15 0,19 2 0,0 2 0,-14 6 0,11-7 0,1 0 0,-1 6 0,-1-6 0,1 0 0,-3 8-3392,7-9 0,2 2 3392,5 13-1260,-16-7 1260,7 7-4119,8-8 4119,-4 8-116,15 19 116,-3-17 0,0 1 0,7 3 0,1 1 0,-3 4 0,1-2 0,8 15 0,17-5 0,5-19 0,0-9 0,3-1 0,16 6 0,-16-6 0,-2 0 0,7 10 0,-2-6 0,6 5 0,4 0 0,-6-10 0,3 1 0,2 3 0,3 3 0,-3-5 2031,-5-7 0,-1 0-2031,10 16 0,-2-4 0,-5-17 0,-10 9 0,0 2 1241,4-7-1241,9 8 0,-22-8 0,11-2 1672,-44 8 1,14-13-1,-13 14 1</inkml:trace>
  <inkml:trace contextRef="#ctx0" brushRef="#br0" timeOffset="183566">6339 7641 14247,'53'3'0,"0"0"0,0-1 0,0 1 0,-7-1 0,-1-1 0,-3 1 0,-4 2 2133,4 5 1,-7-1-2134,11-4 1789,-35-12-1789,-3-7 0,-8-22 976,0 9-976,-8-20 0,-3 14 0,0-12 0,2 27 824,18 8 0,-7 2 0,7 9 0</inkml:trace>
  <inkml:trace contextRef="#ctx0" brushRef="#br0" timeOffset="184683">7389 7389 24575,'-10'30'0,"1"7"0,8-6 0,2 2 0,-1 15 0,-1-10 0,1 7 0,1-3 0,2-2 0,3-2-2811,2 15 1,3 0 2810,-1-18 0,2-3-190,-2-3 1,-1-2 189,0 14 0,-9-9 0,0 1 0,0 19 0,-3-18 0,6-1 0,23-1 0,-3-6 0,16-43 0,-19 12 0,-12-12 0</inkml:trace>
  <inkml:trace contextRef="#ctx0" brushRef="#br0" timeOffset="185333">7389 7389 24575,'0'-22'0,"0"5"0,18 17 0,-5 0 0,32 0 0,-4-18 0,8 16 0,4 0 0,-15-7 0,1 1-230,-2 6 1,2 3 0,-2 0 229,2-1 0,-1 0-1080,-1 0 0,1 0 0,0 0 1080,9 0 0,1 0 0,-10 0 0,1 0 0,-2 0 0,12 0 0,-3 0 0,-6 0 0,0 0 0,2 0 0,3 0 0,-2 0 0,5 0 0,1 0 0,2 0 0,4 0 0,-3 0 0,-13 0 0,-2 0 0,-1 0 0,19 0 0,-2 0 0,-1 0 0,-2 0 0,-10 0 0,0 0 0,0-4 0,0-1 0,-6 4 0,-1 0 0,14-8 0,-16 9 143,-12 0 1,-10 0 0,-9 0 0</inkml:trace>
  <inkml:trace contextRef="#ctx0" brushRef="#br0" timeOffset="186487">7739 7797 24575,'22'6'0,"-5"25"0,-17 3 0,0 1 0,0 1 0,0 16 0,0 0 0,0-15 0,0-28 0</inkml:trace>
  <inkml:trace contextRef="#ctx0" brushRef="#br0" timeOffset="186754">7564 7855 15000,'46'-7'0,"1"0"0,-1 0 0,1-2 0,-1 2 0,-8 5 4039,3 20-4039,-8 3 0,-7 1 0,-26-5 0</inkml:trace>
  <inkml:trace contextRef="#ctx0" brushRef="#br0" timeOffset="186903">7700 8050 24575,'49'-4'0,"0"0"0,0 1 0,6-1 0,0 1 0,-13 1 0,-14 2 0,15 0 0</inkml:trace>
  <inkml:trace contextRef="#ctx0" brushRef="#br0" timeOffset="187166">8148 7816 18293,'21'42'0,"1"1"0,3 8 0,-7-5 0,-16-20 2815,7 19-2815,-9-34 0,17 15 0,-12-22 0,12 13 0</inkml:trace>
  <inkml:trace contextRef="#ctx0" brushRef="#br0" timeOffset="187606">8362 7875 24575,'10'21'0,"-1"31"0,-9-26 0,-1 3 0,2-2 0,8-5 0,1-5 0,19-17 0,1 0 0,9 0 0,-18 0 0,-3 0 0,-10 0 0,3 0 0,34 0 0,-19 0 0,11 0 0,-28 0 0</inkml:trace>
  <inkml:trace contextRef="#ctx0" brushRef="#br0" timeOffset="188137">8751 7816 24575,'32'0'0,"-6"0"0,-26-8 0,-9 6 0,-28 2 0,20 28 0,-17-13 0,34 28 0,0-21 0,0 16 0,0 1 0,0 0 0,0-9 0,0-10 0,8 6 0,-6-22 0,16 13 0,1-17 0,3 0 0,-3 0 0,-2 0 0,12 0 0,-14 0 0,11 0 0</inkml:trace>
  <inkml:trace contextRef="#ctx0" brushRef="#br0" timeOffset="188383">8653 7991 24575,'43'0'0,"1"0"0,-1 0 0,0 0 0,3 0 0,0 0 0,0 0 0</inkml:trace>
  <inkml:trace contextRef="#ctx0" brushRef="#br0" timeOffset="198037">5309 1633 24575,'0'28'0,"8"-6"0,-6-3 0,7-1 0,8 1 0,-4 11 0,13-13 0,2-3 0,-2 5 0,11-12 0,6-5 0,-3-2 0,0 0 0,-3 0 0,2 0 0,2 0 0,4 0 0,-6 0 0,11 0 0,-11 0 0,6 0 0,-4 0-781,-7 0 1,-1 0 780,8 0 0,5 1 0,-3-2 0,-1-4 0,0 1 0,-1 3 0,3 1 0,1-1 0,2-2 0,1 0 0,1 0 0,-7 3 0,0 0 0,1 0 0,1 0 0,8 0 0,3 0 0,-1 0 0,-3 0 0,-1 0 0,-2 0 0,-1 0 0,-2 0 0,0-1 0,-6 2 0,-8 4 0,-3-1 0,0-3 0,0 0 0,13 8 0,6 8-836,-16-13 836,-3 22 0,-18-24 0,-1 16 0,-9-16 0,0 6 1492,0-8-1492,0 0 905,17 0-905,-12 0 0,12-8 0,-8 6 0,1-16 0,26 16 0,8 2 0,-15-12 0,3-2 0,15 10 0,10 5 0,-6-2 0,-2-8 0,0 1-454,-11 6 1,5 2-1,0 1 1,-1 0 453,7-1 0,-1 0 0,4 0 0,-8 0 0,4 0 0,1 0 0,0 0 0,-1 0 0,4 0 0,0 0 0,-1 0 0,1 0-1153,3 0 0,1 0 1,0 0-1,-2 0 1153,-5 0 0,-1 0 0,-1 0 0,-3 0 0,-1 0 0,-2 0 0,0 0 0,6 0 0,2 0 0,-5 0 0,2 0 0,-3 0-208,1 0 1,-2 0 207,-7-1 0,-1 2 0,5 7 0,-2 1-802,15-5 802,-19 4 0,5 2 0,-1-2 0,14-1 0,2-3 0,-14 0 0,2 0 0,0-1 416,3-1 0,0-1 0,-11-4-416,-14-8 0,18 0 0,-63 3 0</inkml:trace>
  <inkml:trace contextRef="#ctx0" brushRef="#br0" timeOffset="204605">19776 1555 24575,'-28'0'0,"15"9"0,-13 11 0,15 1 0,-7 0 0,0 4 0,7 3 0,7 2 0,12 15 0,9-15 0,9-6 0,10-14 0,7-8 0,-1-3-2233,8-2 0,-2-3 2233,2 2 0,-3-5 0,-11-7 0,-9-4 0,-15-2 0,-20-32 0,-26 31 0,-8 3 0,8-3 0,-1 5 0,-5 15 0,4 6 0,11 3 0,25 20 0</inkml:trace>
  <inkml:trace contextRef="#ctx0" brushRef="#br0" timeOffset="204887">20282 1517 24575,'21'44'0,"0"1"0,-1 0 0,1 0 0,1 4 0,-1 0 0,-5-4 0,-6-7 0,-3-3 0,2 2 0,9 11 0,2 2 0,-4-4 0,-9 1 0,-1-7 0,12-1 0,-18-22 0</inkml:trace>
  <inkml:trace contextRef="#ctx0" brushRef="#br0" timeOffset="205222">20398 1614 19977,'43'4'0,"0"0"0,-1 1 0,1-1 0,11 6 0,-2 1 0,-17 7 0,-25 25 0,-10-14 0,-8-2 0,-31 4 0,1-15 0,-9 0 0,2-3 0,-2-5 0,-1-1-774,6 3 1,-1 1 0,7-6 773,-1-14 0,29 7 0,8-6 0</inkml:trace>
  <inkml:trace contextRef="#ctx0" brushRef="#br0" timeOffset="205655">20885 1730 24575,'45'-4'0,"0"0"0,-8 5 0,-7-4 0,-2-32 0,-19 20 0,-18-22 0,-19 26 0,0-2 0,-2 1-3114,-24 7 3114,17 4 0,0 2 0,-12 12 0,24 8 0,0 4 0,-5-1 0,4 1 0,2 18 731,16 11-731,31-32 0,10-5 0,-3-4 0,5-2 0,4 0 0,6-1 0,0-5 0,5-10 0,0-7 0,-3 3 0,1 6 0,-3 0 0,3-10 0,-1 0 0</inkml:trace>
  <inkml:trace contextRef="#ctx0" brushRef="#br0" timeOffset="206049">21487 1808 24575,'-4'-40'0,"0"0"0,4 9 0,-2 4 0,-24-10 0,21 26 0,5 3 0,20 21 0,8 8 0,17-3 0,-12 3 0,4 7 0,1-6 0,13-7 0,0-4 0,-3 5 0,-1-4 0,-6-9 0,-9-8 0,-14-23 0,-18-3 0,-22-12 0,-8-4-666,11 16 0,-1 1 1,-10-10-1,2 5 1,2 9-1</inkml:trace>
  <inkml:trace contextRef="#ctx0" brushRef="#br0" timeOffset="207439">22674 1186 18987,'-38'16'0,"1"0"0,-1 0 0,-11 7 0,5 3 0,14-2 0,4 2 0,5 6 0,1 1 0,-5-4 0,3 2 0,7 3 0,4 5 0,6 1 0,7 3 0,6 1 0,6-2 470,4-4 1,6-3 0,5-2-471,7-2 0,7-1 0,2-3 0,-4-7 0,7-5 0,-1-6 0,5 4 0,-1 0 0</inkml:trace>
  <inkml:trace contextRef="#ctx0" brushRef="#br0" timeOffset="-211763.73">18337 1478 24575,'-45'0'0,"2"17"0,13-12 0,1 3 0,-10 29 0,15-16 0,3 5 0,12 15 0,3 5-1487,-8-5-1,2 2 1488,8-4 0,4 4 0,4-4 0,8 3 0,2-2-147,-8 4 1,3-2 146,14-10 0,-1-5 765,-9 3-765,5-13 0,-18-17 0,0 0 0</inkml:trace>
  <inkml:trace contextRef="#ctx0" brushRef="#br0" timeOffset="-211596.73">17812 2003 15653,'47'0'0,"-1"0"0,1 0 0,-1 0 0,-1 0 0,1 0 0,-3 0 0,-4 0 0,3 0 0,-4 0 0,7 0 0,-4 0 0,2 0 0,-8 0 0</inkml:trace>
  <inkml:trace contextRef="#ctx0" brushRef="#br0" timeOffset="-210980.73">18765 1886 24575,'-35'17'0,"-1"-1"0,1 1 0,-11 1 0,12 3 0,34 24 0,28-30 0,4-4 0,3-5 0,-3-13 0,1-5 0,6 3 0,-2-4 0,-11-4 0,-5-2 0,1-12 0,-7 0 0,-4-2 0,-9-13 0,-11-4 0,-8 1 0,1 24 0,-3 2 0,-1-15 0,-1 3 0,-5 13 0,26 39 0,0 18 0,8-2 0,2 1 0,-5-5 0,3 0 0,13 14 0,3-1-1088,0 5 1088,7 0 0,1-5 0,-15-25 0,7 7 0,-5-5 0,-17-17 0,7 7 0</inkml:trace>
  <inkml:trace contextRef="#ctx0" brushRef="#br0" timeOffset="-210663.73">19173 1769 24575,'32'0'0,"-1"0"0,2 0 0,-3 0 0,0 0 0,-8 0 0,-5 9 0,-17-7 0,0 7 0,0-9 0</inkml:trace>
  <inkml:trace contextRef="#ctx0" brushRef="#br0" timeOffset="-210514.73">19076 1944 24575,'51'-7'0,"0"0"0,1 0 0,0 0 0,0 0 0,-10 3 0,4 4 0,-3 0 0</inkml:trace>
  <inkml:trace contextRef="#ctx0" brushRef="#br0" timeOffset="-177342.73">23004 1264 24575,'0'-22'0,"9"22"0,2 13 0,-1 15 0,8 9 0,-16-22 0,6 11 0,-8-26 0</inkml:trace>
  <inkml:trace contextRef="#ctx0" brushRef="#br0" timeOffset="-177175.73">23004 1264 24575,'40'34'0,"-1"0"0,1-1 0,-5 0 0,-3-1 0,-13-4 0,-21 5 0,-6-7 0</inkml:trace>
  <inkml:trace contextRef="#ctx0" brushRef="#br0" timeOffset="-175746.73">23782 1342 24575,'-28'32'0,"0"0"0,6-3 0,-1 2 0,-1-2 0,-16 8 0,0 2 0,8 2 0,0 6 0,1-10 0,-1-16 0,1-1 0,5 9 0,0 4 0,5-6-3764,-3-4 3764,-2 5 0,26-19 0,0-9 0</inkml:trace>
  <inkml:trace contextRef="#ctx0" brushRef="#br0" timeOffset="-175380.73">24210 1361 24018,'-46'21'0,"0"0"0,0 0 0,-4 7 0,1 2 0,16 0 0,18 16 0,5-12 0,-1 6 0,6-4 0,7-7 0,4 0 138,7 21 0,2 0-138,-3-18 0,0-4 0,16 15 0,-28-8 0,-2-35 0,-7 0 0</inkml:trace>
  <inkml:trace contextRef="#ctx0" brushRef="#br0" timeOffset="-175230.73">23626 1828 17239,'46'-5'0,"-1"0"0,1 0 0,-1 0 0,8 1 0,-2 1 0,-4-1 0,4-1 0,-7 2 0,-1 3 0,-8 0 0</inkml:trace>
  <inkml:trace contextRef="#ctx0" brushRef="#br0" timeOffset="-174947.73">24249 1789 23012,'-11'26'0,"0"0"0,11 19 383,29-37 0,7-5-383,5 5 0,-5-6 0,-1-4 0,-7-6 0,-15-3 262,-13-17-262,-38 11 0,-14 4 0,16-3 0,-2 1 44,-7 5 0,-5 2 0,7 7-44,14 9 0,4 1 0,-21-2 0,38 19 0</inkml:trace>
  <inkml:trace contextRef="#ctx0" brushRef="#br0" timeOffset="-174631.73">24657 1808 23510,'16'40'0,"0"0"0,-8-8 0,4-5 0,22-10 0,5-6 0,-9-5 0,-1-4 0,23-10 0,-18-5 0,-4-2 0,-6-9 0,-7-13 0,-45 9 0,-15 12 0,-7 2 0,12-2 0,-4 1-2346,-3 7 1,-4 2 0,5 1 2345,10 0 0,3 1 0,1 4 0,4 0 0,9 0 0</inkml:trace>
  <inkml:trace contextRef="#ctx0" brushRef="#br0" timeOffset="-174380.73">25435 1380 16527,'-3'41'0,"0"-1"0,0 0 0,4-1 0,0-1 0,-5-2 0,-13 3 0,-1 0 0,11 4 0,-1 0 0,-8-3 0,-4 0 0,1-6 0,-3 2 0,0-2 0,-10 9 0,-1-4 0,1-7 0,2-4 0,8-10 0,0-1 0</inkml:trace>
  <inkml:trace contextRef="#ctx0" brushRef="#br0" timeOffset="-173875.73">25629 1478 24575,'11'44'0,"0"0"0,-1-5 0,-3 0 0,-6 0 0,-2-2 0,10 15 0,-6-1 0,5-3 0,20-16 0,-22 2 0,1-7 0,10-27 0,-17-9 0,0-19 0,9 4 0,1-21-870,10 32 870,17-4 0,4 17 0,8 0 0,-21-2 0,1 4 0,1 8 0,-2 6 0,6 16 0,-25 9 0,-40-15 0,-14-7 0,17-11 0,-4-3 0,-11 2 0,-6 0 0,7-3 0,-8-4 0,16 0 0,4 0 0,12 0 0</inkml:trace>
  <inkml:trace contextRef="#ctx0" brushRef="#br0" timeOffset="-173213.73">26290 1789 24575,'-31'5'0,"0"1"0,-7 3 0,5-1 0,9-6 0,-22 24 0,25-22 0,-7 22 0,17-15 0,2 0 0,9 15 0,43-22 0,-6 13 0,-1-13 0,4-8 0,4-10 0,-4-6 0,-1-15 0,-10 15 0,-6-1 0,-23-13 0,0 31 0,-17-14 0,12 15 0,-12 2 0,17 11 0,34 26 0,10-22 0,-7 1 0,3-6 0,-4-20 0,-2-6 0,-3 5 0,-4-2 0,-10-11 0,-4 0 0,4 3 0,-17 3 0,0 18 0,0 0 0,0 18 0,9 12 0,11 11 0,10-2 0,-9-11 0,-3-17 0,-18-3 0,0-42 0,0 17 0,0-29 0,0 27 0,17-9 0,-13 15 0,14-5 0</inkml:trace>
  <inkml:trace contextRef="#ctx0" brushRef="#br0" timeOffset="-172697.73">27068 1206 23642,'6'35'0,"-1"1"0,0-2 0,-1-3 0,-4-1 0,0 7 0,0-16 461,0-1-461,17-20 156,-13-20-156,22-19 0,-15-2 78,0 2-78,-2 11 238,16 17-238,-9 11 0,11 18 0,0 10 0,-14 2 0,-3 2 0,5-4 0,-2-1 0,-4 16 0</inkml:trace>
  <inkml:trace contextRef="#ctx0" brushRef="#br0" timeOffset="-169957.73">19679 2994 24575,'39'9'0,"-9"10"0,-2 3 0,-9 5 0,-1 0 0,6-1 0,-5-4 0,-2 1 0,-6 5 0,-2-15 0,-9 5 0,-17-36 0,4 5 0,-9-12 0,7-4 0,36-5 0,5-5 0,16 18 0,3 7 0,0 10 0,-2-13 0</inkml:trace>
  <inkml:trace contextRef="#ctx0" brushRef="#br0" timeOffset="-169626.73">20146 3169 24575,'46'-13'0,"0"-1"0,0 0 0,-4 3 0,-2 0 0,-16-3 0,-33-23 0,-20 28 0,-7 3 0,13-9 0,-3 4 0,-14 12 0,-7 9 0,8 5 0,17 3 0,3 5 0,-14 10 0,12 3 0,29-9 0,12-2 0,27-2 0,10-10 0,-16-9 0,2-6 0,-2 0 0,13 2 0,-4-2 0,-15-2 0,-1 0 0</inkml:trace>
  <inkml:trace contextRef="#ctx0" brushRef="#br0" timeOffset="-169330.73">20612 3092 18893,'-39'28'0,"-1"1"0,1 0 0,-2 1 0,2 0 0,23-12 2610,34-16-2610,3 7 0,18-11 0,4-5 0,7-4-1197,-8-2 0,-2-2 1197,-1-7 497,-14 8 0,-2 0-497,0 4 1354,12 1-1354,-24 26 0,26 13 0,-14 3 0,14-5 0,-26-19 0,-3-9 0</inkml:trace>
  <inkml:trace contextRef="#ctx0" brushRef="#br0" timeOffset="-168680.73">21235 3092 24575,'-36'13'0,"0"1"0,0 0 0,-15 3 0,15 2 0,36 9 0,9-6 0,10-3 0,11-10 0,9-9 0,9 0 0,2-9 0,-9-10 0,4-11 0,-36-8 0,-5-6 0,6 7 0,-3-2 0,-11 1 0,-6-3 0,-2 6 0,1 5 0,-1 6 0,-19-11 0,20 59 0,5 15 0,3-12 0,6 4-2221,11 15 1,9 7 0,1-5 2220,-1-7 0,3-2 0,3 1 0,4 2 0,0-5-362,7-5 0,-4-4 1,-1 13-1,-1-15 1</inkml:trace>
  <inkml:trace contextRef="#ctx0" brushRef="#br0" timeOffset="-168164.73">22090 2644 24575,'-37'29'0,"0"-1"0,0 1 0,0-1 0,-1 1 0,0 4 0,-1 1 0,2 1 0,4 1 0,8-1 0,4 8 0,9 0 0,8 3-2161,7-5 0,7 3 0,5-1 1,2-5 2160,8 1 0,6-5 0,4-3-441,-1-7 0,4-1 0,1-4 0,-5-5 1,4-7-1,-5-4 0,10 6 0</inkml:trace>
  <inkml:trace contextRef="#ctx0" brushRef="#br0" timeOffset="-165914.73">22596 2722 21299,'-43'4'0,"-1"1"0,2-3 0,7 7 0,15 27 0,13-4 0,1 3 0,-3-3 0,1 1 455,5 21 0,6 2-455,5-5 0,1-2 0,-4-11 0,3-1 378,14 11 0,2-7-378,-9-17 0,11 4 0,-26-20 0,0-8 0</inkml:trace>
  <inkml:trace contextRef="#ctx0" brushRef="#br0" timeOffset="-165764.73">22149 3228 24485,'49'0'0,"0"0"0,0 0 0,0 0 0,2 0 0,1 0 0,-3 0 0,-11 0 0,10 0 0,4 0 0</inkml:trace>
  <inkml:trace contextRef="#ctx0" brushRef="#br0" timeOffset="-165313.73">22810 3150 24575,'-38'36'0,"0"-1"0,0-9 0,16-4 0,56-5 0,1-17 0,-2-10 0,7-6 0,-3-1 0,-1-5 0,-3-2 0,12-8 0,-6-5 0,-21 6 0,-8-3 0,-3 1 0,-5-1 0,-5 3 0,-3 0 0,-4-19 0,-1 24 0,2 26 0,9 17 0,-1 9 0,2 5 0,7 16 0,1 5-1620,-3 0 1,1 0 1619,12-2 0,-1-5 0,-5-6 0,4-22 0</inkml:trace>
  <inkml:trace contextRef="#ctx0" brushRef="#br0" timeOffset="-148892.73">18007 4880 24575,'-44'-2'0,"10"22"0,37 22 0,11 9 0,-7-16 0,-1 1 0,0 2 0,1 4 0,0-3 0,2-5 0,-1 1 0,-6 17 0,-2-1-2377,4-17 1,1-1 2376,-6 10 0,2-3 1073,16-2-1073,-13-16 0,14-5 0,-18-17 0,0 0 0</inkml:trace>
  <inkml:trace contextRef="#ctx0" brushRef="#br0" timeOffset="-148642.73">17540 5036 20206,'50'-6'0,"1"0"0,-1 1 0,1-1 0,-1 0 0,0 0 0,6-4 0,-3-2 0,-3 3 0,-5 8 0,12 19 0,-17 7 828,-29-8-828,-20 37 0,-21-32 0,-15-6 0,-3-4-414,18-6 1,-1-1 413,-25 0 0,4-1 0,26-4 0,-8 0 0</inkml:trace>
  <inkml:trace contextRef="#ctx0" brushRef="#br0" timeOffset="-148314.73">18298 4900 24575,'9'49'0,"-4"-21"0,1 1 0,2 0 0,3 0 0,4-3 0,-2 0 0,-6 3 0,-1-2 0,12 3 0,-18-10 0,0-20 0,0-28 0,-1 0 0,2-3 0,5-5 0,5 1 0,3 7 0,2 4 0,16-10 0,-3 34 0,-21 0 0</inkml:trace>
  <inkml:trace contextRef="#ctx0" brushRef="#br0" timeOffset="-148028.73">18648 5036 17595,'-28'24'0,"-1"1"0,0-1 0,-1 14 0,17-4 0,36-13 405,4-10 0,3-2-405,11-1 0,-13-6 0,0-4 0,13-6 1816,-11-20-1816,-30-22 993,-13 7-993,-6 6 0,27 28 0,-3 9 0,12 0 0</inkml:trace>
  <inkml:trace contextRef="#ctx0" brushRef="#br0" timeOffset="-147778.73">19251 4958 24162,'-41'24'0,"0"0"0,0-1 0,0 1 0,-2-5 0,3-3 0,11 5 0,12 16 0,16-2 0,32-14 0,5-12 0,10-3 0,-1-1-4433,2 0 1,1-2 4432,0-2 0,2-1 0,-7-1 0,6 1 0,-23 0 0</inkml:trace>
  <inkml:trace contextRef="#ctx0" brushRef="#br0" timeOffset="-147059.73">18609 5639 24575,'-2'19'0,"13"9"0,2 2 0,-3 1 0,-3 3 0,-6-3 0,-2 1 0,2 11 0,-2 0 0,-7-2 0,-1-4 0,5 6 0,12 0 0,25-40 0,16 5 0,-21-7 0,1-2 0,8-2 0,1-2-2154,-1-1 1,0 1 2153,7 1 0,-2-3 0,-12-6 0,-2 0-442,20 9 442,0-13 0,-6 23 0,0 5 0,-1-7 0,-11 5 0,0-1 0</inkml:trace>
  <inkml:trace contextRef="#ctx0" brushRef="#br0" timeOffset="-146763.73">19212 5891 24575,'48'10'0,"-1"0"0,-10-5 0,0 1 0,-1 2 0,3 2 0,-4-2-2670,-6-6 0,-2 0 2670,16 10 0,-4 2 1604,-6-3-1604,-5 25 0,-20-12 0,-16 30 0,-12-30 0,-1 21 0,1-32 0,12 5 0</inkml:trace>
  <inkml:trace contextRef="#ctx0" brushRef="#br0" timeOffset="-146441.73">20048 5814 24575,'0'54'0,"0"0"0,4-10 0,1 0 0,1-2 0,0 3 0,2-4 0,2-1 0,1 0 0,0 9 0,-2-3 0,-1-10 0,-8-27 0</inkml:trace>
  <inkml:trace contextRef="#ctx0" brushRef="#br0" timeOffset="-145441.73">19951 5755 24575,'45'0'0,"0"0"0,-1 0 0,2 0 0,0 0 0,-2 0 0,-5 0 0,-1 0 0,0 0-1520,13 0 1,4 0 1519,-10 1 0,5-1 0,1 0 0,-5-1-2227,-4-1 0,-4-2 1,3 2 2226,2 1 0,3 1 0,0 0 0,-4-1 0,-4-2 0,-3-1 0,2 2 588,15 1 1,2 1-1,-2 1-588,-12-1 0,-2 0 0,1 0-302,8 0 0,2 0 1,-3 0 301,9 0 0,-4 0 0,-3 0 0,1 0 0,2 0 0,4 0 0,-3 0-270,-14 0 0,-3 0 0,4 0 270,12 0 0,5 0 0,2 0 0,-4 0 0,2 0 0,-3 0 0,2 0 0,-9 0 0,2 0 0,0 0 0,-2 0 0,7 0 0,-2 0 0,-2 0 0,-9 0 0,-2 0 0,-1 0 0,11 0 0,1 0 0,-11 0 0,1 0 0,-1 0 0,10 0 0,5 0 0,-11-1 0,6-1 0,3 0 0,-1 0 0,-5 0 0,4 1 0,-3 1 0,3-1 0,-5 0 0,5-1 0,0-1 0,-2 2 0,-4-1 32,-2 2 0,-5 0 1,3 0-33,0 0 0,2 0 0,2 0 0,1 0 0,7 0 0,2 0 0,2 0 0,2 0-434,-5 1 0,1-1 0,2 1 0,0-2 0,0 0 434,-8-1 0,1-1 0,0 0 0,0 0 0,-1-1 0,-2 2 0,11 1 0,-1 0 0,-2 1 0,-1-2 360,-7-2 0,-2-1 0,0 0 1,-3 2-361,0 2 0,-2 1 0,0 1 0,2-1 0,1 0 0,1 0 0,-1 0 0,3 0 0,0 0 0,-2 0 0,5 0 0,-1 0 0,2 0 0,-5-2 0,3-1 0,-1 1 0,-2 0-396,-3 1 1,-3 1 0,2-1 395,11-4 0,3-2 0,-4 1 0,0 5 0,1 0 0,-3-1 0,3-2 0,-2 2 0,-9 2 0,-1 1 0,1-2 0,5-4 0,0-2 0,0 1 0,-4 5 0,0 0 0,-1-1 0,3-4 0,-1-1 0,-5 3 0,11 4 3107,7-9-3107,-45 7 0,-9-7 0,-9 9 5994,7 0-5994,-24 0 2386,22 0-2386,-13 0 0,17 0 0,0 0 0,0 9 0,0 45 0,17-15 0,-15 5 0,0 3 0,16 4 0,-14-11 0,-1 5 0,-2-2-454,0-2 1,0 0 453,2-3 0,1 1 0,-2-4 0,1-4 0,-6-5 0,-31 4 0,25-11 0,-26-10 0</inkml:trace>
  <inkml:trace contextRef="#ctx0" brushRef="#br0" timeOffset="-144441.73">20126 6514 24575,'24'0'0,"11"0"0,10 0 0,14 0 0,1 0-525,-16 0 1,0 0-1,2 0 1,6 0 524,-6 0 0,4 0 0,3 0 0,2 0 0,1 0 0,-2 0 0,-1 0-662,2-1 0,-1 0 0,-1-1 1,1 1-1,2-1 0,2 0 662,-7 0 0,3 0 0,2 1 0,1-1 0,0-1 0,0 1 0,-2 0 0,-3-1 0,-2 1-648,3-2 0,-4 1 0,-2-1 0,0 0 0,0 0 0,1 1 648,-1 0 0,2 0 0,1 1 0,0-1 0,-2 0 0,-3 0 0,-3 0 0,6-1 0,-5 0 0,-1-1 0,0 1 0,0 1 0,0 0 0,0 1 0,-2-1 0,10 0 0,-1-1 0,-1 1-410,2 0 1,0 0 0,2 0 409,-8-1 0,2-1 0,1 0 0,-3 2 0,6 1 0,-3 1 0,5-1 0,-7-2 0,4-2 0,2 0 0,-3 0 0,-3 2 0,3 3 0,-4 1 0,4-1 0,-2 0 0,4-1 0,1 0 0,1 0 0,-2 1 0,4-2 0,-1 1 0,-1 0 0,0 0 0,1 1 0,0 1 0,0 0 0,0-1 0,2-1 0,1-1 0,-2 1 0,-5 0-249,-5 2 1,-4 0 0,-1 0 248,0 0 0,0 0 0,-2 0 0,9 0 0,1 0 0,-8 0 0,3 0 0,0 0 0,-2 0 0,1 0 0,3 0 0,-3 1 0,5-1 0,1 1 0,-1-1 0,-3-2-39,5-3 0,-3-2 0,4 2 39,-2 3 0,4 2 0,2 0 0,-2 0 0,-6-2 177,-2-4 0,-5 0 0,4 0-177,2 3 0,5 1 0,-2 0 0,-4 1 0,9 0 0,-2-1 0,-9 0 0,2-2 0,-4 2 0,0 1 0,-4 2 0,-5-1 0,-4 0 0,-9 0 0,-17 0 0</inkml:trace>
  <inkml:trace contextRef="#ctx0" brushRef="#br0" timeOffset="-143806.73">20826 5891 24575,'-5'44'0,"-1"-1"0,2-4 0,0 2 0,3-4 0,1 2 0,1-3-4916,-2 2 1,2 0 4170,10 14 0,4-3 2344,0 3-1599,3-22 0,1-4 0,-9-4 0,-1-5 0</inkml:trace>
  <inkml:trace contextRef="#ctx0" brushRef="#br0" timeOffset="-143591.73">21410 5853 24575,'17'43'0,"0"1"0,0 0 0,-1-5 0,0 1 0,0-1 0,-1-1 0,1 4 0,0-3 0,2 1-1047,7 2 0,2-1 1,-1-3-1,-3 4 1,-1-6-1,0-19 1,-1 0-1</inkml:trace>
  <inkml:trace contextRef="#ctx0" brushRef="#br0" timeOffset="-143357.73">22285 5833 24575,'14'40'0,"0"1"0,1-1 0,1 7 0,0 0 0,-5-3 0,-9-1 0,-2-1 0,12 6 0,2-1 0,-9-12 0,3-3-2874,14-6 0,2-3 2874,-1 16 0,5-19 0,-19-12 0</inkml:trace>
  <inkml:trace contextRef="#ctx0" brushRef="#br0" timeOffset="-143159.73">23043 5775 24575,'4'51'0,"1"-1"0,8-12 0,6-1 0,3-2 0,3-3 0,3-3 0,1-1-1405,2 1 1,0-2 0,0-1-1,5 5 1,-5-4 0,-5-1-1</inkml:trace>
  <inkml:trace contextRef="#ctx0" brushRef="#br0" timeOffset="-142907.73">24035 5678 24575,'15'44'0,"0"0"0,-2-6 0,0 1 0,-2-4 0,-4-1 0,-1-1 0,3 17 0,-1 0 0,-3-19 0,-1-2 0,-4 6 0,2-1 0,7-3 0,-1-3 0,-6 2 0,7-13 0</inkml:trace>
  <inkml:trace contextRef="#ctx0" brushRef="#br0" timeOffset="-142675.73">25143 5600 20502,'7'45'0,"-1"-1"0,1 1 0,-1 0 0,7 3 0,1-2 0,0-2 0,-3-2 0,0-2 0,2-5 0,4-9 0,0 0 0</inkml:trace>
  <inkml:trace contextRef="#ctx0" brushRef="#br0" timeOffset="-140525.73">22596 3578 24575,'-11'19'0,"2"9"0,9-6 0,0 14 0,0 12 0,0-19 0,0 3 0,0 7 0,0-1 0,0 14 0,-12-7 0,-10-1 0,-6-20 0,-5-1 0,2 12 0,-3 6 0,0-7 0,-12-9 0,1-2 0,17 5 0,1 4 0,-2-3-2388,-18-2 0,1-3 2388,13 2 0,-1 0 0,-1-1 0,-3 0 0,1-3 0,-4-5 0,2 0 0,3 12 0,1-2-249,-1-16 0,-2 0 249,7 8 0,-1 4 0,2-5 0,0-8 0,0 0 0,-17 16 0,3 2 0,5 0 0,0-7 0,19 2 0,1 0 0,-2 1 0,-5 12 0,24 1 0,-7-13 0,8 6 0,2 2 0,-1 12 0,-8-15 0,-1 0 0,4 10 0,-12 6 0,17-21 0,0 21 4624,0-23-4624,-9 6 0,7-8 650,-6-10-650,8-1 0,0-9 0,-9 0 0,-10 0 0,-12-9 0,-8-1 0,-8-10 0,6-8 0,2 15 0,19-4 0,12 17 0,8 0 0,0 0 0,0 17 0,0-4 0,0 24 0,0-7 0,8 9 0,29 0 0,3-25 0,7-7 0,-2-4 0,5-6-414,-1-2 0,5-2 0,-8-2 0,-14-2 0,-4 0 0,7 3 0,-1-1 0</inkml:trace>
  <inkml:trace contextRef="#ctx0" brushRef="#br0" timeOffset="-138942.73">21215 6144 24575,'-37'14'0,"1"0"0,4 4 0,10 3 0,22 12 0,19 12 0,29-32 0,-22-13 0,8-13 0,-51-15 0,-5 17 0,-6 3 0,0 7 0,11 19 0,45 3 0,-4 1 0,6-13 0,0-1 0</inkml:trace>
  <inkml:trace contextRef="#ctx0" brushRef="#br0" timeOffset="-137709.73">21060 6319 24575,'-11'37'0,"11"4"0,0-13 0,2 2 0,4 13 0,-3-1 0,-15-14 0,-2 0 0,7 10 0,-1-3 0,-29 4 0,0-9 0,5-10 0,6-11 0,-5-1-341,-2 1 1,-5 1-1,-1-1 341,-1-1 0,-2 0 0,-1 0-744,3 0 1,-1 2 0,-2-1 0,1 1 743,-3-1 0,1 0 0,-2 0 0,1 0 0,0 1 0,0-1 0,-2 2 0,-2 0-911,7 1 1,-3 0 0,-2 2 0,1-1 0,1 0 0,3-1 910,-7 0 0,4-1 0,0 0 0,-2 0-256,1 0 1,-2 0 0,0 0 0,3-1 0,5 1 255,-12 8 0,2-1-145,5-5 1,-3-1-1,1 4 145,-3 7 0,1 4 0,1-1 560,8-8 0,1-1 0,1 2-560,-2 5 0,1 2 0,8-3 0,1 10 2723,19-6 0,5 0-2723,6-4 2152,8-3-2152,-6-14 472,16-32 0,-16 22 0,6-13 0</inkml:trace>
  <inkml:trace contextRef="#ctx0" brushRef="#br0" timeOffset="-137490.73">18648 7389 24575,'-10'42'0,"-1"0"0,-1-5 0,6-3 0,24 3 0,-5-22 0,6 11 0,16-26 0,-12-9 0,20 0 0,5-1-1110,-11-1 0,2 0 1110,7 1 0,4 0 0,-6 2 0,-12 2 0,-3 1 0,5 1 0,1 0 0</inkml:trace>
  <inkml:trace contextRef="#ctx0" brushRef="#br0" timeOffset="-136147.73">17501 8127 24575,'0'20'0,"7"12"0,3 7 0,1 7 0,0 1-1856,-1 3 1,2 4 1855,-1-8 0,2 3 0,-3 1 0,-7-1 0,-4 0 0,3-1 0,6-4 0,3-1 0,-4 0 0,-6 0 0,-2 0 0,4-8 0,14 2 1155,2-29-1155,-6-8 0,4 0 0,-17 0 0</inkml:trace>
  <inkml:trace contextRef="#ctx0" brushRef="#br0" timeOffset="-135647.73">17579 8127 24575,'37'-16'0,"-1"0"0,15 1 0,4 4 0,-17 9 0,1 3 0,1 0-2431,0-1 1,2 0 0,3 0 2430,-1 0 0,4 0 0,3 0 0,1 0 0,0 0 0,-6 0 0,2 0 0,0 0 0,1 0 0,-2 0 0,0 0-174,1 0 1,-1 0 0,-1 0-1,2 0 1,3 0 173,-4 0 0,3 0 0,2 0 0,1 0 0,-1 0 0,-2 0 0,-4 0 0,11 0 0,-4 0 0,-1 0 0,2 0-418,-4 0 1,1 0 0,0 1-1,2-1 1,-1-1 417,3 0 0,1 0 0,1-1 0,-3 0 0,-4-1 0,-5 1 0,-3-1 0,-2 0 0,2 1 0,3-1 0,2 0 0,-2 1 0,-5-1-3,6-2 0,-4 1 3,3 4 0,-5 0 0,-6 0 0,1 0 0</inkml:trace>
  <inkml:trace contextRef="#ctx0" brushRef="#br0" timeOffset="-135029.73">20710 8050 24575,'0'39'0,"-5"-11"0,1 0 0,2 6 0,-4 4 0,3 4 0,14 6 0,4 1 0,-5-1 0,4 2 0,5-7 0,4 2 0,0-4 0,2 5 0,1-3-751,4-3 1,-1 0 750,-5 3 0,-1-2 15,2-15 1,-2 0-16,-11 8 0,0-3 0,14-8 0,-26 3 0,0-26 0,-35 9 0,0-7 0,7 3 0,-2-1 0,-9-4 0,6 0 0,-8 0 0,1 0 0,3 0 0,-1-1 0,-6 2 0,2 0 0,-7 1 0,-5 1 0,-2 0 0,-3 0 0,0 0 0,2-1-700,8 0 0,0-1 1,-1 0-1,0 0 1,-1 0-1,0 0 0,0 0 1,0 1-1,-1 1 700,-2 1 0,0 0 0,0 2 0,-1-1 0,0 1 0,0 0 0,0-1 0,1 0 0,0-1-384,1 0 1,0-1 0,0-1 0,-1 1 0,2-1 0,0 0 0,2 0 0,1 1 0,2 0 383,-5 2 0,2-1 0,3 1 0,0 0 0,1 0 0,-1-1 0,-8 1 0,0-1 0,1-1 0,1 0 0,2 0 0,0-2 0,3-1 0,0 0 0,0 1 0,0 1 0,0 0 0,1 1 0,2-2 0,2 0 0,2-1 0,0-1-97,0 2 0,-1-1 0,0-1 97,-5-1 0,-1-2 0,7 2-106,8 1 1,5 0 105,-19-8 0,68 9 0,-3 0 0</inkml:trace>
  <inkml:trace contextRef="#ctx0" brushRef="#br0" timeOffset="-134580.73">18357 8594 24575,'-11'30'0,"2"16"0,9-14 0,12 1 0,2-1 0,1 2 0,13 3 0,-19-28 0,-9-9 0</inkml:trace>
  <inkml:trace contextRef="#ctx0" brushRef="#br0" timeOffset="-134361.73">18240 8633 24575,'38'0'0,"0"0"0,7 0 0,-4 0 0,-2 0 0,-13 0 0,28 0 0,-33 0 0,-1 0 0,-11 0 0</inkml:trace>
  <inkml:trace contextRef="#ctx0" brushRef="#br0" timeOffset="-134192.73">18337 8808 13627,'53'-5'0,"0"-1"0,0 1 0,0-1 0,-3 0 0,-4-1 0,-6 3 0,-10 4 0,1 0 0</inkml:trace>
  <inkml:trace contextRef="#ctx0" brushRef="#br0" timeOffset="-133975.73">18862 8575 21615,'9'46'0,"0"1"0,0 11 0,3-8 0,10-22 0,-5 15 0,-17-43 0</inkml:trace>
  <inkml:trace contextRef="#ctx0" brushRef="#br0" timeOffset="-133792.73">18726 8458 24575,'0'0'0</inkml:trace>
  <inkml:trace contextRef="#ctx0" brushRef="#br0" timeOffset="-133455.73">19251 8575 24575,'0'47'0,"0"1"0,0 4 0,0-7 0,0-21 0,0 4 0,0-11 0,9-15 0,28 7 0,-12-9 0,29 0 0,-32 0 0,6-9 0,-8 7 0,8-7 0,-7 9 0,-1 0 0,-12 0 0</inkml:trace>
  <inkml:trace contextRef="#ctx0" brushRef="#br0" timeOffset="-132955.73">19582 8575 24575,'48'-6'0,"1"1"0,29-4 0,-78 9 0,-18 0 0,14 0 0,-22 0 0,15 0 0,-17 9 0,15 2 0,-13 17 0,24 2 0,-15 17 0,15-14 0,-3-1 0,1-1 0,4-6 0,0 12 0,0-11 0,0-22 0,9 14 0,2-18 0,17 0 0,2 0 0,17-18 0,-14 14 0,-6-9 0,0 0 0,-3 11 0,4-7 0,-20 9 0</inkml:trace>
  <inkml:trace contextRef="#ctx0" brushRef="#br0" timeOffset="-132757.73">19426 8769 23676,'55'-2'0,"-1"0"0,1 0 0,-1-1 0,0 1 0,2 0 0,0-1 0,-6 1 0,-13 1 0,-2 1 0</inkml:trace>
  <inkml:trace contextRef="#ctx0" brushRef="#br1" timeOffset="-93725.73">1011 3850 24575,'37'-9'0,"-13"7"0,12-7 0,-8 9 0,3 0 0,16 0 0,-6-8 0,2-1 0,-4 7 0,-2 0 0,-1-7 0,-3 1 0,2 8 0</inkml:trace>
  <inkml:trace contextRef="#ctx0" brushRef="#br1" timeOffset="-93442.73">2081 3753 24575,'42'0'0,"1"0"0,-1 0 0,1 0 0,0 0 0,-6 0 0,-7 0 0,-1 0-838,23 0 1,1 0 0,-21 0-1,-3 0 1,6 0 0,-1 0-1</inkml:trace>
  <inkml:trace contextRef="#ctx0" brushRef="#br1" timeOffset="-93208.73">3422 3753 23825,'51'0'0,"0"0"0,0 0 0,0 0 0,0 0 0,-4 0 0,-1 0 0,-4 0 0,-6 0 0,-6 0 0,1 0 0</inkml:trace>
  <inkml:trace contextRef="#ctx0" brushRef="#br1" timeOffset="-93007.73">4531 3753 24352,'54'0'0,"0"0"0,0 0 0,0 0 0,0 0 0,-5 0 0,2 0 0,-3 0 0,-4 0 0,-9 0 0,17 0 0,-18 0 0</inkml:trace>
  <inkml:trace contextRef="#ctx0" brushRef="#br1" timeOffset="-92789.73">5834 3830 20846,'46'2'0,"1"-1"0,-1 1 0,0-1 0,1 1 0,-1-1 0,3 0 0,-1-1 0,-1 0 0,-2 0 0,-5 1 0,6 2 0,-6 1 0,-5-2 0,15-2 0,-20 0 0,1 0 0</inkml:trace>
  <inkml:trace contextRef="#ctx0" brushRef="#br1" timeOffset="-92591.73">7137 3850 24575,'47'-2'0,"1"0"0,0 0 0,0 1 0,0-1 0,0 0 0,6 0 0,0 0 0,-1 0 0,-1 0 0,-4 1 0,-1 1 0,-2 0 0,-2 0 0,-3 0 0,-2 0 0,-1 0 0,1 0 0</inkml:trace>
  <inkml:trace contextRef="#ctx0" brushRef="#br1" timeOffset="-92389.73">8653 3830 24575,'52'-5'0,"0"0"0,0-1 0,0 1 0,1-2 0,-2 1 0,2 2 0,-3 2 0,2 2 0,-1 1 0,-5 0-1099,9-1 1,-4 0 0,-8 0 0,0 0 0,-6 0 0,6 0 0</inkml:trace>
  <inkml:trace contextRef="#ctx0" brushRef="#br1" timeOffset="-92208.73">9956 3792 24575,'44'-3'0,"0"0"0,-1 0 0,1 1 0,13-2 0,-2 1 0,-3 1-2775,2 2 0,-2 0 2775,-6 0 0,1 0 0,-4 0 0,-1 0 0,-4 0 0,1 0 0,0 0 0</inkml:trace>
  <inkml:trace contextRef="#ctx0" brushRef="#br1" timeOffset="-91991.73">11531 3714 21333,'49'-3'0,"1"0"0,-1 1 0,0-1 0,7 0 0,2 1 0,-3 0 0,-8 0 258,-5 2 1,-4 0-1,7 0 1,-6 0 0,-13 0-1</inkml:trace>
  <inkml:trace contextRef="#ctx0" brushRef="#br1" timeOffset="-91759.73">12620 3694 24575,'55'0'0,"-1"0"0,1 0 0,-1 0 0,-4 0 0,0 0 0,-2 0 0,-3 0-2344,-3 0 1,-2 0 0,-3 0 2343,4 0 0,-7 0 0,-6 0 0,-19 0 0</inkml:trace>
  <inkml:trace contextRef="#ctx0" brushRef="#br1" timeOffset="-91541.73">13612 3714 24575,'44'0'0,"0"0"0,0 0 0,-3 0 0,-1 0 0,0 0 0,-1 0 0,0 0 0,-5 0 0,18 0 0,-18 0 0,1 0 0</inkml:trace>
  <inkml:trace contextRef="#ctx0" brushRef="#br1" timeOffset="-91409.73">14662 3694 19527,'52'0'0,"1"0"0,-1 0 0,0 0 0,0 0 0,2 0 0,-1 0 0,-6 0 0,-10 0 0,-3 0 0</inkml:trace>
  <inkml:trace contextRef="#ctx0" brushRef="#br1" timeOffset="-90297.73">16334 3694 22239,'50'0'0,"0"0"0,-1 0 0,1 0 0,0 0 0,-1 0 0,9 0 0,1 0 0,-1 0 0,-4 0 0,-8 0-2926,9 0 1,-6 0 2925,9 0 0,-6 0 0,-18 0 0,1 0 0</inkml:trace>
  <inkml:trace contextRef="#ctx0" brushRef="#br1" timeOffset="-90097.73">17968 3694 17867,'52'3'0,"1"0"0,-1-1 0,0 1 0,6 0 0,2-1 0,-6 0 0,-12 0 0,-1-2 0,-10 0 0,-1 0 0</inkml:trace>
  <inkml:trace contextRef="#ctx0" brushRef="#br1" timeOffset="-89891.73">19154 3714 24575,'49'0'0,"0"0"0,0 0 0,1 0 0,-1 0 0,2 0 0,-3 0 0,-4 0 0,7 0 0,-5 0 0,-7 0 0,0 0 0</inkml:trace>
  <inkml:trace contextRef="#ctx0" brushRef="#br1" timeOffset="-89724.73">20535 3753 24575,'44'-6'0,"1"1"0,0-1 0,0 1 0,-5-1 0,-3-1 0,-4 3 0,-3 4 0,1 0 0</inkml:trace>
  <inkml:trace contextRef="#ctx0" brushRef="#br1" timeOffset="-89525.73">21837 3753 20094,'50'-6'0,"0"1"0,0-1 0,-1 1 0,-1 0 0,0 0 0,-3 0 0,-6 3 0,-3 1 0,-3 2-206,7-1 1,-3 0-1,7 0 1,-10 0 0</inkml:trace>
  <inkml:trace contextRef="#ctx0" brushRef="#br1" timeOffset="-89342.73">23218 3753 9163,'42'-6'0,"-1"1"0,1-1 0,-1 1 0,8-2 0,-3 1 0,-4 2 1077,-9 3 1,-2 2-1078,11-1 0,3 0 0,-3 0 0,2 0 0,-3 0 0,0 0 0,-2 0 0,0 0 0,0 0 0</inkml:trace>
  <inkml:trace contextRef="#ctx0" brushRef="#br1" timeOffset="-89191.73">24482 3694 24575,'46'0'0,"0"0"0,0 0 0,0 0 0,6 0 0,3 0 0,-4 0 0,-8 0 0,-10 0 0,-4 0 0,10 0 0,0 0 0</inkml:trace>
  <inkml:trace contextRef="#ctx0" brushRef="#br1" timeOffset="-89008.73">25707 3675 14050,'46'-2'0,"0"0"0,0-1 0,0 1 0,-1 1 0,0 1 0,-1 0 0,-3-1 0,13-3 0,0-1 0,-14 5 0,3 0 0,0 0 0,-1 0 0,6 0 0,-2 0 0,-1 0 0,-4 0 0,0 0 0,-5 0 0,-5 0 0,-1 0 0</inkml:trace>
  <inkml:trace contextRef="#ctx0" brushRef="#br1" timeOffset="-88909.73">26874 3617 24575,'0'0'0</inkml:trace>
  <inkml:trace contextRef="#ctx0" brushRef="#br1" timeOffset="-86575.73">856 2819 24575,'34'-28'0,"-5"16"0,3 3 0,-1-2 0,2 2 0,19 2 0,-4 6 0,-11 9 0,-8 0 0,-4 4 0,-15 9 0,-10 10 0,-8 1 0,-13-9 0,-6-1 0,2 8 0,-4-1 0,-14-10 0,2-2 0,6 11 0,1-15 0,42 5 0,12-10 0,10-6 0,6 10 0,2 2 0,9 8 0,-14-7 0,-1 0 0,5 5 0,-24-3 0,-13 11 0,-27-14 0,-18-5 0,0 0-2141,2 2 0,0 0 0,-3-2 2141,5-3 0,-2-1 0,0-2 0,2 0-251,-6-2 0,1-2 0,9 1 0,-6 0 0,8 0 0</inkml:trace>
  <inkml:trace contextRef="#ctx0" brushRef="#br1" timeOffset="-84959.73">856 4628 24575,'-27'38'0,"0"1"0,1-13 0,8 0 0,19 7 0,7-3 0,3-6 0,16-5 0,8-2 0,1-1 0,2-4 0,6-3 0,3-5 0,4 0 0,-1-8 0,-12-12 0,-5-6 0,0 3 0,-5-6 0,-5-24 0,-18-1 0,-28 24 0,-8 2 0,5-19 0,-6 4-2159,-13 26 0,-9 9 0,6 0 2159,11-6 0,3 2 410,-13 4 1,11 8-411,28 14 0,10-14 0,7 13 0</inkml:trace>
  <inkml:trace contextRef="#ctx0" brushRef="#br1" timeOffset="-73309.73">13262 311 24575,'0'30'0,"0"7"0,0-15 0,9 23 0,-7-21 0,6 21 0,-8-32 0,0 4 0</inkml:trace>
  <inkml:trace contextRef="#ctx0" brushRef="#br1" timeOffset="-73109.73">13262 797 24575,'3'41'0,"1"-1"0,0 0 0,1 2 0,-2-6 0,-3-1 0</inkml:trace>
  <inkml:trace contextRef="#ctx0" brushRef="#br1" timeOffset="-72925.73">13281 1400 20650,'0'54'0,"0"0"0,0-3 0,0-5 0,0 6 0,0-17 0</inkml:trace>
  <inkml:trace contextRef="#ctx0" brushRef="#br1" timeOffset="-72742.73">13417 2042 24575,'0'41'0,"0"0"0,0 12 0,0-7 0,0-18 0,0 15 0</inkml:trace>
  <inkml:trace contextRef="#ctx0" brushRef="#br1" timeOffset="-72558.73">13456 2644 24575,'5'45'0,"-1"-1"0,-3-9 0,0-1 0,4-4 0,-1-4 0,-4-4 0,0-5 0</inkml:trace>
  <inkml:trace contextRef="#ctx0" brushRef="#br1" timeOffset="-72409.73">13437 3092 24575,'0'0'0</inkml:trace>
  <inkml:trace contextRef="#ctx0" brushRef="#br1" timeOffset="-71325.73">6923 350 24575,'0'6'0,"8"16"0,-6 28 0,7-9 0,0 4 0,-7-6 0,24-7 0,-20-4 0,1-2 0,12-2 0,-10 4 0,-9-19 0,0-9 0,0 0 0</inkml:trace>
  <inkml:trace contextRef="#ctx0" brushRef="#br1" timeOffset="-71006.73">6709 428 24575,'41'-18'0,"1"0"0,0 0 0,10 0 0,1 2 0,-7 7 0,-16 7 0,-1 4 0,14-2 0,-2 8 0,-17 12 0,-9 6 0,-22 19 0,0-11 0,-9-1 0,-15-11 0,-10-4 0,2-2 0,3 1 0,1-2 0,-10 1 0,6-3 0,13-5 0,26-8 0</inkml:trace>
  <inkml:trace contextRef="#ctx0" brushRef="#br1" timeOffset="-70823.73">7370 583 24575,'9'46'0,"-1"0"0,1 1 0,-7-4 0,2-4 0,9-13 0,0 0 0</inkml:trace>
  <inkml:trace contextRef="#ctx0" brushRef="#br1" timeOffset="-69709.73">16626 447 24575,'11'35'0,"-3"-18"0,2 30 0,-2 3 0,-4-17 0,5 9 0,-1-4 0,-8-25 0,0 12 0,0-22 0,0 5 0</inkml:trace>
  <inkml:trace contextRef="#ctx0" brushRef="#br1" timeOffset="-69325.73">16509 486 24575,'45'-14'0,"0"-1"0,-1 1 0,10-6 0,-6 5 0,6 15 0,-30 0 0,12 0 0,-16 9 0,-9 28 0,-20-3 0,-4-5 0,-4-2 0,-24 4 0,9-16 0,-1-2 0,-19-2 0,11-3 0,15-8 0</inkml:trace>
  <inkml:trace contextRef="#ctx0" brushRef="#br1" timeOffset="-68908.73">16957 681 24575,'28'0'0,"-7"0"0,16 0 0,-7 0 0,-8 8 0,-5 20 0,-17-4 0,-15 3 0,-4 0 0,1-3 0,-9-5 0,0-1 0,14-8 0,-13 16 0,50-13 0,0 7 0,11-14 0,11-4 0,0-2 0,-3 1 0,0-1 0,-1-1 0,-3 1 0,0 0 0,-3 0 0,3 0 0,0 0 0</inkml:trace>
  <inkml:trace contextRef="#ctx0" brushRef="#br1" timeOffset="-42642.73">4939 6008 24575,'-21'9'0,"3"-7"0,18 7 0,0 8 0,0-13 0,18 13 0,-14-17 0,13-17 0,-17 13 0,-17-13 0,-5 17 0,-17 0 0,18 17 0,21-4 0,24 2 0,8-2 0,-2-2 0,22-3 0</inkml:trace>
  <inkml:trace contextRef="#ctx0" brushRef="#br1" timeOffset="-38642.73">22693 6066 24575,'-11'-4'0,"3"-9"0,8 39 0,0-15 0,0 17 0,0-15 0,8 4 0,3-34 0,0 4 0,-3-7 0,-16 3 0,6 24 0,-7-5 0,9 26 0,0-15 0,0 4 0</inkml:trace>
  <inkml:trace contextRef="#ctx0" brushRef="#br0" timeOffset="72910.27">7389 8633 24575,'55'0'0,"0"0"0,-3 0 0,3 0 0,-6 0 0,-7 0 0,-2 0 0,2 0 0,4 0 0,-6 0 0,-9 1 0,-2-2 0,9-7 0,0-1 0,-4 7 0,1-1-455,2-5 1,4-1 454,5 5 0,5 1 0,-1 1-1854,-10 2 0,0-1 1,1 0 1853,9-1 0,3-2 0,-3 2-56,-8 1 0,-1 2 0,-3-1 56,8-5 0,-1 1 0,-7 3 0,1 1 0,-2-1 0,5-4 0,-2 1 0,8 4 0,-3 0 0,7 0 0,-15 0 0,5 0 0,-4 0 0,-7 0 0,0 0 0,7 0 0,5 0 0,-5 0 0,-2 0 0,-3 0 0,-2 0 0,-1 0 239,7 0 1,-1 0-240,16 0 0,-11-17 0,-15 13 0,-26-14 0</inkml:trace>
  <inkml:trace contextRef="#ctx0" brushRef="#br0" timeOffset="73391.27">9431 7466 24575,'4'34'0,"1"-1"0,7 8 0,4 7 0,-3-6 0,2 7 0,2 4 0,-1 0 0,-2-6-2458,-1-5 0,-1-4 1,0 0-1,1 2 2245,5 9 0,3 4 0,-2-3 0,-6-10 1,-2 12-1,-2-18 0</inkml:trace>
  <inkml:trace contextRef="#ctx0" brushRef="#br0" timeOffset="74241.27">7817 9002 24575,'16'49'0,"1"0"0,-3-5 0,-3 0 0,-9-5 0,-4 0-1282,2-1 0,0 0 1282,0 1 0,0-1 0,0-6 0,0-1 0,0 3 0,0-3 0,0-1 0,0-2 817,0 0-817,0-15 422,0 4-422,0-17 0,0-17 0,9 13 0,11-13 0,10 17 1325,0-9-1325,5 8 0,1 0 0,3-8 0,5 8 0,3 2 0,-16-1 0,-2 0 0,10 0 0,0 0 0,1 0 0,-2 0 0,14 0 0,-7 0 0,-34 0 0,-2 0 0</inkml:trace>
  <inkml:trace contextRef="#ctx0" brushRef="#br0" timeOffset="74544.27">8284 9488 24575,'45'16'0,"1"-1"0,-9-3 0,1 1 0,-3-2 0,-2 0 0,-1 0 0,6 2 0,-1 2 0,-3 3 0,-3 1 0,12 5-4125,-22-2 1,-3 1 4124,-1-1 841,-28 4 0,-12 2-841,-10-11 0,-3 0 0,3 12 0,-1-2 0,-14-10 0,5-3 0,19 5 0,-2-10 0</inkml:trace>
  <inkml:trace contextRef="#ctx0" brushRef="#br0" timeOffset="75093.27">8984 9488 24432,'3'48'0,"1"0"0,0-1 0,3-5 0,3 1 0,0-1 0,-3-5-3306,-4 3 0,1-2 3306,13 13 0,0 0-5,-15-11 0,-2-5 0,9 2 1,-9 6-1</inkml:trace>
  <inkml:trace contextRef="#ctx0" brushRef="#br0" timeOffset="75441.27">8906 9586 24575,'47'-9'0,"-1"0"0,0 1 0,1-1 0,4-3 0,-2 0 0,-11 12 0,-1 37 0,-28-13 0,-16 6 0,-4 3 0,-2 1 0,-7-9 0,-5-2 0,-16-4 0,-9-2 0,17-14 0,1-4 0,-2 1 0,-3-10 0,28-1 0,9 2 0</inkml:trace>
  <inkml:trace contextRef="#ctx0" brushRef="#br0" timeOffset="75759.27">9451 9605 24575,'-11'36'0,"0"-1"0,19-4 0,10-5 0,6-14 0,6-5 0,10-1 0,0-3 0,-10-2 0,-2-2 0,9-8 0,-9-10 0,-15-3 0,4-6 0,-17 17 0,-27-11 0,-15 1 0,5 16 0,-4 1 0,5-7 0,-1-3 0,0 5 0,-8 6 0,6 6 0,9 5 0,12-5 0,18 5 0</inkml:trace>
  <inkml:trace contextRef="#ctx0" brushRef="#br0" timeOffset="76041.27">9956 9508 24575,'-48'26'0,"-1"0"0,3-4 0,14 1 0,32 5 0,26-6 0,-11-3 0,27-9 0,5-2 0,-6 11 0,-2-12 0,8-1 0,-8 3 0,2 19 0,2-10 0,-15 0 0,-46-1 0,-13-1 0,-10 14 0,6-19 0,1-5 0,-1-6 0</inkml:trace>
  <inkml:trace contextRef="#ctx0" brushRef="#br0" timeOffset="76541.27">8751 10091 24575,'45'-8'0,"1"0"0,0 0 0,0 0 0,4 1 0,2 2 0,1-1 0,1 2 0,-1 0 0,-5 1 0,1 1 0,-1 0 0,0 1 0,1 0-1967,1 0 1,0 1 0,1 0 0,1 0 0,2-1 1717,-2 0 1,3-1 0,2 1 0,-2-1-1,-2 0 1,-3 1 248,1 1 0,-4 0 0,-1 0 0,0 0 704,3 0 1,1 0-1,-3 0 1,-10 0-705,13 0 0,-33 0 0,-51 0 0</inkml:trace>
  <inkml:trace contextRef="#ctx0" brushRef="#br0" timeOffset="76760.27">8653 10383 24041,'48'0'0,"0"0"0,0 0 0,1 0 0,-4-1 0,4-1 0,2 1 0,0-1 0,-3 0 0,-3 1-1552,1 1 1,-4-1-1,1 1 1,5-1 1551,-2 0 0,3-1 0,4-1 0,1 1 0,2-1 0,-1 0 0,0 0-241,-5 0 1,1-1 0,1 1 0,-1-1 0,1 0 0,-2 0 0,-2 1 0,-3 0 0,9-1 0,-4 2 0,-2-1 0,0 0 0,1 0 0,5-3 0,-1 1 0,1 0 0,-1 0 0,1 0 0</inkml:trace>
  <inkml:trace contextRef="#ctx0" brushRef="#br0" timeOffset="78924.27">18512 9430 24575,'22'-32'0,"-5"6"0,-17 43 0,9-4 0,-7 14 0,-2 9 0,5 0 0,2 4 0,-2-2-325,-3 4 0,-2 0 325,3 5 0,1 4 0,-2-6 0,-2-12 0,0-3 160,0 22-160,9-18 0,27-34 0,8 0 0,-7-4 0,1-1 0,14 3 0,-19-2 0,-1 0 0,18 4 0,-1 0 0,-12 0 0,0 0 0,8-9 0,-11 10 0,-3-4 0,-1-23 0,-10 22 0,-12-14 0</inkml:trace>
  <inkml:trace contextRef="#ctx0" brushRef="#br0" timeOffset="79191.27">19018 9780 21217,'50'8'0,"0"1"0,0-1 0,0 0 0,0 0 0,6 5 0,-1 1 0,-2 0 0,-7-1 0,9 1 0,-11 5 0,-14 12 0,-14 2 0,-27 2 0,-23-2 0,-5-3 0,-3-7 0,8-8 0,6-2 0,19-4 0</inkml:trace>
  <inkml:trace contextRef="#ctx0" brushRef="#br0" timeOffset="79475.27">20010 9761 24575,'4'49'0,"0"1"0,1-2 0,1-1 0,2-9 0,3 2-465,3 2 0,2 3 0,0-2 465,1 3 0,0-2-892,-3-8 1,-1 1 0,-1-6 891,6 6 0,-18-29 0,0-8 0</inkml:trace>
  <inkml:trace contextRef="#ctx0" brushRef="#br0" timeOffset="79725.27">19971 9800 19503,'49'-3'0,"0"1"0,0 0 0,1 0 0,-1 0 0,0-1 0,-1 1 0,-4 1 0,-8 7 0,-2 10 0,-14 5 0,-20 13 0,-19 14 0,-3-33 0,-4-2 0,-17 6 0,2-12 0,0-3 0,-5 5 0,-1-9 0,30 0 0</inkml:trace>
  <inkml:trace contextRef="#ctx0" brushRef="#br0" timeOffset="80024.27">20496 9838 24131,'13'46'0,"0"-1"0,0-13 0,6-5 0,16-9 0,6-11 0,-6-13 0,1-5 0,0 6 0,-3-3 0,6-20 0,-22 9 221,-17-9-221,-34-3 0,8-8 37,-5 23 0,-3 2-37,-7-5 0,12 13 0,2 3 0,3 3 0,-11 0 0,33 0 0,-6 0 0</inkml:trace>
  <inkml:trace contextRef="#ctx0" brushRef="#br0" timeOffset="80341.27">21137 9683 24575,'-32'21'0,"0"0"0,-1 0 0,-12 11 0,21-2-4916,52-14 1,15-2 4170,-14 7 0,3-3 745,3-9 0,5-3 0,-3 1 117,-1 7 0,-3-2-117,6-11 0,-2 0 1700,15 16-1700,-13 11 0,-39-12 0,-19 2 0,-10-2 0,-4-13 0,-5-4 0,0 6 0,-2 2 0,3-1 0,7-5 0,2 0 0,-2 3 0,-1 0 0</inkml:trace>
  <inkml:trace contextRef="#ctx0" brushRef="#br0" timeOffset="80725.27">19679 10363 24575,'43'3'0,"-1"0"0,1 0 0,0-1 0,-1 1 0,1-1 0,-1 0 0,-1 0-1290,4-2 0,-1 0 0,3 0 1290,-4 0 0,4 0 0,2 0 0,0 0 0,-3 0 0,0 0 0,-1 0 0,0 0 0,4 0 0,0 0 0,4 0 0,3 0 0,0 0 0,0 0 0,-4 0 0,3 0 0,-1-1 0,-2 1 0,0 0 0,-3 1 0,2 1 0,-3 0 0,-1 1 0,-1-1 0,14-4 0,-2-1 0,-27 10 0,-39 19 0,3-22 0,-12 13 0</inkml:trace>
  <inkml:trace contextRef="#ctx0" brushRef="#br0" timeOffset="80958.27">19601 10713 21438,'50'-7'0,"1"0"0,-1-1 0,0 1 0,1-1 0,-1 1 0,0 0 0,1 0 0,1 0 0,-1 0 0,1 0 0,-1 1 0,-2 0 0,0 0-261,-2 1 0,-1-1 1,-1 2-1,0-1 1,0 1-1,1 0 261,2 1 0,1 1 0,0 0 0,0 0 0,1 0 0,-1 0-953,1-1 1,0 0 0,1 0 0,-1-1 0,0 2 0,-1 0 952,7 1 0,0 1 0,-1 0 0,-1 1 0,0-1 0,-4 0 0,-1-1 0,0 0 0,-1 2 0,0 0-507,7 2 1,-1 2-1,-1 0 1,-3-1 506,3-2 0,-3-2 0,-4 2 0,1 8 0,-6-2 0,2-8 0</inkml:trace>
  <inkml:trace contextRef="#ctx0" brushRef="#br2" timeOffset="111441.27">5834 11141 24575,'-11'0'0,"2"0"0,9 0 0,0 0 0,0 9 0,0 19 0,0-13 0,15 15 0,5 1 0,-3-14 0,20 20 0,-29-29 0</inkml:trace>
  <inkml:trace contextRef="#ctx0" brushRef="#br2" timeOffset="111642.27">5911 11472 24575,'0'40'0,"0"0"0,0-5 0,0-3 0,0-2 0,0-13 0</inkml:trace>
  <inkml:trace contextRef="#ctx0" brushRef="#br2" timeOffset="111825.27">5892 11802 24575,'-11'32'0,"0"-1"0,-6 14 0,17-27 0,0-16 0,0 24 0,0-22 0,0 13 0</inkml:trace>
  <inkml:trace contextRef="#ctx0" brushRef="#br2" timeOffset="112374.27">6086 11063 24575,'7'0'0,"40"9"-3277,-9-7 0,6-3 0,0 2 3064,-7 2 0,0 0 0,-1 0 0,19-3 1,-6 0-1,-15 0 0</inkml:trace>
  <inkml:trace contextRef="#ctx0" brushRef="#br2" timeOffset="112543.27">6864 11083 23479,'51'0'0,"-1"0"0,1 0 0,-11 0 0,0 0 0,1 0 0</inkml:trace>
  <inkml:trace contextRef="#ctx0" brushRef="#br2" timeOffset="112711.27">7428 11044 10718,'49'-5'0,"-1"-1"0,-9 2 0,0 0 0</inkml:trace>
  <inkml:trace contextRef="#ctx0" brushRef="#br2" timeOffset="112877.27">7953 10986 20703,'49'0'0,"0"0"0,0 0 0,0 0 0,-1 0 0,5 0 0,1 0 0,-7 0 0,-15 0 0,-15 0 0</inkml:trace>
  <inkml:trace contextRef="#ctx0" brushRef="#br2" timeOffset="112977.27">8575 10986 24575,'0'0'0</inkml:trace>
  <inkml:trace contextRef="#ctx0" brushRef="#br2" timeOffset="113141.27">9062 10966 24575,'49'0'0,"0"0"0,0 0 0,0 0 0,3 0 0,-4 0 0,-9 0 0,-5 0 0</inkml:trace>
  <inkml:trace contextRef="#ctx0" brushRef="#br2" timeOffset="113292.27">9820 10947 24575,'49'-6'0,"-1"1"0,1 0 0,-1-1 0,5 1 0,2 0 0,-4 1 0,-9 1 0,-9 2 0,-5 2 0,6-1 0,1 0 0</inkml:trace>
  <inkml:trace contextRef="#ctx0" brushRef="#br2" timeOffset="113458.27">10734 10908 15496,'55'-4'0,"-1"1"0,1-1 0,4 1 0,-1-1 0,-11 2 0,1 2 0,4 0 0</inkml:trace>
  <inkml:trace contextRef="#ctx0" brushRef="#br2" timeOffset="113576.27">11473 10888 24575,'50'-3'0,"1"-1"0,-1 1 0,-10 0 0,1 0 0,-1 0 0</inkml:trace>
  <inkml:trace contextRef="#ctx0" brushRef="#br2" timeOffset="113752.27">12173 10830 24575,'44'-5'0,"1"-1"0,-1 1 0,0-1 0,1 1 0,1 0 0,-3 1 0,-6 1 0,-4 3 0,-4 0 0,6 0 0,-3 0 0,-1 0 0,-14 0 0</inkml:trace>
  <inkml:trace contextRef="#ctx0" brushRef="#br2" timeOffset="114535.27">5970 12172 24575,'52'0'0,"-15"0"0,6 0 0,-3 0 0,3 0 0,-3 0 0,-5 0 0,-1 0 0,18 0 0,0 0 0</inkml:trace>
  <inkml:trace contextRef="#ctx0" brushRef="#br2" timeOffset="114724.27">7020 12113 24575,'49'0'0,"0"0"0,0 0 0,12 0 0,-14 0 0,-30 0 0</inkml:trace>
  <inkml:trace contextRef="#ctx0" brushRef="#br2" timeOffset="114908.27">7739 12094 23455,'55'0'0,"-1"0"0,1 0 0,0 0 0,-6 0 0,1 0 0,-4 0 0,-10 0 0,5 0 0,-15 0 0</inkml:trace>
  <inkml:trace contextRef="#ctx0" brushRef="#br2" timeOffset="115074.27">8420 12094 15185,'46'0'0,"0"0"0,0 0 0,0 0 0,0 0 0,0 0 0,5 0 0,-6 0 0,0 0 0,4 0 0,0 0 0,0 0 0</inkml:trace>
  <inkml:trace contextRef="#ctx0" brushRef="#br2" timeOffset="115243.27">9412 12074 23167,'52'0'0,"-1"0"0,1 0 0,0 0 0,0 0 0,0 0 0,3 0 0,2 0 0,-2 0 0,-7 0 0,-8 0 0,-6 0 0,-8 0 0,9 0 0</inkml:trace>
  <inkml:trace contextRef="#ctx0" brushRef="#br2" timeOffset="115358.27">10423 12074 11118,'51'0'0,"0"0"0,0 0 0,6 0 0,-10 0 0,-12 0 0</inkml:trace>
  <inkml:trace contextRef="#ctx0" brushRef="#br2" timeOffset="115609.27">11551 11997 23987,'46'0'0,"1"0"0,-1 0 0,0 0 0,4 0 0,-3 0 0,-3 0 0,3 0 0,-8 0 0,-4 0 0</inkml:trace>
  <inkml:trace contextRef="#ctx0" brushRef="#br2" timeOffset="116524.27">12912 10791 24575,'0'11'0,"9"6"0,-7 3 0,32 10 0,-27 9 0,10-11 0,0 0 0,-15 7 0,7 1 0,-9-27 0</inkml:trace>
  <inkml:trace contextRef="#ctx0" brushRef="#br2" timeOffset="116692.27">12854 11375 24575,'-4'36'0,"0"1"0,1 0 0,-2 0 0,1-5 0,4 2 0</inkml:trace>
  <inkml:trace contextRef="#ctx0" brushRef="#br2" timeOffset="117125.27">12134 11977 24575,'54'0'0,"0"0"0,0 0 0,-12 0 0,2-1 0,-2 1 0,-4 1-4829,15 4 1,-4-1 4828,2-3 0,-5 0 0,4 8 0,-24-9 0</inkml:trace>
  <inkml:trace contextRef="#ctx0" brushRef="#br2" timeOffset="118091.27">6942 11141 24575,'-11'-11'0,"3"11"0,8 28 0,4 0 0,0 3 0,-2 23-525,3-13 1,-1 0 524,-4-11 0,0 0 128,4 9 1,1 0-129,-5-1 0,2 2 0,8-3 0,4 2 0,-4-3-1493,-6-1 0,-1-1 1493,15 18 0,-2-4-1069,-13-7 1069,23-11 629,-22 5-629,-4-31 0,-4 13 0,-14-17 0</inkml:trace>
  <inkml:trace contextRef="#ctx0" brushRef="#br2" timeOffset="118842.27">8303 11044 24575,'0'37'0,"0"-14"0,0 31 0,0-21 0,0-8 0,0 6-811,0 10 0,0 7 1,0-1 810,2-9 0,1-1 0,1 3 0,1 6 0,2 6 0,0 0 0,2-6 0,0-6 0,2-3 0,1-1 0,6 3 0,3 1 0,-3-7 777,5 10-777,5-17 0,-4-9 0,-17-14 0,19 5 0</inkml:trace>
  <inkml:trace contextRef="#ctx0" brushRef="#br2" timeOffset="119392.27">9412 10986 24575,'-4'44'0,"0"-1"0,1 1 0,6 8 0,3 0 0,2 0 0,1-5 0,1-1 0,4-1-1609,4-3 1,2-1 0,0 2 1608,-7-2 0,-2 3 0,1-2 0,2-5 733,9-2 0,1-1-733,-8 2 0,-1 3 0,2-6 0,8-10 0,-1-3-181,9 19 0,-7-22 1,-26-17-1</inkml:trace>
  <inkml:trace contextRef="#ctx0" brushRef="#br2" timeOffset="119941.27">10851 10888 24575,'1'39'0,"1"-1"0,-1 0 0,2 0 0,1 1 0,4 3 0,6-1 0,4 4 0,3 2 0,0-1 0,-2-3-1894,-1 0 1,-2-3-1,1 0 1,-1 4 1893,0 3 0,0 5 0,0 0 0,-1-3 0,-2-7 0,3 5 0,-4-6 0,-8-2 0,0 0 0</inkml:trace>
  <inkml:trace contextRef="#ctx0" brushRef="#br2" timeOffset="122285.27">17734 11200 24575,'0'30'0,"9"-11"0,-7 7 0,7-4 0,-9-1 0,0 14 0,0-31 0,0 14 0</inkml:trace>
  <inkml:trace contextRef="#ctx0" brushRef="#br2" timeOffset="122457.27">17715 11686 24575,'-4'43'0,"-1"0"0,3 2 0,-7-1 0</inkml:trace>
  <inkml:trace contextRef="#ctx0" brushRef="#br2" timeOffset="122575.27">17618 12016 24575,'32'-5'0,"1"-1"0,18-2 0</inkml:trace>
  <inkml:trace contextRef="#ctx0" brushRef="#br2" timeOffset="123009.27">17987 11083 23675,'51'0'0,"-1"0"0,1 0 0,-1 0 0,1 0 0,9 0 0,-4 0 0,-8 0 0,-13 0 0,-1 0 0</inkml:trace>
  <inkml:trace contextRef="#ctx0" brushRef="#br2" timeOffset="123186.27">19076 11083 23570,'48'-4'0,"0"-1"0,0 1 0,0 0 0,0-1 0,2 1 0,3 0 0,-2 0 0,-3 1 0,-6 1 0,12 1 0,-6 2 0,-1-1 0,1 0 0</inkml:trace>
  <inkml:trace contextRef="#ctx0" brushRef="#br2" timeOffset="123343.27">20301 11044 23583,'55'-7'0,"-1"1"0,1 0 0,-1-1 0,0 1 0,-4 0 0,1-1 0,-3 1 0,-5 1 0,-10 3 0,8 2 0,-15 0 0</inkml:trace>
  <inkml:trace contextRef="#ctx0" brushRef="#br2" timeOffset="123644.27">21312 10966 21894,'45'0'0,"-1"0"0,0 0 0,1 0 0,-1 0 0,2 0 0,-3 0 0,-6 0 0,1 0 0,-4 0 0,0 0 0,1 0 0,-1 0 0,-3 0 0,1 0 0,22 0 0,-30 0 1293,30-8-1293,-22 5 0,-4-1 0,0 0 0,5 4 0,21 0 0,-18-9 0,3 0 0,6 7 0,3 0-696,-3-3 1,2-2-1,-5 2 1,-7 4-1,-3 2 1,-2-1-1,1 0 1</inkml:trace>
  <inkml:trace contextRef="#ctx0" brushRef="#br2" timeOffset="123736.27">23043 10908 15103,'43'0'0,"0"0"0,1 0 0,8 0 0,-1 0 0</inkml:trace>
  <inkml:trace contextRef="#ctx0" brushRef="#br2" timeOffset="123909.27">24035 10888 24575,'0'0'0</inkml:trace>
  <inkml:trace contextRef="#ctx0" brushRef="#br2" timeOffset="124061.27">24599 10869 24575,'53'-5'0,"1"-1"0,-1 1 0,1-1 0,-2 0 0,-3-1 0,-8 3 0,11 4 0</inkml:trace>
  <inkml:trace contextRef="#ctx0" brushRef="#br2" timeOffset="124741.27">17695 12327 17686,'54'0'0,"-1"0"0,1 0 0,-1 0 0,1-2 0,2-2 0,1 0 0,-1 0 0,-4 1-1533,-3 2 1,-4 0 0,0 0-1,2 0 1533,6-3 0,2-2 0,-3 1 0,-9 2 0,-10 3 0,-6 0 0,8 0 0</inkml:trace>
  <inkml:trace contextRef="#ctx0" brushRef="#br2" timeOffset="124941.27">19271 12269 14424,'46'0'0,"1"0"0,0 0 0,0 0 0,0 0 0,-1 0 0,5 0 0,-2 0 0,0 0 0,-2 0 0,-3 0 0,11 0 0,-4 0 0,-5 0 0,-3 0 0,0 0 0</inkml:trace>
  <inkml:trace contextRef="#ctx0" brushRef="#br2" timeOffset="125109.27">20223 12269 14620,'47'-3'0,"-1"1"0,1-1 0,-1 0 0,5 1 0,1-1 0,-2 1 0,-4 0 0,-6 2 0,-4 0 0,0 0 0,18 0 0,3 0 0,-2 0 0,3 0 0,-9 0 0,0 0 0,-1 0 0,-1 0 0</inkml:trace>
  <inkml:trace contextRef="#ctx0" brushRef="#br2" timeOffset="125259.27">21468 12249 22300,'47'-2'0,"-1"0"0,1 0 0,0 0 0,-1 0 0,10-2 0,-3 1 0,-8 1 0,-15 2 0,0 0 0</inkml:trace>
  <inkml:trace contextRef="#ctx0" brushRef="#br2" timeOffset="125410.27">22110 12230 19762,'51'-4'0,"0"1"0,0-1 0,0 1 0,0-1 0,0 0 0,0 0 0,-4-1 0,-3 0 0,-2 2 0,-4 3 0,-1 0 0,0 0 0</inkml:trace>
  <inkml:trace contextRef="#ctx0" brushRef="#br2" timeOffset="125586.27">23140 12172 24575,'51'-3'0,"1"0"0,-1 0 0,-7 2 0,-1 1 0,-1-1 0,-3-2 0,-2 0 0,-2 0-2280,-1 3 1,1 0 2279,12 0 0,-1 0 219,-16 0 0,-4 0 1,-2 0-1,1 0 0</inkml:trace>
  <inkml:trace contextRef="#ctx0" brushRef="#br2" timeOffset="125726.27">23957 12113 24575,'46'0'0,"0"0"0,0 0 0,0 0 0,8-1 0,2-2 0,-1 1 0,-2 0 0,3 1 0,-3 1 0,0-1-2458,-10-3 0,1 0 1,0-1-1,-4 0 2333,18 0 1,-8-1 0,1-4 0,-51 1 0</inkml:trace>
  <inkml:trace contextRef="#ctx0" brushRef="#br2" timeOffset="126485.27">25240 10888 24575,'4'44'0,"0"0"0,-1 0 0,2 3 0,-1-7 0,-4-6 0</inkml:trace>
  <inkml:trace contextRef="#ctx0" brushRef="#br2" timeOffset="126642.27">25202 11744 24575,'14'41'0,"0"0"0,1 0 0,5 10 0,-6-9 0,-14-14 0,0-19 0</inkml:trace>
  <inkml:trace contextRef="#ctx0" brushRef="#br2" timeOffset="129192.27">10267 9663 24575,'-32'0'0,"6"0"0,26 0 0,0 0 0,43 0 0,-15 0 0,0-8 0,0-1 0,0 5 0,18-13 0,-29 17 0,35-9 0,-39 7 0,15-7 0,9 9 0,-13 0 0,10 0 0,3 0 0,8 0 0,-16 0 0,1 0 0,1 0 0,0 0 0,21 0 0,-22 4 0,1 1 0,6-6 0,-1 4 0,7 23 0,5-22 0,-20 22 0,-9-24 0,9 16 0,-15 1 0,13 11 0,-24 18 0,7-7 0,-22-10 0,-8 3 0,-3 9 0,-4 0 0,-7-9 0,-2-1-144,14-2 0,1 2 1,0-6 143,-16 5 0,3-2 0,-2 3 0,9-7 0,0 0 0,-11-1 0,0 2 0,6 4 0,1 0 0,3-5 0,0-2 0,8-3 0,-1 1 0,-13 13 0,-1 1 0,6-10 0,-1 0 0,1 2 0,-3 3 0,-1-3 0,-2-6 0,-2-3 0,4 2 0,-3 12 0,0-1 0,-11-4 0,8 0 0,22 15 0,-16-4 0,34 5 0,0-38 0,0 29 0,0-33 0,17 6 0,-12-8 0,12 0 0,-17 0 431,0 0-431,-17 0 0,4 0 0,-16-8 0,-7 6 0,12-16 0,-7 8 0,-1 1 0,6-4-6784,-10-4 6784,27 17 0,9 0 0,0 17 0,0 5 0,7 17 0,3 4 0,3 6 0,4-2 0,3-3 0,2-12 0,-9-5 0,2 0 0,3-1 0,0-2 0,6 19 0,4 3 0,-2-35 0,-21-3 6784,29-16-6784,-4-5 0,5-3 0,2-1 0,4-3 0,0-1-951,0 0 1,0 0-1,2 0 951,6 1 0,0 0 0,-7 2 0,-13 2 0,-3 4 0,17 3 0</inkml:trace>
  <inkml:trace contextRef="#ctx0" brushRef="#br2" timeOffset="131292.27">21429 9761 24575,'-11'0'0,"3"0"0,8 0 0,0 0 0,8-9 0,20 7 0,-4-7 0,30 9 0,-21-17 0,-6 14 0,2 2 0,20-17 0,-20 13 0,1 2-752,-1 2 0,0 0 752,0-4 0,0 1 0,0 3 0,1 2 0,12 2 0,0 3 0,-14 3 0,0 1-1306,10 0 0,-2 2 1306,3 16 0,8-9 0,-18-1 0,0 1 0,-2-8 0,-2 2 0,0 13 0,-2 2 1296,14 4-1296,-30-4 0,-1 0 0,11 5 0,-26-2 0,-8 0 0,-7 4 0,-7-3 0,-3 1 0,9-8 0,-2-1 0,-13 10 0,-4-1 0,-4-7 0,-1 0-1328,8 7 1,-2-1 1327,-1-14 0,-5-3 0,6 2-755,3 7 0,2 1 755,2-8 0,-3-1 0,1-1 0,-6 1 0,2-2 0,2 1 0,0-2 0,-3-2 0,0-2 0,-1-4 0,1 0-989,3 8 0,0 0 989,-7-6 0,-1-1 0,8 9 0,0-2 0,-7-7 0,-1-1 0,8 8 0,0 0 0,-6-6 0,-3-1 0,12 3 0,-1 1 0,-1-1 679,-6-1 1,-2-2 0,0 0-680,4-3 0,0 0 0,-2 1 0,0 2 0,-3 2 0,0-1 0,5-2-353,5-3 0,3-1 0,-2 1 353,-12 3 0,-3 2 0,4-2 0,-2-4 0,2-2-1380,11 1 0,-2-1 0,1 2 1380,-13 3 0,0 1 0,14-4 0,-2-1 0,1 1 301,-15 3 1,0 0-302,-2-4 0,2 0 0,8 5 0,-1-1 0,1-4 0,-2-1 0,3 4 0,4 10 0,0 0 0,-4-10 0,-5-4 0,4 3 0,-2 11 0,3 0 0,4-7 0,0-1 0,-7 9 0,3 0 0,-1-1 0,13 1 0,-1-2 0,-14-10 0,14 16 0,2-13 0,0 0 0,5 6 0,-5 2 0,-1 0 0,-9 0 3571,0 15-3571,-4 0 0,14 11 0,19-10 0,3 0 0,-9 23 0,17-23 0,2-1 5516,-1 10-5516,0-7 1678,0-3-1678,0-17 0,0-3 0,0 1 0,0-7 0,0 7 755,0-18-755,-8-2 0,-3-8 0,-17-9 0,6 6 0,3 3 0,2 10 0,14 9 0,-5 0 0,-10 26 0,14-20 0,-13 29 0,17-24 0,0 0 0,0 6 0,17-15 0,22 7 0,-9-13 0,1-1 0,12 3 0,-9-7 0</inkml:trace>
  <inkml:trace contextRef="#ctx0" brushRef="#br2" timeOffset="131769.27">18979 11122 24575,'-22'4'0,"5"11"0,17 35-3277,9-12 0,5 6 0,-2-1 2532,-4 6 0,1 4 745,3-13 0,3 5 0,2 2 0,-1 0 0,-5-4-519,-4 9 1,-4-3 0,4-1 518,10-1 0,4-1 0,-7-3 1068,-12 6 1,1-9-1069,14-16 0,-34 12 0,12-25 0,-12-2 0</inkml:trace>
  <inkml:trace contextRef="#ctx0" brushRef="#br2" timeOffset="135018.27">18162 12347 24575,'-19'0'0,"8"0"0,2 8 0,-8-6 0,13 7 0,-14-9 0,36 0 0,12-17 0,11-5 0,-17 3 0,0-1 0,14-10 0,-16-7 0,4 24 0,-24-4 0,15 17 0,11 26 0,-4-11 0,5 19 0,-4 3 0,-10 0 0,11 11 0,-26-31 0</inkml:trace>
  <inkml:trace contextRef="#ctx0" brushRef="#br2" timeOffset="135241.27">18162 12347 24575,'17'39'0,"1"1"0,-1-1 0,0 0 0,3 0 0,0-3 0,-1 0 0,1 11 0,-1-4-2654,0-13 0,-2-1 2654,-4 22 0,-3-21 0,-2-3 0,-8-6 0,0-3 0</inkml:trace>
  <inkml:trace contextRef="#ctx0" brushRef="#br2" timeOffset="136074.27">18182 13338 24575,'0'32'0,"0"-1"0,0 23 0,0-26 0,17-6 0,-13-3 0,22-10 0,2-9 0,4 3 0,3 2 0,-2-1 0,-1 3 0,4 11 0,-5 1 0,-3-4 0,-19 20 0,-35-33 0,2 6 0,-6 2 0,-5-2 0,5-6 0,0 0-1129,-9 7 0,0-1 1129,0-7 0,0-2 0,1 1 0,-2 0 0,-4 0 0,2 0 0,-12 0 0,9-17 0,36 13 0,9-14 0</inkml:trace>
  <inkml:trace contextRef="#ctx0" brushRef="#br2" timeOffset="136259.27">18065 13397 23046,'46'-8'0,"1"-1"0,-1 1 0,1 0 0,-4-3 0,1-1 0,-3 0 0,-5 4 0,2 6 0,-7 0 187,10-16 1,-15 18-1,-26 0 1</inkml:trace>
  <inkml:trace contextRef="#ctx0" brushRef="#br2" timeOffset="136586.27">18765 13436 24575,'0'51'0,"9"-14"0,-7-20 0,24-14 0,-13 14 0,32-15 0,-21 24 0,13-22 0,-27 22 0,-1-24 0,-26 16 0,-22-16 0,-10 2 0,-6 0-2337,11-4-1,0 0 2338,2 5 0,-1 2 0,7-1 0,-8-2 0,10 13 0</inkml:trace>
  <inkml:trace contextRef="#ctx0" brushRef="#br2" timeOffset="136724.27">18609 13397 19306,'53'-8'0,"-1"-1"0,1 1 0,-1 0 0,6-2 0,-3 0 0,-15 4 0,-14 6 0</inkml:trace>
  <inkml:trace contextRef="#ctx0" brushRef="#br2" timeOffset="137957.27">10364 11919 17221,'-47'20'0,"-1"1"0,8-6 0,9-2 3270,22-4-3270,9-18 1261,9-10-1261,19-12 0,-13 10 0,11 3 667,-17 18-667,28 18 0,-11 3 0,18 7 0,0 1 0,-22-4 0,30 10 0,-52-35 0</inkml:trace>
  <inkml:trace contextRef="#ctx0" brushRef="#br2" timeOffset="138209.27">10209 12094 21893,'17'40'0,"0"-1"0,1 1 0,0 1 0,1 1 0,-2-2 0,-2 6 0,0-1-489,0-10 0,2 2 0,-1-6 1,7 15-1,3-3 0</inkml:trace>
  <inkml:trace contextRef="#ctx0" brushRef="#br2" timeOffset="139207.27">9762 13124 24575,'12'40'0,"0"0"0,0-1 0,-3 0 0,-2 0 0,1-2 0,7 5 0,-2-4 0,-4 11 0,-9-23 0</inkml:trace>
  <inkml:trace contextRef="#ctx0" brushRef="#br2" timeOffset="139558.27">10034 13261 24575,'-5'36'0,"-1"1"0,1 6 0,1-6 0,4-13 0,11 3 0,4 0 0,18-4 0,-2-10 0,5-6 0,0-12 0,-3-10 0,-4-14 0,-6-9 0,-2 2 0,-14-1 0,-31 6 0,-18 1 0,2 5 0,6 2 0,-3 5 0,-8 4 0,-4 5 0,4 6 0,5 7 0,16 9 0,43 26 0,-34-13 0,37-9 0,-1 0 0</inkml:trace>
  <inkml:trace contextRef="#ctx0" brushRef="#br2" timeOffset="140309.27">10637 13280 24575,'-43'0'0,"-1"0"0,42 0 0,-6 0 0,8 0 0,8-9 0,12 7 0,1-6 0,25-10 0,-5 14 0,8-13 0,-10 34 0,-11 5 0,-20 4 0,-5 4 0,-3 4 0,-18 2 0,-9 0 0,1-14 0,-2-1 0,-4 3 0,3 1 0,8 4 0,5-4 0,8-9 0,42 10 0,-8-26 0,10 0 0,2 0 0,14 0-84,-9-9 1,-2 0 0,-4 5 0,6-13 0</inkml:trace>
  <inkml:trace contextRef="#ctx0" brushRef="#br2" timeOffset="140920.27">10928 13202 20755,'55'0'0,"0"0"0,0 0 0,-7 0 0,0 0 0,-6 0 0,-6 0 0,-5 0 0,19 0 0,-20 0 697,-4 26-697,-24-2 0,2 7 0,1 3 0,-5 18 492,0-23 0,0 0-492,0 0 0,0-2 0,0 5 0,0 5 0,0-26 0,0-2 0</inkml:trace>
  <inkml:trace contextRef="#ctx0" brushRef="#br2" timeOffset="141109.27">11065 13455 21662,'51'-7'0,"0"0"0,0 0 0,0 1 0,0-1 0,0 0 0,4 1 0,1 0 0,-3 0 0,-2 1 0,-6 0 0,-2-2 0,-4 1 0,-5 2 0,-1 3 0,-5-1 0,6-6 0</inkml:trace>
  <inkml:trace contextRef="#ctx0" brushRef="#br0" timeOffset="179251.27">8303 5755 24575,'0'-10'0,"0"1"0,0 9 0,0 0 0,-8 0 0,-12 9 0,7 1 0,-4 18 0,34 3 0,22-10 0,4-3 0,-4-36 0,-22-3 0,-34-10 0,-13 12 0,2 12 0,-2 5 0,-14 11 0,8 19 0,36 13 0,36 0 0,-18-13 0,16-19 0</inkml:trace>
  <inkml:trace contextRef="#ctx0" brushRef="#br0" timeOffset="185441.27">8245 5969 24575,'22'11'0,"3"6"0,-14-6 0,17 26 0,-13-9 0,1 2 0,10 5 0,4 1 0,-6-6 0,2 0 0,2-3 0,11 0 0,4-2 0,-2-3 0,5 0 0,-4-4-629,1-4 1,1-4 628,-5 0 0,3-1 0,-2 0 0,2 1 0,4-3 0,1-4 0,6-3 0,3-1 0,-2 2-1592,-5 1 0,-2 0 0,2 1 0,0-2 1592,-3 0 0,1-1 0,0 0 0,1-1 0,0 1 0,0 0 0,0 0 0,1 0 0,-2 0 0,-1 0-329,0 0 0,-2-1 0,1 1 0,3 1 329,-1 2 0,4 1 0,2 1 0,0 0 0,-2 0 0,-3-1-956,4 0 1,-4-2-1,-1 2 1,2 1 955,-4 3 0,1 1 0,1 1 0,-3 0 0,-5-1 0,15 0 0,-2 3-740,-3 9 1,3 5-1,-4-1 740,-5-2 0,-2 1 908,0 2 0,3 4 0,-12-2-908,-11 22 0,-4-20 937,-17-4-937,-17-24 1134,4 7 0,-6-9 0,10 0 1</inkml:trace>
  <inkml:trace contextRef="#ctx0" brushRef="#br0" timeOffset="185651.27">10870 6961 12189,'49'18'0,"0"0"0,0 0 0,2-1 0,0-1 0,-10-6 0,-7-10 3823,20-9-3823,-41-1 0,4-10 0,-17-8 2357,0 15-2357,0-4 0,0 17 0,0 0 0</inkml:trace>
  <inkml:trace contextRef="#ctx0" brushRef="#br0" timeOffset="186143.27">10773 7097 23123,'-7'44'0,"-1"0"0,1 0 0,0 5 0,1 1 0,2-2 0,2 3 0,4-1 0,2-6 0,3 2 0,-1-2-621,0 8 1,1-2 620,7-2 0,0-1 0,-9-9 0,1-1 0,12-1 0,-1-3 0,-11 11 0,20-10 214,-26-51 0,0 13 0,0-14 0</inkml:trace>
  <inkml:trace contextRef="#ctx0" brushRef="#br0" timeOffset="186718.27">10637 7291 24575,'41'-21'0,"-4"3"0,-1 18 0,14 0-3035,-20 1 0,0-2 3035,4-7 0,-1-1 0,0 7 0,1 0 0,6-6 0,4-2 0,2 2 0,-5 4 0,2 1 0,0 1 0,1 0 0,-1 0 0,1 0 0,0-1 0,0-1 0,-2-2 0,0-1 0,0 0 0,0 1 0,0 4 0,1 2 0,-1 0 0,-2-2 0,0-3 0,-2-2 0,5 2 0,-2 3 0,5 2 0,2 0 0,0 1 0,-2 0-1234,3-1 0,-1 0 1,0 0-1,-1 0 1234,-1-1 0,-1 1 0,1 0 0,1 1 0,7 2 0,4 2 0,-3 0 0,-4-1 671,-9-2 0,-4-2 0,1 2-671,6 4 0,0 1 0,-1-2 0,5-4 0,-5-2-1203,-1 1 1203,2 0 0,-34 0 0,-2 0 0</inkml:trace>
  <inkml:trace contextRef="#ctx0" brushRef="#br0" timeOffset="187358.27">13359 7214 24575,'-9'38'0,"9"-10"0,-2 1 0,-11-3 0,0-1 0,11 4 0,0 1 0,-7 1 0,1 3 0,5 1 0,4 3 0,1 1-1877,3 0 0,2 0 0,-2 0 1877,-4 0 0,-1 1 0,3-1 0,8 3 0,3-1 0,-4-7 1243,-6 5-1243,13-3 0,1-1 0,-5 4 0,6-15 0,-10 11 0,-9-33 4388,-9 6-4388,-19-8 0,-13 0 0,0 0 0,4 0 0,-17 0 0,16 0 0,-4 0 0,-6 0 0,-5 0-666,3 0 1,-3-1 0,-2 2 665,11 3 0,0 1 0,-1 0 0,1-1 0,1-3 0,0 0 0,0-1 0,-3 2 0,-3 2 0,-4 2 0,-1 0 0,2 0 0,3-2-1531,4-3 0,4 0 1,0-1-1,-3 0 1531,-2 1 0,-2 1 0,-1 0 0,-2 0 0,1 0 0,-4-1 0,0 1 0,-2-1 0,1 1 0,0 0-683,7 1 1,1 0 0,-1 1-1,0-1 1,1 1 0,-1-1 682,-7-1 0,0 0 0,0 0 0,1 1 0,3 1-624,-2 2 0,1 2 1,4-1-1,5-2 624,-6-5 0,11 2 623,8 6-623,49-8 0,14-3 0,17-5 0,8-1 0,-2 1 0,-11 2 0,1 2 0,-1-1 0,0-2 0,0 0 0,0 0 0,0 1 0,0-1 0</inkml:trace>
  <inkml:trace contextRef="#ctx0" brushRef="#br0" timeOffset="187988.27">11278 7564 24575,'0'46'0,"0"0"0,5 2 0,-1-5 0,-2 7 0,7-18 0,-9-6 0,0-26 0</inkml:trace>
  <inkml:trace contextRef="#ctx0" brushRef="#br0" timeOffset="188209.27">11142 7602 18832,'47'0'0,"-1"0"0,10 0 0,-4 0 0,-20 0 0,-1 0 0,5 5 0,-3-1 0,6-2 0,-22 7 0</inkml:trace>
  <inkml:trace contextRef="#ctx0" brushRef="#br0" timeOffset="188357.27">11317 7719 24575,'43'0'0,"0"0"0,-1 0 0,1 0 0,15 0 0,-8 0 0,2 0 0</inkml:trace>
  <inkml:trace contextRef="#ctx0" brushRef="#br0" timeOffset="188558.27">11745 7544 24575,'6'40'0,"-1"0"0,8-9 0,0-4 0,-9 10-922,22-9 922,-15-6 0,0-3 0,-3-10 0,-8-9 0</inkml:trace>
  <inkml:trace contextRef="#ctx0" brushRef="#br0" timeOffset="188727.27">11667 7466 24575,'38'17'0,"0"-1"0,-8-3 0,0 0 0</inkml:trace>
  <inkml:trace contextRef="#ctx0" brushRef="#br0" timeOffset="189086.27">12076 7622 23810,'-3'39'0,"0"0"0,0 0 0,2-5 0,0-4 379,-8 22-379,9-52 128,9 0-128,19 0 64,13 0-64,-7 0 0,-1 0 0,2 0 0,-1 0 0</inkml:trace>
  <inkml:trace contextRef="#ctx0" brushRef="#br0" timeOffset="189592.27">12426 7602 24575,'35'0'0,"1"0"0,12 0 0,-31 0 0,-17 0 0,-26 0 0,11 0 0,-39 0 0,30 0 0,-4 0 0,11 0 0,14 9 0,-5 11 0,-9 27 0,12-4 0,-8-15 0,0 0 0,11 20 0,-6-16 0,8 5 0,8-9 0,20-15 0,-4 4 0,30-17 0,-30 0 0,3-8 0,0-1 0,-3 5 0,4-13 0,-20 17 0</inkml:trace>
  <inkml:trace contextRef="#ctx0" brushRef="#br0" timeOffset="189784.27">12231 7855 14716,'45'-8'0,"0"0"0,0 0 0,0 0 0,6-2 0,-1 0 0,-7 4 0,-5 5 0,-6 2 0,2-1 0</inkml:trace>
  <inkml:trace contextRef="#ctx0" brushRef="#br0" timeOffset="213458.27">5503 12522 24575,'0'-11'0,"0"2"0,0 9 0,0 0 0,17 18 0,-12-14 0,12 30 0,-8-21 0,1 33 0,19-14 0,-15-3 0,2-2 0,7-10 0,1-1 0,9 20 0,1-29 0,3-3-3043,8 22 3043,-12-23 0,1-2-1049,-1 8 1,-1 0 1048,20-9 0,-15 0 0,2 0 0,-6 0 0,3 0 0,2-5 0,4-2 0,-1 1 0,8 5 0,-1-2 0,5-10 0,0 0 0,1 12 0,0 0 0,-4-8 0,1 1 0,-12 6 0,2 2 0,0 0 0,9-3 0,1-1 0,-2 2-329,3 2 1,-1 0 328,-6 0 0,2 0 0,2 0-788,-7 0 0,1 0 1,0 0-1,-1 0 788,5 0 0,-1 0 0,2 0 128,1 0 1,3 0 0,0 0-1,-2 0-128,1 0 0,-2 0 0,0 0 0,-2 0 0,-1 0 0,1 0 0,5-1 0,1 1 0,0 1 0,0 4 0,-1 2 0,-1-2 0,-8-3 0,-1-2 0,0 3 0,6 7 0,0 4 0,-6-4 0,-5-8 0,-4 0 269,-4 11 1,0 0-270,1-8 0,-4 1 0,-2 22 0,2-15 0,-26 13 0,0-24 6234,0 7-6234,-9-9 1661,-10-9-1661,-3-10 0,3 6 0,10-4 0,9 8 0,9 7 0,10-15 0,3 14 0,14-23 0,3 22 0,5-8 0,5-2-442,-3 8 0,3 1 442,0 2 0,4 1 0,-3-3 0,2-9 0,-1 2 0,-13 9 0,1 3 0,-3-2 0,3-7 0,-1 1-754,1 7 0,0 2 754,13 0 0,0-2 0,-11-3 0,2-1 0,3 4 0,5 1 0,-1-1 0,-6-1 0,0-1 0,0 0 0,3 0 0,0-1 0,-1 2 0,-4 1 0,-1 1 0,0-1 0,1-2 0,2 0 0,-1 0 0,1 0 0,0 0 0,0 1-594,-1 1 0,1 0 0,1 0 594,6-1 0,2-2 0,-2 2 0,-8 1 0,-1 2 0,3-1-101,3 0 0,4 0 1,0 0-1,-3 0 101,-1 0 0,-2 0 0,0 0 0,10 0 0,2 0 0,-7 0 0,-11 0 0,-1 0-1259,13 0 1,7 0-1,-5 0 1259,-6 0 0,1 0 0,2 0 0,4 0 0,-6 0-215,-8 1 1,-4-2 214,11-8 0,-1 1 0,-6 5 0,0 1 563,-5-3 0,2-2 0,1 2-563,3 1 0,0 1 0,-1 1 0,8 1 0,-1 0 0,-10-2 0,1 0 0,-5 0 0,15 3 169,-20 0 1,-2 0-170,14 0 1850,-13 0 0,1 0-1850,20 0-351,1 0 351,-22 0 0,0 0 0,13 0 0,-14 1 0,2-2 111,5-3 1,-1 0-112,-2 3 0,1 0 0,12-4 0,-4 1 0,-5 4 0,8 0 2057,-32 0-2057,8-17 1125,9 4-1125,-6-24 0,6 7 0,-17 0 0,15 1 0,-22-7 0,13-5 0,-34 0 0,-22 13 0,13 19 0,-8 9 0</inkml:trace>
  <inkml:trace contextRef="#ctx0" brushRef="#br0" timeOffset="-200272.46">6417 11724 24575,'9'-21'0,"-7"4"0,6 17 0,-8 0 0,0-9 0,0-2 0,0 0 0,0 3 0,35 25 0,-18-13 0,20 14 0,-28-18 0</inkml:trace>
  <inkml:trace contextRef="#ctx0" brushRef="#br0" timeOffset="-197570.46">6475 11899 24575,'-17'37'0,"14"-9"0,2 3 0,-8 7 0,0 3-1864,8 3 0,2 1 1864,-2 7 0,2 0-1946,8-11 1,0 0 1945,-8 7 0,2-1 0,10-8 0,0 0 0,-7 0 0,-1-1-597,3 1 0,3 0 597,3-1 0,0 2-267,-3 3 0,-1 5 1,0-1 266,-2-2 0,-1-1 0,-1 3 0,0-2 0,-1 2 0,-1 0 0,-2-2-110,-1 3 1,-2-3 0,1 0 109,5 3 0,2 0 0,-1-3 0,-5 1 0,2 1 0,7-4 0,3 2 0,-1-4 0,-6-2 0,1-2 0,10 14 0,2-1 0,-8-15 0,0 0 0,12 11 0,-1 3 0,-9-9 0,-2 2 0,1-3 0,0 4 0,1-4 0,2-2 0,-2 1 0,-5 4 0,-2 4 0,2-6 0,1-11 0,1 0 0,-4 8 0,-1 4 0,1-2 1431,8-3 0,0 1-1431,-5 5 0,-2 5 0,1-4 1597,6-4 0,0 0-1597,-7 5 0,-3 5 0,2-8 576,14 8-576,-9 5 0,0 0 1202,-1-26 1,-1-2-1203,-3 15 0,-3 3 0,-4-6 0,2 1 0,6 5 0,3 1 0,0 4 0,2-1 0,-2-7 0,1-2 81,-1 0 0,-3-2-81,-7 4 0,0 4 0,0-6 0,0-7 0,0 3 0,0 0 0,0 1 0,2 4 0,-4-2 0,-15 12 0,13-13 0,-13-1 0,17-12 0,0 13 0,0-1 742,0-20-742,0 35 0,0-35 0,0 29 0,-9-15 0,7 0 0,-7-1 0,9-1 0,0-15 0,0 12 0,9-22 0,-7 5 0,7-8 0,-9 0 0,0 0 0,0 9 0,0-7 0,0 7 0,0-9 0,0 0 0,-9 0 0,-2 0 0,0-9 0,-6-2 0,-11-17 0,4 15 0,-4-4 0,19 17 0,-8 0 0,13-9 0,-14 7 0,10-6 0,6 8 0,-7 0 0,0 0 0,7 0 0,-15 0 0,15 0 0,-7 0 0,9 8 0,0 12 0,0 1 0,9 7 0,2 0 0,8-15 0,9 13 0,-6-24 0,23 7 0,-21-9 0,21-26 0,-14 2 0,-4-7 0,2-2 0,-7 10 0,-1 2 0,18-18 0,-22 22 0</inkml:trace>
  <inkml:trace contextRef="#ctx0" brushRef="#br0" timeOffset="-196311.46">7545 11550 22721,'33'27'0,"1"0"0,-3-2 0,-2-7 0,12-18 905,-15 0-905,-26-26 0,-17 19 0,-13-19 155,-2 24 1,-3 4-156,-19-2 0,6 18 0,40 3-546,42 7 1,12 0-1,-18-2 1,11-8-1,-1-1 1</inkml:trace>
  <inkml:trace contextRef="#ctx0" brushRef="#br0" timeOffset="-194388.46">7448 11841 24575,'20'21'0,"1"-1"0,15 17 0,1 0 0,-13-17 0,2 1 0,3 8 0,2 0 0,3-4 0,-1 0 0,-4-2 0,1 1 0,6 4 0,3 0-759,-2-5 0,2 0 1,0 1 758,-4 1 0,-1 1 0,3 2 0,-1 0 0,4 1 0,-1 0 0,-5-2 0,5 6 0,-3 1 0,-4-4 0,-1 2 0,-3-3 0,-7-9 0,-1 1 0,8 9 0,4 5 0,-1-1 0,6 5 0,2 0 0,-7-7 0,1 2 0,-1-3 0,2 3 0,-1-3-2143,-4-6 1,-2-3 2142,14 11 510,-6-3 1,3 2-511,3-2 0,-2 1 0,-6 3 0,-1 3 0,0-6 0,2 0 0,-3 0 0,1 5 0,-1-1-736,8 0 0,2-1 736,-10-9 0,1 0 0,-2-1 304,2 2 1,-1 0-305,-3-2 0,1 3 0,-2-3 0,-1 2 0,0 0 715,14 12 0,2-2-715,-15-14 0,0-1 0,14 10 0,2 3 0,-4 4 0,0-1 0,-4-9 0,1 0 0,-4 4 0,0 4 0,-3-4 0,-2-5 0,0 0 0,2 5 0,3 4 0,-2-3 0,0 0 0,3-1 0,2 1 0,5 3 0,-3-3 0,-4-1 0,1-2 0,-2-8 0,3-1 0,-3 3 0,-8 7 0,-2 1 0,1-4-576,17-7 1,0-1 575,-13 7 0,-3 6 0,3-4 213,18 0 1,3 0-214,-9 3 0,0 5 0,0 0 0,-4-1 0,-1 1 0,3 2 0,-8-8 0,4 1 0,0 1 0,-2 0 0,-2-2 0,4 9 0,-3-3 0,2 1 0,6 1 0,2 0 0,-3-3-1194,2 3 0,-1-2 1194,-4-11 0,1 0 0,-2-3 0,0 0 0,1 0 0,-1 1 0,2 1 0,-1-3 0,1-6 0,-1 0 0,9 16 0,0 1 0,-7-7 0,-1 0 0,-4-5 0,1 1 0,-2 2 44,-3 4 1,-1 2-1,1-4-44,5-6 0,3-3 0,-4 3 0,1 17 0,-2-1 0,8-15 0,-5-3 0,-9 12 679,11-6 1,2-3-680,-1 3 0,-8-1 0,0 0 0,18-2 0,-22 7-4,12-8 4,1 8 0,-13-7 1460,3 2 0,0 0-1460,-3 1 0,4 4 2203,-20-20-2203,-8-8 0,0 9 0,0-7 1474,0 7-1474,0-9 0,0 0 0,-8 0 0,-20 0 0,-5 0-864,6 0 0,-2 0 864,-21 0 0,13-4 0,-1-1 0,2 4 0,0 0 0,-7-6 0,0-3 0,8 0 0,1 0 0,-6 4 0,4-1 0,2-10 0,-1 17 0,35 0 0,0 0 1728,9 0-1728,19 0 0,4 0-1013,-4 8 1,0 1 1012,13-4-687,-12 3 1,-1 1 686,13-1 0,-14-7 0,2 1 0,0 6 0,0 1 0,5-7 0,1-2 0,5 5 0,-2-1 0,14-4 0,-7 0 0,-17-9 0,3-19 0,-10 4 0,-8-3 0,0 0 0,7 3 0,1-21 0,7 15 1874,-17-9-1874,-2-9 0,-27 16 0,14 4 0,-13 19 0</inkml:trace>
  <inkml:trace contextRef="#ctx0" brushRef="#br0" timeOffset="-183376.46">6106 10461 24575,'-17'-2'0,"4"21"0,-7 5 0,12 30 0,8-31 0,0 14 0,22-16 0,7-5 0,19-1 0,-9-4 0,7 1 0,-1-9 0,-9-12 0,-1-8 0,-3 0 0,15-4 0,-20-4 0,-46 0 0,-24-3 0,-1 4 0,10 7 0,-1 4 0,-4 2-1215,-12 1 0,-7 2 0,0 3 0,11 2 0,8 2 0,7 2 0,-12-1 1</inkml:trace>
  <inkml:trace contextRef="#ctx0" brushRef="#br0" timeOffset="-180478.46">7253 10597 24575,'20'-41'0,"-1"13"0,9 2 0,-6 13 0,-3-7 0,-1 3 0,10-2 0,-13 6 0,19-13 0,-32 24 0,7-7 0,-9 9 0,17 9 0,-12 27 0,12 7 0,-11-1 0,-3 1 0,-1 2 0,6-13 0,1-1 0,-7-1 0,33 9 0,-20-9 0,13-10 0,-19-12 0,-9-8 0</inkml:trace>
  <inkml:trace contextRef="#ctx0" brushRef="#br0" timeOffset="-180238.46">7312 10830 24575,'36'-3'0,"1"0"0,0 0 0,6 2 0,5 1 0,-1 0 0,-4-1 0,11-3 0,-2 0-1007,1 3 0,4 1 0,-9 1 0,4-1 0,-18 0 0</inkml:trace>
  <inkml:trace contextRef="#ctx0" brushRef="#br0" timeOffset="-177127.46">8070 17052 24575,'-9'-11'0,"7"3"0,-15 8 0,15 8 0,-3 25 0,1 14 0,4-9 0,3 5 0,0 3 0,0 2-1701,-1 3 0,0 3 1,0 2-1,0 0 1,0-3 1700,1-7 0,-1 0 0,0-2 0,0-1 0,0-1 0,2 19 0,-1-3 0,-1-13 0,-2-11 0</inkml:trace>
  <inkml:trace contextRef="#ctx0" brushRef="#br0" timeOffset="-165345.46">13340 13708 24575,'0'19'0,"0"27"0,0-3 0,0-10 0,0 1 0,0 7 0,0 4 0,0-15 0,0-8 0,0 4 0,8-24 0,-6 7 0,7-9 0,-9 0 0</inkml:trace>
  <inkml:trace contextRef="#ctx0" brushRef="#br0" timeOffset="-164702.46">13592 14038 24575,'-30'-32'0,"2"-11"0,17 21 0,-15-8 0,22 10 0,-13 3 0,8 15 0,7-7 0,-7 9 0,18 9 0,19 2 0,13 25 0,0-12 0,-4 13 0,-9-9 0,2-6 0,1-3 0,5-10 0,-23-18 0,4-19 0,-34-22 0,7 24 0,-1 0 0,-20-12 0,12 3 0,28 31 0,-5-14 0,13 18 0</inkml:trace>
  <inkml:trace contextRef="#ctx0" brushRef="#br0" timeOffset="-164355.46">13904 13863 24575,'0'37'0,"6"-8"0,5 0 0,10 8 0,-3-8 0,3-6 0,18-21 0,-10 3 0,-2-1 0,-1-4 0,9-9 0,-35-10 0,0-12 0,-17 1 0,-1 7 0,-3 1 0,-4 9 0,-2 2 0,2-4 0,0 2 0,-20 4 0,32 9 0,-4 0 0,17 0 0</inkml:trace>
  <inkml:trace contextRef="#ctx0" brushRef="#br0" timeOffset="-164093.46">13904 13863 24575,'46'9'0,"-1"1"0,1-1 0,0 0 0,1-1 0,2 0 0,-7 2 0,-16 5 0,-21 35 0,12-25 0,0-3 0,-12 0 0,12-5 0</inkml:trace>
  <inkml:trace contextRef="#ctx0" brushRef="#br0" timeOffset="-163811.46">14137 13883 16208,'47'0'0,"1"0"0,0 0 0,-1 0 0,13 0 0,-1 1 0,-18 6 3000,-19 13-3000,-5 1 0,-17 8 0,-17-10 0,4 9 0,-33-6 0,18-7 0,-2-2 0,-6-7 0,1-1 0,-17 3 0,17-8 0</inkml:trace>
  <inkml:trace contextRef="#ctx0" brushRef="#br0" timeOffset="-163336.46">14759 13824 24575,'-53'-1'0,"0"0"0,4 8 0,10 6 0,19 10 0,10 23 0,1-25 0,9 8 0,10-3 0,6 2 0,16 8 0,-12-11 0,1-2 0,25-6 0,-25-17 0,7 9 0,-8-7 0,8 7 0,-7-9 0,25-9 0,-31 7 0,11-7 0</inkml:trace>
  <inkml:trace contextRef="#ctx0" brushRef="#br0" timeOffset="-163139.46">14468 14038 20408,'45'-8'0,"0"-1"0,1 0 0,-1 1 0,0-1 0,14-4 0,-4 0 0,-11 5 0,-1 8 0</inkml:trace>
  <inkml:trace contextRef="#ctx0" brushRef="#br0" timeOffset="-162493.46">12873 13649 24575,'0'45'0,"0"0"0,0 0 0,0 0 0,0 3 0,0 1 0,0-2 0,0-3 0,-1 11 0,2-4 0,7-1 0,1-8 0,-4-13 0,21-21 0,-24-8 0,6 0 0,-8 0 0</inkml:trace>
  <inkml:trace contextRef="#ctx0" brushRef="#br0" timeOffset="-161854.46">12620 13513 24575,'46'-13'0,"-1"-1"0,0 0 0,0 4 0,0 0 0,-9 2 0,-4 0 0,-5-2 0,0 2 0,5 4 0,8-5 0,3 1 0,-12 7 0,2 2 0,6-4 0,3 0 0,-2 0 0,2 2 0,1 0-492,3-4 1,5-2 0,-1 2 491,-12 3 0,-1 2 0,2-1 0,4-1 0,4 0 0,-1-1 0,-3 2 0,-2 0 0,-3 2 0,0-1 119,3 0 1,-1 0-1,0 0-119,12 0 0,-2 0 0,-12 0 0,-1 0-3207,12 0 0,-3 0 3207,-16 0 0,-1 0 0,-1 0 0,0 0 0,1 0 0,0 0 0,23 0 0,-17-4 0,3-1 10,4-1 0,3-1 0,-2 1-10,9-1 0,0 1 0,-5-1 0,3 1 0,-7 1 0,-12 5 0,-3 0 0,26 0 0,-31 0 0,14 0 0,0 0 0,-9 0 0,2 0 2928,2 0 0,-1 0-2928,-1 0 0,-2 0 0,18 0 0,-8 0 1038,-14 0-1038,2 18 0,-26-5 0,0 6 0,0-10 0</inkml:trace>
  <inkml:trace contextRef="#ctx0" brushRef="#br0" timeOffset="-161192.46">15556 13436 24575,'0'19'0,"0"9"0,0-6 0,0 14 0,0 3 0,1-11 0,-2 3 0,-6 11 0,-3 2 0,4-7 0,-1-1 0,-3-2 0,1-1 0,3-1 0,3-1 0,3 21 0,0-17 0,0-1 0,0 16 0,0-13 0,9-18 0,-7 18 0,7-14 0,-18 6 0,-2-4 0,-17-20 0,15 12 0,-13-17 0,15 0 0,1 0 0,-8 0 0,-10 0 0,4 0 0,-30 0 0,31 0 0,-10-8 0,-6-1-588,-3 6 0,-4 1 588,4-3 0,-2-2 0,0 2-884,2 4 0,-1 2 0,-2-1 884,5 0 0,-3-1 0,0 1 0,3 1 0,-3 4 0,3 2 0,-2-2 0,-8-2 0,-2-3 0,0 2 0,5 3 0,1 1 0,-3 0 0,-1-3 0,-3-1 0,-1 0 0,3 0-1839,-1 1 0,2 1 1,-3-1 1838,11-1 0,-3 0 0,0-1 0,0 1 0,1 2 0,-2 4 0,1 2 0,1 0 0,-2-3-923,-4-4 1,-2-3 0,2 0 0,1 3 922,-5 8 0,3 3 0,0-4 138,-2-8 0,0-3 1,8 2-139,-9 8 0,24-9 0,2 0 0,0 0 1252,36 0-1252,14-9 0,17 7 0,-18-7 0,-3 9 0</inkml:trace>
  <inkml:trace contextRef="#ctx0" brushRef="#br0" timeOffset="-157861.46">15751 13961 24575,'37'0'0,"-5"0"0,0-1 0,1 2 0,19 7 0,-14-7 0,-1 0 0,15 17-1303,-18-18 1,-3 2 1302,1 24 0,22-22 618,-30 22-618,30-15 0,-30 0 0,13 14 0,-1-12 0,-20 16 0,10-19 1987,-26-1-1987,0-9 0,-9 0 0,-11 0 0,-1 0 0,1 0 0,12 0 0</inkml:trace>
  <inkml:trace contextRef="#ctx0" brushRef="#br0" timeOffset="-157653.46">16257 14291 22236,'49'7'0,"1"0"0,0 1 0,2-1 0,0-1 0,-16-11 0,-21-23 0,0 4 0,-4-1 0,-11-10 0,0 0 0</inkml:trace>
  <inkml:trace contextRef="#ctx0" brushRef="#br0" timeOffset="-155205.46">18298 14388 24575,'11'22'0,"-2"-5"0,-9-17 0,0 0 0,0-8 0,-9 5 0,-10-5 0,-3-1 0,-6-2 0,0-17 0,-2 7 0,8-8 0,-4 1 0,1 13 0,-4 0 0,2-5 0,-2 1 0,-5 8 0,-1 1 0,-2-5 0,2 4 0,1 9 0,6-7 0,0 0 0,-3 7 0,3-6 0,9-1 0,-9 7 0,-2-24 0,-9 21 0,11-4 0,0 1 0,-16 8 0,-3 0 0,1 0 0,5 0 0,-8 0 0,10 0 0,2 0 0,15 0 0,-32 0 0,29 17 0,-30-12 0,43 12 0,-14-17 0,15 9 0,-9 2 0,-16 8 0,11 3 0,0 1 0,3-6 0,1 1 0,-3 6 0,2-1 0,-6 5 0,7 1 0,1-8 0,3 7 0,-3 9 0,-1-13 0,1 12 0,3-7 0,15-8 0,-33 16 0,20 2 0,-2-14 0,-2-1 0,-10 9-1306,16 10 1306,-12-21 0,14 8 0,-17 7 0,6-7 0,-6 0 0,17-2 0,-6 0 0,-3-6 0,7 6 0,-12 9 0,14-13 0,-3 3 0,0 0 0,1-4 0,-1 4 0,2 0 0,1 6 1306,-8 6-1306,-10 6 0,8-21 0,1 21 0,3-23 0,15 6 0,-7-17 0,9 6 0,0-15 0,-17 24 0,13-13 0,-22 32 0,15-12 0,-3-9 0,0-1 0,1-1 0,-4 4 0,17-15 0,0-1 0,0 25 0,0-20 0,0 13 0,0-11 0,0-14 0,0 22 0,26-12 0,15 16 0,-3-22 0,1-4 0,15 6 0,0-4 0,-2-1 0,-11-2 0,4 2 0,1 0 0,-16-3 0,-2-2 0,24 1 0,-15 0 0,0 0 0,-8 0 0,2 0 0,4 0 0,4 0 0,0 0-2380,13 0 0,-1 0 2380,3 1 0,0-2-104,-14-1 0,0-1 0,-1 0 104,8 2 0,-1 0 0,3-4 0,1 1-923,7 3 0,-3 2 923,-17-1 0,-1 0 0,8 0 0,-1 0 0,-14 0 0,0 0 0,8 0 0,-1 0 0,10 0 0,-14 0 0,1 0 0,14 0 4106,-15 0-4106,3 0 0,2 0 0,8 0 0,-4 0 0,2 0 0,2 0 0,-3 0 0,-14 0 0,0 0 179,14 0 0,-4 0-179,-14 0 0,30 0 2454,-31 0-2454,12 4 0,2 1 0,0-3 0,4 2 0,0 0 0,-7-4 0,20 0 0,-24 0 0,9-8 0,-17-3 0,-5-8 0,-17-18 0,-17 13 0,-5-21 0,1 32 0,3-5 0</inkml:trace>
  <inkml:trace contextRef="#ctx0" brushRef="#br0" timeOffset="-153736.46">18182 14563 24575,'41'11'0,"-13"6"0,-2 3 0,4 10 0,-6-10 0,2-1 0,15 11 0,-12-7 0,-4 0 0,-10 0 0,2-1 0,0 2 0,3 15 0,1-7 0,8 13 0,-10-23 0,9-3 0,-15-1 0,13 10 0,-15-4 0,0 4 0,15 6 0,-14-19 0,17 22 0,-19-9 0,8-6 0,-16 6 0,6-17 0,-8-3 0,18 1 0,-14-7 0,22 7 0,-24 8 0,15-4 0,-14 6 0,5-1 0,-8 1 0,18 3 0,-14 6 0,22-17 0,-24 6 0,15 2 0,-15-6 0,7 13 0,8-24 0,-12 7 0,12 0 0,-8-7 0,-7 24 0,6-22 0,-8 22 0,0-24 0,0 15 0,0 3 0,0-7 0,0 4 0,0-8 0,-8-7 0,-12 15 0,-10-15 0,-18 16 0,-1 1-208,20-8 0,-1 0 208,-19 8 0,19-2 0,12-14 0,18 5 0</inkml:trace>
  <inkml:trace contextRef="#ctx0" brushRef="#br0" timeOffset="-140105.46">13729 11297 24575,'-11'0'0,"2"0"0,9 0 0,0 0 0,9 0 0,18 0 0,8 0 0,2 0 0,2 0 0,10 0 0,1 0 0,-1 0 0,-5 0-2423,8 0 2423,-19 0 0,-1 0 0,18 0 0,-8 0 0,0 0 0,6 0 0,-3-1 0,-2 2 0,-8 7 0,12 3 0,-10 17 0,-13-13 0,-1 1 0,-1 3 0,0 0 0,2 1 0,-1-1 0,5 12 0,-17 5 2423,-2-14-2423,-12 12 0,-3 3 0,4 11 0,-7-6 0,1 0-498,6 8 498,-11-13 0,0-1 0,8 9 0,-7-1 0,-2 3 0,8 1 0,2 1 0,-2 3 0,1 0-730,0-3 0,1-1 730,4 4 0,0-4-2869,0-1 2869,4-14 0,1-1 65,-3 5-65,7-16 0,-9 7 0,0 1 0,0 1 0,8-9 1240,-6 5-1240,24-24 3107,-21 7-3107,12-9 0,-17 0 0,0 0 0</inkml:trace>
  <inkml:trace contextRef="#ctx0" brushRef="#br0" timeOffset="-139795.46">14468 12619 24575,'-22'25'0,"0"0"0,17 4 0,10-2 0,39 5 0,-6-16 0,1-4 0,13-3 0,-19-7 0,-3-4 0,-6-7 0,12-19 0,1 4 0,-13-12 0,2 24 0,2 4 0,-4-3 0,4 3 0,-20 8 0</inkml:trace>
  <inkml:trace contextRef="#ctx0" brushRef="#br0" timeOffset="-138328.46">14234 10791 24575,'-39'20'0,"18"8"0,3 2 0,36 9 0,-5-9 0,15-2 0,8 0 0,8-15 0,5-4 0,-5 3 0,1-5-1962,-2-9 0,4-5 0,-5-1 1962,-4 3 0,-5-5-40,-6-15 0,-6-4 40,-4-3 0,-17-16 0,-26 9 0,-6 9-947,-4 10 1,-4 3 946,5 5 0,-1 3 0,-8-2 0,1 2 0,12 2 0,2 5 0,-6 13 0,5 4-24,6 0 0,-2 14 0,26-21 0</inkml:trace>
  <inkml:trace contextRef="#ctx0" brushRef="#br0" timeOffset="-130178.46">19329 13999 24575,'11'-10'0,"6"1"0,2 9 0,3 0 0,6 0 0,-8 0 0,8 0 0,-7 0 0,-1 26 0,-12-2 0,-7 3 0,-2 2 0,1 3 0,0 22 0,-8-30 0,-5 11 0,-2 1 0,-9 1 0,-4 6 0,2 5 0,17-13 0,3 1 0,-10 8 0,6 1 0,18-1 0,10-2 0,1-10 0,3-3 0,-2 0 0,3-2 0,8-10 0,1-4 0,0 6 0,-2-19 0,-12-2 0,-18-6 0,-18 25 0,-3-4 0,-1 32 0,5-21 0,21 6 0,10 8 0,2 0 0,7 10 0,6 1 0,-1-8 0,4 4 0,1 0 0,-3-3-1710,-2-2 1,-2-2 0,0-2 1709,4-3 0,0-2 0,-8-2 0,-8-1 0,-10-2-1360,-21 0 0,-9-2 1360,-4 3 0,-3-2 0,-14 0 0,-6-3 0,16-5 0,-2-2 0,1-1 0,-12-1 0,1-3-181,10 0 1,-1 0 0,4-1 0,7-4 0,2-2 0,-25-3 0</inkml:trace>
  <inkml:trace contextRef="#ctx0" brushRef="#br0" timeOffset="-128632.46">16762 14738 24575,'0'50'0,"0"-18"0,0 1 0,0 19 0,0-19 0,0 1 0,0-4 0,0-2 0,0 4 0,0-6 0,0-26 0,0 0 0</inkml:trace>
  <inkml:trace contextRef="#ctx0" brushRef="#br0" timeOffset="-128120.46">16782 14719 24575,'44'-8'0,"0"0"0,0 0 0,1-1 0,7-1 0,-1 1 0,-10 2 0,7 7 0,-18 0 0,-10 0 0,-3 0 0,-15 0 0,7 9 0,-9-7 0,0 24 0,0-4 0,0 17 0,0-9 0,0 7 0,0 10 0,0 5 0,12-23 0,2 0 0,-8 19-430,29-18 430,-33-10 0,7-3 0,-9-15 0,0 7 0,-35-9 0,-8 0 0,1-1 0,-3 2-2389,2 7 0,-2 1 2389,-7-7 0,-2 0 0,7 6 0,-3 3 0,4-4 0,1-5 0,0-2-805,1 4 0,-3 1 0,12 4 805,9 10 15,0 11 1,29-8 0,5-5 0</inkml:trace>
  <inkml:trace contextRef="#ctx0" brushRef="#br0" timeOffset="-127255.46">17443 14913 24575,'-24'9'0,"26"10"0,22 3 0,1-9 0,4 2 0,4 8 0,1-1 0,-6-9 0,0 0 0,13 19 0,0-1 0,-11-19 0,-2 0 0,-1 10 0,-2 1 0,14-1 0,-21 6 0,-18-17 0,0-3 0</inkml:trace>
  <inkml:trace contextRef="#ctx0" brushRef="#br0" timeOffset="-126916.46">17812 15166 24575,'11'41'0,"-2"-4"0,8-18 0,-13 9 0,14-15 0,-18 13 0,0-24 0,8 16 0,-6-16 0,-2 6 0,-28-8 0,1 0 0,-4 0 0,-4 0 0,-1 0 0,-4 0 0,2 0 0,8-1 0,1 2 0,0 12 0,2 0 0,4-6 0,-3 19 0</inkml:trace>
  <inkml:trace contextRef="#ctx0" brushRef="#br0" timeOffset="-126469.46">18007 15516 24575,'0'-11'0,"0"3"0,-9 16 0,-2 20 0,0-4 0,3 13 0,8-9 0,0 2 0,0-8 0,0 4 0,0-24 0,0 6 0,0-8 0</inkml:trace>
  <inkml:trace contextRef="#ctx0" brushRef="#br0" timeOffset="-126038.46">18007 15360 24414,'47'-4'0,"0"0"0,0-1 0,0 1 0,0 0 0,11-1 0,3-1 0,-8 2 0,-15 2 0,-15 2 80,23 0-80,-25 8 27,-1 20-27,-11 5 0,-8-6 0,-2 2 13,-8 12-13,8-13 0,0 0 0,-8 4 0,9 14 41,0-33-41,0 13 0,0-24 0,0 15 0,0-15 0,0 7 0,-17-9 0,-5 0 0,-10 2 0,-11 2 0,2-1 0,-5-2 0,-1 0-754,6 1 0,-4 0 0,0 1 1,7-2-1,3 0 0,3-2 0,2 1 1,0 0-1</inkml:trace>
  <inkml:trace contextRef="#ctx0" brushRef="#br0" timeOffset="-122688.46">18221 15535 24575,'-42'26'0,"6"7"0,8 8 0,6-13 0,-23-2 0,12-5 0,-14 1 0,16 4 0,-5-24 0,-12 15 0,19-15 0,-2-1 0,-20 11 0,-2 1 0,7-6 0,-1-1-992,-6 4 1,0 0 991,5 0 0,1-3-1805,6-5 0,2-2 1805,4 4 0,1 1-1315,1 0 1,1-1 1314,3-3 0,0 0-833,-23 7 833,20-8 0,-1 0 0,-5 9 0,1 0 0,5-7 0,-1 0 0,-5 6 0,-5 2 0,5-2 0,5-6 0,-1-2 408,-6 3 0,-5 0 0,3 0-408,-6-3 0,3 0 0,-4 0 0,-2 0 77,9 0 1,-2 0 0,3 0-78,2 0 0,0 0 0,-3 0 0,-3 0 0,2 0 0,1 0 0,2 0 0,-7 0 0,-1 0 1197,1 0 1,-1 0-1198,10 0 0,-1 0 0,-1 0 0,-5 0 0,-2 0 0,1 0-547,3 0 1,1 0-1,-2 0 547,4 0 0,-1 0 0,-1 0 0,-2 0 0,-8 0 0,-2 0 0,0 0 0,2 0-1506,-1 0 0,1 0 1,0 0 1505,3 0 0,-2 1 0,3-1 0,6-1-840,0-4 1,6 1 839,-3 3 0,0 0-553,0-2 0,0-3 553,6-3 0,-3 1 0,-2 6 0,-3 2 0,1-2 0,-8-7 0,-1 0 0,8 5 0,-2 2 0,2 0 0,-12 1 0,2 0 640,7-4 0,-1 1-640,6 3 0,-3 2 0,0-1 0,3-2 0,0-1 0,-4-1 418,-3 2 1,-4-1-1,-2 0 1,4 1-419,-6-2 0,2 0 0,0 1 0,0 0 0,-1 1 0,2-2 0,3-1 0,2-2 0,4 2 0,8 3 0,1-1 0,-18-10 0,1 1 1750,19 10 0,1 1-1750,-2-7 0,-3-1 0,-17 8 0,-6 0 0,8-7 0,-3-2 0,-2 2 0,12 6 0,-1 1 0,0 1 0,0-1 0,-11-5 0,0-1 0,1 2 0,5 4 0,2 2 0,5-1 0,7 0 0,3 0 0,-14 0 0,1 0 0,16 0 0,0 0 0,-14 0 0,-1 0 0,3 0 0,0 0 0,-6 0 0,-1 0 0,4 0 0,2 0 0,3 0 0,-2 0 0,-1 0 0,-3 0 0,2 0 0,-1 0 0,0 0 618,-1 0 0,-2 0 0,0 0-618,7 0 0,1 0 0,2 0 0,-11 0 0,0 0 0,5 0 0,-3 0 0,-1 0 0,2 0 0,-1-1 0,1 2 0,3 4 0,0 2 0,-1-1 0,-5-5 0,0 0 0,3 1 0,1 6 0,2 1 0,-8-4 0,-4-1-880,7-1 0,-2 1 1,0 0 879,9-1 0,1 0 0,0 2 0,-9 3 0,0 2 0,5-3-1643,7-4 1,3-1 1642,-4 6 0,-1 1 220,-13-4 0,-2-1-220,14-1 0,-1-1 0,-2 4 0,2 1 0,-2 4 0,0-1 0,2-2-851,-3-2 1,2-2-1,1 1 851,-13 9 0,3-2 0,13-7 0,0-1 1102,-6 0 0,0 3-1102,10 7 0,-1 0 0,-17-8 0,3 1 1749,21 6 0,2 0-1749,-4-7 0,-1-1-2039,-2 4 1,0 1 2038,-20 1 0,14 2 0,0 0 2216,-14 0-2216,19-4 0,1 1 1268,-9 7-1268,-6-14 0,25 22 824,-4-20-824,15 21 6211,-17-24-6211,7 15 0,-7-15 0,0 24 0,15-13 1729,-22 15-1729,22-8 0,-6-9 0,-7 14 0,13-12 0,-7 7 0,3-3 0,15-15 0,-7 24 0,-8-21 0,4 29 0,-6-30 0,1 22 0,16-23 0,-7 22 0,1-12 0,6 16 0,-7-1 0,9-15 0,0 12 0,0-22 0,0 5 0,0-8 0,0 0 0,-17 0 0,12 0 0,-12 0 0,17 0 0,0 0 0,-9 0 0,7 0 0,-15 0 0,-2 0 0,6 0 0,-13-8 0,24 5 0,-7-22 0,9 12 0,0-33 0,0 22 0,0-12 0,0 16 0,0-8 0,0 7 0,-9-7 0,7-1 0,-7 16 0,9-4 0,0 17 0,0 0 0,0 17 0,0 5 0,0 5 0,0 2 0,0 23 0,0-2 0,0-18 0,0-2 0,0-4 0,0 28 0,9-41 0,36 5 0,9-18 0,-12-5 0,7-1 0,-1-1 0,-7 3 0,-1 0 0,4-1-1357,-2 0 0,3-1 0,3 0 1,-1 0-1,-4 1 1357,9 0 0,-3 2 0,1 0 0,-7 3 0,3-1 0,-3 2 0,-6-1 0,-4 1 0,-6 1 0,8 6 0</inkml:trace>
  <inkml:trace contextRef="#ctx0" brushRef="#br0" timeOffset="-121016.46">6942 18160 24575,'0'37'0,"0"13"0,-1-7 0,2 0 0,1-14 0,5-2 0,23 17 0,11-8 0,-9-25 0,5-7 0,2 3 0,6 1 0,2-1 0,-3-3 0,-1-2 0,-2-3 0,3 0-747,-1 1 0,4 0 1,-1 0-1,-3 0 747,-1 0 0,-2 0 0,-1 0 0,15 3 0,-2 3 351,-3 3 1,-5 1-352,1 3 0,-12-3 0,-3-2 0,-9-8 0,7 0 0,1 0 0,9 0 0,-9 0 0,1 0 0,0 0 0,0 0 0,9 0 0,-2 0 0,6 0 0,-10 2 0,-3-4 2284,-6-16-2284,4-21 0,-46-4 0,13 14 0,-5 2 0,-35-3 0,32 10 0,-4 12 0</inkml:trace>
  <inkml:trace contextRef="#ctx0" brushRef="#br0" timeOffset="-119105.46">7137 19308 24575,'21'-22'0,"-4"5"0,-17 17 0,0 8 0,0-6 0,0 33 0,-17 6 0,15-12 0,0 3 0,-7 2 0,1-2 0,8 1 0,0-7 0,0-26 0,0 0 0,17-9 0,4 7 0,27-7 0,-16 9 0,22 0 0,-21 0 0,14 0 0,-8 9 0,-17 2 0,-5 17 0,-34-6 0,-22 6 0,-13-18 0,23 0 0,0-2 0,-4-8 0,1 2 0,2 11 0,-1 0 0,-3-9 0,-1-4 0,-14 0 0,20-4 0,21-14 0</inkml:trace>
  <inkml:trace contextRef="#ctx0" brushRef="#br0" timeOffset="-118853.46">7039 19288 24575,'42'-3'0,"-1"1"0,1-1 0,0 0 0,7 0 0,-2 0 0,-7 1 0,7 2 0,-14 8 0,-1 1 0,13-5 0,3 14 0,-31-18 0</inkml:trace>
  <inkml:trace contextRef="#ctx0" brushRef="#br0" timeOffset="-118471.46">7739 19366 24575,'26'-33'0,"-3"14"0,4 4 0,4 12 0,1 4 0,-3-6 0,0 1 0,25 4 0,-30 0 0,12 35 0,-25 8 0,-5-1 0,-3 2 0,-3 10 0,0-12 0,0-4 0,0-12 0,0 28 0,0-32 0,0-3 0,0-10 0,0-9 0,0 0 0</inkml:trace>
  <inkml:trace contextRef="#ctx0" brushRef="#br0" timeOffset="-118305.46">7720 19482 10847,'51'-4'0,"0"0"0,0 0 0,0-1 0,0 1 0,6-1 0,1 0 0,-4 0 0,-9 3 0,-6 1 0,-7 2 0,11-1 0</inkml:trace>
  <inkml:trace contextRef="#ctx0" brushRef="#br0" timeOffset="-110247.46">18240 15749 24575,'-11'-32'0,"-15"6"0,22 17 0,-13 7 0,17-6 0,0 8 0,0 0 0,0 8 0,0 3 0,0 26 0,-9 4 0,-10 8 0,-20-10 0,10-15 0,-1-2 0,-13 1 0,6 4 0,-6 0 0,7-14 0,-4-4 0,2 2-258,4 5 0,2 1 0,-4-3 258,-13-4 0,-5-4 0,2 0 0,7 3 0,1 0 0,-1-1 0,-6-4 0,-2-1 0,-3 1-1306,10 1 1,-2 0-1,-2 2 1,1-1-1,4-1 1306,-11 0 0,4-1 0,-2 0-369,8 0 1,-2 1-1,1 0 1,4-2 368,-12-2 0,4-2 0,2 1 0,-1 0 0,-3 4 0,0 1 0,5-4 0,-1 0 0,8 2 0,-2 0 0,4 0 0,0-3 0,0 0 0,-3-1 0,-3 0 0,7 3 0,-10 6 0,0-6 0,-3-2 0,10 4 0,2 1 0,3 4 0,-2-1 0,-13-6 0,3 1-813,3 14 813,12-12 0,1-2 5394,2 0-5394,-13 1 0,-3 0 0,-6-4 0,6 0 0,-1 0 0,15 0 0,-1 0 594,-12 0 0,-5 0-594,6 0 0,-3 0 0,0 0-1162,-1 0 0,0 0 1,1 0 1161,-8 0 0,2 0 0,3 0 0,3 0 1635,-7 0-1635,16 0 0,-2 0 0,-3 4 0,2 1 0,-4 6 0,-9 0 0,17 14 0,-13-12 0,7 16 385,6-13 1,3 4-386,20 5 0,2 0 2043,-16-7 0,2-1-2043,13 17 0,-4-25 0,17-7 0,0 7 0,0-9 0,0 0 0,0-9 0,0-11 0,0-1 0,-9-16 0,7 7 0,-15 0 0,14 10 0,-5 37 0,8-1 0,8 29 0,3-15 0,25-13 0,8-4 0,-10-2 0,1-2-529,19-3 1,-2-3-1,-2-3 1,-24 0-1</inkml:trace>
  <inkml:trace contextRef="#ctx0" brushRef="#br0" timeOffset="-108249.46">13262 18160 24575,'-11'20'0,"2"-9"0,9-11 0,0-3 0,0-14 0,0 6 0,0-17 0,-25 7 0,1 6 0,-2 2 0,-5 6 0,-1 3 0,2-2 0,2 3 0,-9 12 0,26 19 0,3-4 0,8 21 0,0-15 0,0 9 0,8 0 0,3-9 0,10-10 0,3-3 0,2-4 0,6 8 0,-1 1 0,-7-7 0,4 13 0,-63-2 0,16-21 0,-21 4 0,0-1 0,23-8 0,-18-17 0,44-5 0,2-17 0,17 19 0,6 1 0,5-11 0,-10 19 0,-2 3 0,-9-1 0</inkml:trace>
  <inkml:trace contextRef="#ctx0" brushRef="#br0" timeOffset="-107688.46">13592 18180 24575,'-20'-33'0,"-1"1"0,-1-7 0,-1 9 0,-7 26 0,0-14 0,-16 18 0,22 18 0,-4-6 0,2 17 0,22 7 0,-13-12 0,34 13 0,22 0 0,-4-22 0,-9 3 0,2-2 0,10-14 0,-13 10 0,0 2 0,16-1 0,-4 7 0,-9-12 0,-15 1 0,4-7 0,-17 15 0,0-14 0,0 5 0,-52 9 0,5-12 0,8 5 0,0-3 0,-8-24 0,1-5 0,31-8 0,-11-15 0,52 21-162,-10 0 1,0 2-1,17 10 1,-7-6-1</inkml:trace>
  <inkml:trace contextRef="#ctx0" brushRef="#br0" timeOffset="-89680.46">1167 15594 24575,'-33'0'0,"7"0"0,26 0 0,9 0 0,28 0 0,15 0-2464,-15 0 0,5 0 0,0 0 2464,5-1 0,3 2 0,-8 0 0,6 2 0,1-1 0,-5 0-467,0-1 1,-2 0 0,0 0 466,7 1 0,0 2 0,-2-2-868,3-1 1,-5-2 867,4 1 0,-20 0 0,-21 0 0</inkml:trace>
  <inkml:trace contextRef="#ctx0" brushRef="#br0" timeOffset="-89381.46">1886 15399 24575,'49'1'0,"-1"1"0,1-1 0,0 0 0,4-7 0,-1-1 0,-8 9 0,-8 17 0,-7 5 0,9 15 0,-42 13 0,-1-18 0,-5-1 0,-13-9 0,-4 1 0,-2 21 0,2-1-715,10-20 0,2 0 0,-1 9 0,4-3 0,3-14 0</inkml:trace>
  <inkml:trace contextRef="#ctx0" brushRef="#br0" timeOffset="-86005.46">20301 13824 23724,'0'55'0,"0"0"0,0 0 0,0 0 0,0 0 0,0 1 0,0-2 0,0 0 0,0 2-1075,0-11 0,0 3 0,0 0 0,0 0 0,0-1 0,0-2 1075,0 8 0,0-2 0,0-1 0,0 3-851,0-1 1,0 3 0,0 0-1,0-1 1,0-4 850,0-4 0,0-3 0,0-2 0,0 2 0,0 5 0,0 2 0,0-3 0,0-8 443,0-7 0,0-4-443,0 4 0,0-1-613,0 18 613,0-14 536,0 0 1,0-35 0,0 0 0</inkml:trace>
  <inkml:trace contextRef="#ctx0" brushRef="#br0" timeOffset="-85755.46">20554 13824 24575,'0'55'0,"0"-1"0,1 1 0,-1-1 0,0 1 0,0-1 0,1 1 0,-1-1 0,0 1 0,1 2 0,0-3 0,1-2 0,-1-1 0,0 3 0,0 2-926,-2-9 1,0 3 0,0 2 0,0 0 0,-1 1 0,1-1-1,0-1 1,0-3 0,1-2 925,0 6 0,1-2 0,0-2 0,1-1 0,0-3 0,1-2-760,1 5 1,1-4 0,0-1 0,0 1 759,-2 8 0,-1 2 0,1-4 0,2-9 0,12 12 0,-17-18 0</inkml:trace>
  <inkml:trace contextRef="#ctx0" brushRef="#br0" timeOffset="-83805.46">20748 14485 24575,'47'-16'0,"-1"0"0,1 1 0,-3 4 0,-16 10 0,2 2-1230,19-1 1,9 0-1,0 0 1230,-5 0 0,0-1 0,3 2 0,-13 1 0,3 2 0,0 0 0,0 0 0,-5-1 383,8 0 0,-4 0 0,0 4-383,3 10 0,-1 6 0,-6 0 0,-11-2 0,-2 3-295,4 5 1,4 5-1,0 3 1,-6 0 294,-7 0 0,-4 1 0,-1 3 0,3 0 0,0 4 0,-2 0 0,-4-3-1246,-5 0 1,-4-2-1,-5-1 1246,-6 14 0,-9-2 112,-3-14 0,-6 0 0,-2-1-112,-5 2 0,-4-1 0,-1 0-845,-1 1 0,0-1 0,-5 1 845,9-11 0,-3 1 0,-1 0 0,-1-1 0,2-1 0,-2 1 0,1-2 0,0 0 0,1-1 0,0-1 0,0 0 0,0 0 0,-1 1 0,-7 7 0,-3 3 0,3-1 0,4-6 0,3-2 0,-1 0 0,0 2 0,-5 5 0,-1 2 0,3-2-705,6-4 1,2-1 0,0 1 0,0 0 704,1 0 0,-1 0 0,1 1 0,0 0 0,-2 2 0,-2 0 0,3-1 0,2-1 919,-5 10 1,1 0-920,6-8 0,-2 1 0,4 0 0,3 4 0,1 1 251,-4-4 0,-3 2 1,4-1-252,2 7 0,2-2 0,0-11 0,1-2 1241,4 4 1,6-8-1242,10-20 6482,0 24-6482,0-22 913,0 13-913,0-17 0,0 0 0,-8 0 0,6-17 0,-16-5 0,-1-16 0,6 16 0,-4 5 0,17 17 0,0 0 0,17 0 0,-13 0 0,14 0 0</inkml:trace>
  <inkml:trace contextRef="#ctx0" brushRef="#br0" timeOffset="-82705.46">17657 16780 24575,'-4'44'0,"0"0"0,1 0 0,6 0 0,5 3 0,0 0 0,-1-2 0,-2 3 0,0-2 0,2 3-2458,2 1 0,3 4 1,0-2-1,0-9 2113,3-7 0,-2-3 345,-3 16 0,2-8 2705,16-19-2705,7-19 0,1-6 0,6-10 0,-8 3 0,-4 1 0,-12 0 0</inkml:trace>
  <inkml:trace contextRef="#ctx0" brushRef="#br0" timeOffset="-82333.46">19076 16702 24575,'-5'41'0,"-1"0"0,1 0 0,0 0 0,-1 3 0,0 1 0,2-1 0,2-2-1989,6 6 1,2-1 0,2 1 1988,-3-6 0,0 2 0,0-2 0,1-4 0,5 7 0,0-3-17,-1 11 0,-3-5 0,-7-15 0,0-8 0</inkml:trace>
  <inkml:trace contextRef="#ctx0" brushRef="#br0" timeOffset="-81482.46">17637 17071 18066,'52'-14'0,"0"0"0,0 0 0,0 0 0,-1 0 0,1 0 0,0 0 0,0 0 0,1 0 0,0-1 0,1 1 0,-2 0 0,-3 1 0,-3 1 0,-5 1-1068,9-1 0,-7 3 1,-4 0-1,38-8 0,-77 17 1</inkml:trace>
  <inkml:trace contextRef="#ctx0" brushRef="#br0" timeOffset="-81299.46">17793 17324 22007,'51'-15'0,"-1"0"0,1 0 0,0 0 0,0 0 0,4 1 0,0-1 0,-2 0 0,-4 0 0,-5 0 0,-4-1 0,-1 1 0,0 1 413,17-3 1,-1 2 0,-16 4-414,-22 2 0,-32 15 0,-16 7 0,1 0 0</inkml:trace>
  <inkml:trace contextRef="#ctx0" brushRef="#br0" timeOffset="-81133.46">17657 17558 21157,'48'-15'0,"-1"1"0,1-1 0,0 1 0,0 0 0,0-1 0,-2 1 0,-1-1 0,0 0 0,0 0 0,0 0 0,-1 1 0,6-3 0,-1 1 0,1 0 0,-2 0 0,1 1-810,2-1 1,1 0-1,-1 0 1,-4 1-1,-6 2 1,9-4-1,-5 2 1,7 2-1,0 0 1</inkml:trace>
  <inkml:trace contextRef="#ctx0" brushRef="#br0" timeOffset="-80633.46">19932 16974 14758,'45'-12'0,"-1"-1"0,1 1 0,0 0 0,-3 2 0,-1 1 0,0-1 0,-3 0 0,2-5 0,-3 0 0,3-1 0,-2 4 0,3-1 0,0 1 0,-3 0 1046,0-3 1,-2 0 0,0 1-1047,1 1 0,0 0 0,-5 3 0,11 1 0,-43 9 0</inkml:trace>
  <inkml:trace contextRef="#ctx0" brushRef="#br0" timeOffset="-80455.46">19854 17285 24575,'50'-14'0,"0"0"0,0-1 0,0 1 0,0-1 0,0 1 0,-1 0 0,-2-1 0,-1 1 0,0 0 0,0 0 0,-2-1 0,1-1 0,-1 0 0,-1 1 0,-3 1-1081,8-1 0,-3 2 0,-2 0 1081,8-7 0,-3 3-1152,-3 11 1,-6 1 1151,-6-3 0,-7 16 0,-26-5 0,0 5 0</inkml:trace>
  <inkml:trace contextRef="#ctx0" brushRef="#br0" timeOffset="-80253.46">19873 17538 14217,'47'-6'0,"0"0"0,-1 0 0,1 0 0,0 0 0,0-2 0,0-2 0,0 1 0,-1-1 0,-2 2 0,-1 0 0,-3 0 0,1 1 0,1-3 0,3-2 0,1-2 0,2 0 0,-2 0 0,-2 3 0,12 1 0,-3 3 0,0-2 0,-9-1 0,1-3 0,-3 1 0,-6 4 0,-4 7 0,-6 0 0,2-8 0,-19 9 0</inkml:trace>
  <inkml:trace contextRef="#ctx0" brushRef="#br0" timeOffset="-80147.46">20710 17596 24575,'0'0'0</inkml:trace>
  <inkml:trace contextRef="#ctx0" brushRef="#br0" timeOffset="-52332.46">22382 7564 21622,'0'-52'0,"0"15"1419,-9 28-1419,7 18 498,-7 28-498,11-8 0,5 2 0,6 5 0,2-1 0,9 15 0,4-24 0,-19-26 0</inkml:trace>
  <inkml:trace contextRef="#ctx0" brushRef="#br0" timeOffset="-52188.46">22537 7427 24380,'0'45'0,"0"0"0,0-1 0,8 9 0,2-2 0,-5 0 0,3-7 0,11-5 0,-10-22 0</inkml:trace>
  <inkml:trace contextRef="#ctx0" brushRef="#br0" timeOffset="-51821.46">22965 7486 24575,'-27'47'0,"0"0"0,0 0 0,0 0 0,-4 0 0,1-2 0,13 1 0,21 1 0,11 1 0,3-7-816,2-11 1,3-2 815,1 11 0,3 5 0,-2-10-264,18-4 0,-22 0 1,-5-8-1,-7-22 1</inkml:trace>
  <inkml:trace contextRef="#ctx0" brushRef="#br0" timeOffset="-51671.46">22693 8069 12145,'49'-13'0,"-1"-1"0,1 1 0,-1-1 0,-4 2 0,0 0 0,-3 1 0,-3 3 0,9 2 0,-8 3 0,4 1 0,-8-7 0</inkml:trace>
  <inkml:trace contextRef="#ctx0" brushRef="#br0" timeOffset="-51403.46">23199 7914 20212,'-27'46'0,"0"0"0,2-1 0,15-7 0,32-21 0,10-4 0,16 6 0,3-14 0,-1-10 0,-13-14 2051,6-11-2051,-45 2 0,-13-1 0,-23 2 0,-6 3 0,13 2 0,-1 2 370,-17 2 0,5 11-370,16 24 0,19-4 0,9 6 0,0-10 0</inkml:trace>
  <inkml:trace contextRef="#ctx0" brushRef="#br0" timeOffset="-51120.46">23646 7952 24575,'-20'36'0,"0"-1"0,-1 0 0,8 15 0,16-11 0,24-29 0,10-9 0,15 3 0,-2-8 0,-21-13 0,-4-3 0,4 4 0,-11-3 0,-27-13 0,-16 0 0,-17 4 0,-7 6 0,9 5 0,0 1 0,-5 1 0,10 5 0,27 10 0</inkml:trace>
  <inkml:trace contextRef="#ctx0" brushRef="#br0" timeOffset="-50738.46">24424 7544 23498,'-25'40'0,"0"-1"0,0 0 0,0 1 0,-4 1 0,0-3 0,1 2 0,2 3 0,1 0 0,0-2-1143,-5 0 0,0 2 1143,10-2 0,0 5 0,1 1 0,2-6 150,-1 4 1,2-3 0,2-4-1,1 2 1,5-10 0,8-13 0</inkml:trace>
  <inkml:trace contextRef="#ctx0" brushRef="#br0" timeOffset="-50166.46">24385 7739 24575,'8'41'0,"3"13"0,2-26 0,2 2 0,1 5 0,-1 1 0,-4-5 0,-1-1 0,7 15 0,-8-34 0,-7-2 0,24-9 0,-4-9 0,13-1 0,3 0 0,10-3 0,-16 4 0,1 1 0,12 8 0,-21 9 0,4 2 0,-20 25 0,-42-3 0,18-9 0,-3-1 0,-16-10 0,-5-4 0,6 5 0,-1-2 0,-2-9 0,-3-4 0,4 1 0,-16 9 0,18-9 0,-1 0 0</inkml:trace>
  <inkml:trace contextRef="#ctx0" brushRef="#br0" timeOffset="-49549.46">25027 8030 22888,'-13'0'0,"-13"0"0,-24 3 0,-4 3 0,24-1 0,2 1 412,-7 1 1,7 5-413,19 33 0,44-10 0,-15-14 0,3-3 0,6-6 0,3-7 0,0-11 0,0-5 0,18-2 283,-9-15-283,-13-17 0,-19 19 0,-9-28 0,0 41 143,0 13-143,0 13 436,0 15-436,0-9 0,26 18 0,-11-13 0,22 4 0,-18-20 0,9-8 0,2-8 0,9 6 0,-8-33 0,-3 20 0,-18-13 0,8 19 0,1 9 0,11 9 0,-2-8 0,1 0 0,14 8 0,-4-9 0,-22 0 0,-34 0 0,4-9 0,-7 7 0,3-24 0,23 4 0,23-8 0,-12 11 0,17 10 0</inkml:trace>
  <inkml:trace contextRef="#ctx0" brushRef="#br0" timeOffset="-49064.46">25940 7466 24575,'20'44'0,"1"-21"0,3-3 0,11-1 0,12-6 0,-27 4 0,-12-17 0</inkml:trace>
  <inkml:trace contextRef="#ctx0" brushRef="#br0" timeOffset="-48982.46">25940 7466 24575,'0'0'0</inkml:trace>
  <inkml:trace contextRef="#ctx0" brushRef="#br0" timeOffset="-48315.46">22635 7739 24575,'-17'38'0,"0"0"0,0 1 0,1-1 0,-4 3 0,0 1 0,-2 2 0,0-1 0,2-3-157,-7 10 1,2-3 0,-1 0 0,0 3 0,-1 0 0,5-11 0,-4-5-1</inkml:trace>
  <inkml:trace contextRef="#ctx0" brushRef="#br0" timeOffset="-47537.46">21760 9022 24575,'17'45'0,"0"1"0,-10-14 0,3-6 0,17-9 0,1-8 0,-16-9 0,6 0 0</inkml:trace>
  <inkml:trace contextRef="#ctx0" brushRef="#br0" timeOffset="-47435.46">21954 8983 24575,'15'40'0,"-1"-1"0,0 1 0,4 7 0,-1 1 0</inkml:trace>
  <inkml:trace contextRef="#ctx0" brushRef="#br0" timeOffset="-44499.46">22440 9002 24575,'-5'40'0,"-1"0"0,6 3 0,0-1 0,-1-7 0,5-1 0,12-4 0,2 0 0,-11 4 0,1-3 0,29 1 0,-22-4 0,-2-2 0,0-10 0,4-42 0,-17-13 0,3-3 0,3-1 0,13 2 0,-6 13 0,22 20 0,-22 16 0,32 20 0,-21-4 0,-6 6 0,1 3-1111,0-2 0,-1-2 1,-3 17-1,11-3 1</inkml:trace>
  <inkml:trace contextRef="#ctx0" brushRef="#br0" timeOffset="-44199.46">22965 9333 24575,'-1'53'0,"0"0"0,13-3 0,13-12 0,20-30 0,7-13 0,-11 1 0,-2-3-1016,9-5 1,-14-7 1015,-43-19 0,-8 16 0,-7 5 0,-11 4 0,-7 4 0,2-1 0,-2 1 0,0 2 0,-7 5 0,1 2 0,2-5 0,6 1 653,14 4-653,54 9 0,-13-7 0,11 7 0</inkml:trace>
  <inkml:trace contextRef="#ctx0" brushRef="#br0" timeOffset="-43465.46">23374 9333 24575,'14'41'0,"0"0"0,-8-6 0,1-5 0,10-11 0,-17-10 0,0-35 0,0 11 0,0-22 0,9 0 0,-1 8 0,3 0 0,19-8 0,-8-6 0,-5 52 0,-8 28 0,-7-12 0,3 10 0,-1 2 0,-4 15 0,0-9 0,0-9 0,0-42 0,8-20 0,9-5 0,3-1 0,6-14 0,1 5 0,0 15 0,-5 41 0,-3 11 0,5 1 0,4 1 0,-7-4 0,3-5 0,14-5 0,2-6 0,10-6 0,4 0 0,-25-16 0,0-3 0,16 2 0,-15-9 0,-6-2 0,-13-3 0,-2-7 0,-26 16 0,-9 5 0,-12 3 0,-4 6 0,3 6 0,0 4 0,-14 5 0,7 8 0,27 6 0,5 5 0,-3 7 0,6 1 0,15-2 0,9-1 0,16 5 0,9-5-779,11-13 1,4-6 778,-14-4 0,1-3 0,0-1 0,1-2 0,0-2 0,0-2 0,-1-3 0,0-1 0,-3 0 0,-3 4 0,-1 0 0,-3-7 0,0 0 0</inkml:trace>
  <inkml:trace contextRef="#ctx0" brushRef="#br0" timeOffset="-43182.46">24832 9002 24575,'-33'34'0,"0"0"0,0 0 0,0-2 0,0 1 0,4 3 0,6 1 0,3 4 0,2 0 0,1-4-1031,-6 9 1,3-1 0,5-1 0,2 3 0,6-11 0,7-10 0</inkml:trace>
  <inkml:trace contextRef="#ctx0" brushRef="#br0" timeOffset="-42314.46">24949 9333 24575,'-37'12'0,"0"0"0,1 1 0,-2-3 0,6 3 0,-2 24 0,34-9 0,0-6 0,17-3 0,13-10 0,20-9 0,0-9 0,-17 1 0,-1-3 0,2-11 0,-6 7 0,-2 2 0,-4 2 0,23 20 0,-12 13 0,-1-11 0,0-1 0,-6 7 0,9-17 0</inkml:trace>
  <inkml:trace contextRef="#ctx0" brushRef="#br0" timeOffset="-41798.46">25065 8925 24575,'28'40'0,"-1"1"0,1-1 0,0 1 0,5 2 0,0-2 0,-4-2 0,-2 5 0,-5-6 0,6-4 0,-19 3 0,-9-28 0,0-9 0,0 0 0,0-17 0,0-14 0,0-1 0,35 4 0,17 19 0,0 10 0,1 7 0,-22 5 0,-3 2 0,7-5 0,-10 4 0,-30 12 0,-16 2 0,-21-2 0,-9-3 0,11-1 0,-2 0 0,-1-5 0,-4-1 0,8-4 0,-5-1 0,10-3 0</inkml:trace>
  <inkml:trace contextRef="#ctx0" brushRef="#br0" timeOffset="-41216.46">25668 9333 23776,'9'52'0,"10"-27"0,7-5 0,28-9 0,-23-9 0,-1-4 0,0-9 0,-6-6 395,-11-24-395,4-9 0,-17 11 134,0 20-134,0 10 67,0 18-67,0 19 203,0-4-203,9 30 0,1-31 0,36 6 0,6-21 0,0-16 0,-16-21 0,-27 6 0,-9-14 0,0 9 0,0 6 0,0 3 0,17 36 0,-12 7 0,20 15 0,-22 6 0,5-30 0,-8 11 0,0-34 0,9-12 0,-7-2 0,16-6 0,7 2 0,18 9 0,-17-1 0,0 2 0,8 13 0,-5 6 0,-14-3 0,11 0 0</inkml:trace>
  <inkml:trace contextRef="#ctx0" brushRef="#br0" timeOffset="-40931.46">26407 8886 24575,'20'49'0,"0"1"0,1 0 0,-5-7 0,0-2 0,-1 0 0,1-2 0,0-1 0,-2-3-2797,-3 3 1,1-2 2796,7-2 0,-1-1 1670,-7 12-1670,-3-23 0,-8-3 0,0-10 0,0-9 0</inkml:trace>
  <inkml:trace contextRef="#ctx0" brushRef="#br0" timeOffset="-40799.46">26563 9352 24575,'44'-5'0,"0"0"0,1-1 0,-1 1 0,4-2 0,-3 0 0,-11 3 0,-8 4 0</inkml:trace>
  <inkml:trace contextRef="#ctx0" brushRef="#br0" timeOffset="-40546.46">26991 9255 24575,'-50'4'0,"0"-1"0,0 1 0,3 3 0,2 2 0,14 1 0,20 3 0,3 24 0,8-24 0,17 21 0,5-30 0,17 22 0,7-21 0,-2 1 0,-9 31 0,0-25 0,-10 0 0,-44 16 0,-16-21 0,-3-6 0,5-1 0,3 0 0,0 0 0</inkml:trace>
  <inkml:trace contextRef="#ctx0" brushRef="#br0" timeOffset="-40065.46">27068 9430 24575,'31'-43'0,"-1"0"0,-17 3 0,-15 11 0,-42 30 0,-12 15 0,21-6 0,3 1 0,-4 3 0,12 3 0,41 19 0,-4-23 0,32 13 0,-17-20 0,3-1 0,8 9 0,2 0 0,-6-7 0,1-1 0,6 6 0,-2-7 0,3-30 0,-4 9 0,-27-9 0,-7-4 0,-5 6 0,-17-5 0,13 10 0,-13 16 0,17 11 0,34 21 0,9 2 0,-18-15 0,2-5 0,7-7 0,-5-10 0,-20-24 0,-3-5 0,20-7 0,-23-10 0,-6 2 0,3 24 0,0-10 0</inkml:trace>
  <inkml:trace contextRef="#ctx0" brushRef="#br0" timeOffset="-39304.46">27749 9022 17714,'-25'40'0,"-1"0"0,1 0 0,0 0 0,0 0 0,0 0 0,-2 0 0,0 1 0,-1 0 0,1-1 0,1-2 0,3-3-415,-8 13 0,4-3 0,1-4 0,2-6 0,1-2 0,3-6 0,-6 8 0</inkml:trace>
  <inkml:trace contextRef="#ctx0" brushRef="#br0" timeOffset="-38649.46">25688 9955 16741,'10'38'0,"1"-1"0,0 0 0,4 5 0,1-1 0,-4-5 1723,-5-7 1,-1-4-1724,14 23 1347,-20-31-1347,-2-17 714,-7-9-714,43-19 0,-9 16 0,2 1 0,8-5 0,2 4 1163,5 5 0,0 5-1163,-6 0 0,-3 4 0,-6 9 0,-2 4 0,12 9 0,-63 23-561,-10-25 1,-6-5 560,0 0 0,-3-4 0,2-5 0,-3-2 0,6 0 0,10-1 0,4-2 0,-28-11 0,45 6 0,9-7 0</inkml:trace>
  <inkml:trace contextRef="#ctx0" brushRef="#br0" timeOffset="-38064.46">26388 10188 24575,'-20'-10'0,"-8"10"0,2 4 0,-4 2 0,-9 3 0,-2 2 0,5 2 0,-2 3 0,4 0-922,-1 1 0,5 1 922,-4 21 444,47-13-444,27-22 0,8-6 0,-18 3 0,1-2 0,15-7 0,3-4 0,-6-1 0,-4-4 0,-16-2 0,-1-1 0,8 5 0,-4 0 0,-6-13 0,-3 17 0,20 37 0,6-9 0,-14 7 0,0-2 0,-1-16 0,1-2 0,5 10 0,-1-2 0,3-7 1400,8 12-1400,-44-34 0,-9 4 0,7-7 0,10 12 0,23 16 0,18 12 0,-16-7 0,-7 4 0,-52-43 0,19-15 0,12 2 0,8 0 0,3 11 0,4 2 0,5 1 0,0 5 0,1 11 0</inkml:trace>
  <inkml:trace contextRef="#ctx0" brushRef="#br0" timeOffset="-37714.46">27166 9955 24575,'24'25'0,"1"0"0,-10-1 0,0-1 0,29 8 0,-29-12 0,39-19 0,-30-19 0,4-4 0,-2-2 0,-11-10 0,11-10 0,-35 34 0,7 37 0,-3 3 0,1 3 0,4 15 0,0 5 0</inkml:trace>
  <inkml:trace contextRef="#ctx0" brushRef="#br0" timeOffset="-27586.46">21896 7486 24575,'0'-11'0,"0"2"0,0 9 0,0 0 0,-52-8 0,22 6 0,-7 0 0,-10 2 0,5 2 0,8 1 0,-1 4-344,-5 4 0,-4 3 0,7 7 344,1 19 0,18 15-1046,21-15 1,9 8-1,8 4 1,3 2 0,0-1-1,-2-4 1046,-2-3 0,0-2 0,1 0 0,3 0 0,2 2-110,-2-5 1,3 3 0,2 1 0,1 1 0,0-1 0,0-1-1,-1-4 1,-2-3 109,7 7 0,0-4 0,-3-3 0,-1-1 0,3 8 0,-3-3 0,-3 0 0,0 7 0,-3-1 0,-3-3 0,-3-2 0,-6-5 0,-3-2 0,-2-5 0,-1-2-381,4 17 381,-9-23 471,0-3-471,0-10 6138,0-35-6138,0 20 1317,0-20-1317,0 43 0,0-4 0,8 27 0,1 8-1879,-7-14 0,0 2 1879,6 5 0,2 4 0,-2 0-1777,-4-3 1,-2 0 0,3 0 1776,6 4 0,3 0 0,-2 0 0,-4-2 0,-1-1 0,2 0-564,2-4 1,2 0-1,-1-3 564,1 0 0,3-3-140,8 5 1,8-2 139,-3-14 0,5-2 0,0-2 0,-2-1 0,2-3 0,4-2 0,9-1 0,6-2 0,3-4 0,-3-4 0,-5-6 0,0-6 0,-1 0 0,-2 2 0,10 3 0,-2 1 0,-3-2 0,-13-4 0,1-1 0,-1 1 0</inkml:trace>
  <inkml:trace contextRef="#ctx0" brushRef="#br0" timeOffset="-24699.46">23860 10461 24575,'-41'-11'0,"13"2"0,19 9 0,18 9 0,19 2 0,1 27 0,0 12 0,-10-17 0,-1 2 0,-1 3-1696,1 6 0,0 5 0,-2 1 0,-3-1 1696,-5-6 0,-1-2 0,-3 1 0,-2 3 0,0 4 0,-1 4 0,-3 2 0,-1 0 0,-3 1-757,-3-5 1,-3 2 0,-1 1 0,-2-1 0,1 0 0,1-2 756,3-4 0,0-1 0,1 0 0,-1 0 0,0-1 0,-1 2-506,-4 4 0,-1 3 1,-1 0-1,0-1 1,2-5-1,4-6 506,2 1 0,2-7 0,1 0-540,-4 17 0,3-5 540,5-19 0,4-1 721,10 6 0,2-1-721,1 3 0,13 7 0,-19-43 0</inkml:trace>
  <inkml:trace contextRef="#ctx0" brushRef="#br0" timeOffset="-24447.46">23607 12658 23959,'4'44'0,"1"0"0,-2-8 0,4-3 0,9 1 0,5-3 152,1 1 1,6-5-153,17-6 0,5-8 0,-8-5 0,0-7 0,-6-10 0,0-6 0,-4-2 0,-4-3 0,-4-3 0,3-9 0,0 1-333,-2 14 1,-3 2 0,4-16-1,9 14 1</inkml:trace>
  <inkml:trace contextRef="#ctx0" brushRef="#br0" timeOffset="-21615.46">23276 13611 24575,'-21'-5'0,"21"27"0,8 9 0,5 7 0,4-6 0,3 1 0,0-1 0,6 11 0,-1-4 0,-3-7 0,-3-5 0,7-1 0,-26-26 0,0 0 0</inkml:trace>
  <inkml:trace contextRef="#ctx0" brushRef="#br0" timeOffset="-21333.46">23179 13611 20314,'44'6'0,"-1"1"0,1 0 0,0 0 0,-1 0 0,4-1 0,-1-2 0,-3 1 0,-4 6 0,-2 8 0,-4 4 0,-5 0 0,0-3 0,-11 1 0,-20 7 0,-11 0 0,-16-2 0,-7-2 0,1 2 0,-4-3 0,3-8 0,-4-2 0,7-2 424,-12 9 0,3-12 1,43-8-1</inkml:trace>
  <inkml:trace contextRef="#ctx0" brushRef="#br0" timeOffset="-21115.46">23782 13649 24575,'20'44'0,"0"0"0,0 0 0,0-1 0,-8-2 0,-3-3 0,5-2 0,12-2 0,5-2 0,-9-7 0,-11-6 0,-2-10 0</inkml:trace>
  <inkml:trace contextRef="#ctx0" brushRef="#br0" timeOffset="-20931.46">23568 13513 24575,'22'0'0,"-5"0"0</inkml:trace>
  <inkml:trace contextRef="#ctx0" brushRef="#br0" timeOffset="-20100.46">23976 13688 24575,'17'33'0,"0"1"0,-1-1 0,4 12 0,-1-4 0,0-15 0,-1-2-2109,3 13 2109,-1-27 0,-3 8 677,-15-16-677,7 6 348,-9-8-348,0-8 0,0-3 0,-9-26 0,-2-12 0,1 5 542,2 11 0,7 4-542,36 5 0,-10 9 0,1 2 0,20 4 0,-3 9 0</inkml:trace>
  <inkml:trace contextRef="#ctx0" brushRef="#br0" timeOffset="-17938.46">22382 13688 24575,'22'41'0,"-1"0"0,1 0 0,-2-4 0,1 0 0,0 4 0,-2 1 0,0 5 0,0 3 0,1 0 0,-2-4-2143,3 3 1,-2-2 0,1-1 0,0 3 2142,-1-5 0,1 2 0,-1 1 0,1-1 0,-3 0-832,3 4 0,-3-1 0,1 0 0,-1 1 832,-3-8 0,-1 1 0,1-1 0,-1 1 0,0-1 0,2 9 0,0 0 0,-1 0 0,-2-1 0,-3-3 0,-2-1 0,1 1 0,0 1 0,3-3 0,0 2 0,2 0 0,-2-1 0,-3-4 0,-2 4 0,-2-4 0,1 2 0,3-1 0,2 3 0,-1-1 0,-1-9 1042,-2-6 0,-1-3-1042,-2 8 0,5-6 0,18-18 0,-22-56 0,5 1 0,-1-3 0,-7 12 0,-2 1 0,1-1 0,0 1 0</inkml:trace>
  <inkml:trace contextRef="#ctx0" brushRef="#br0" timeOffset="-17353.46">22285 13533 24575,'17'-52'0,"-9"23"0,6 4 0,23 12 0,8 4 0,-1-9 0,5 0 0,-2 6 0,6 3 0,0-1-2458,-10 2 0,1 0 1,1 1-1,-2 0 1961,7 0 1,0 0-1,3 2 497,-7 2 0,3 1 0,1 1 0,1-1 0,0 1-431,-1-1 0,-1 0 0,1 0 0,0 1 0,1-1 431,3 2 0,-1 0 0,2 0 0,0 0 0,3-2-45,-9 0 1,2-2-1,1 0 1,1 0-1,0-1 1,-1 2-1,-1-1 45,3 2 0,0 0 0,0 0 0,-1 0 0,-1 0 0,0-1 0,-3-1 0,-1 0 0,-1-1 0,0 0 0,1 0 0,1 0-370,4 0 1,4 0-1,-1 0 1,0 1 0,-5-1-1,-5 1 370,6 0 0,-7 0 0,1-1 699,8-4 0,1-1 1,-6 3-700,-3 6 0,-8 0 0,-3-8 0,-1 9 0</inkml:trace>
  <inkml:trace contextRef="#ctx0" brushRef="#br0" timeOffset="-16815.46">25532 13358 23449,'-3'46'0,"1"0"0,-1-1 0,0 1 0,1-1 0,-1 0 0,0-1 0,3-3 0,1 1 0,1-3 0,3 6-1197,2-3 1,2 6-1,2 3 1,0 2 0,2-2-1,-1-2 1197,2-1 0,0-1 0,1-1 0,1 0 0,1 4 0,-2-4 0,1 4 0,1 1 0,0 0 0,0-1 0,0-2 0,0-5 0,6 10 0,0-4 0,-1-3 0,-1 1 83,-3-2 1,-1 0 0,0 0 0,-2-1-84,-2-2 0,0 0 0,-2 0 0,-1-2 0,2 8 0,-3-1 0,1 1 0,-3-7 0,0 2 0,-1-1 0,2-2 0,1 3 0,1-3 0,-1-2 0,-3 6 0,1-3 0,10 19 1641,-17-60-1641,-17 0 0,-5 0 0,-16 0 0,-6 0-238,7 0 1,-2 0 237,0 0 0,-3 0 0,0 0-661,4 0 1,0 0 0,-2 0 660,-8 2 0,-1 1 0,-8 1 0,14-2 0,-4 1 0,-4-1 0,-2 1 0,-1 0 0,-2 0 0,2 0-291,5 0 1,0 0 0,-1 1 0,0-1 0,-1 1 0,-1-1 0,0 1 0,-1-1 0,0 0 290,1 1 0,-3-1 0,0 0 0,-1 0 0,0-1 0,0 1 0,1 0 0,1 0 0,2 1 0,1-1 0,-7 1 0,0 0 0,2 0 0,1 1 0,3-1 0,2 0 0,3-1 0,-11-1 0,0 0 0,10 0 0,16 3 0,14 3 0,20-8 0,7 0 0</inkml:trace>
  <inkml:trace contextRef="#ctx0" brushRef="#br0" timeOffset="-10231.46">24229 16430 24575,'-11'47'0,"4"-13"0,-3 6 0,2 5 0,1-3 0,1 5 0,0 4 0,-1 1 0,1 0 0,-1-4-1468,-1-1 1,0-2 0,0 0 0,-1 1-1,-2 4 1468,1-4 0,-2 4 0,-1 3 0,0 1 0,-1 0 0,1-3 0,0-2 0,2-6 0,-1 7 0,1-6 0,-1-1 0,-3 1 0,-3 1 0,-4 2 0,-2-1 0,1-1 0,2-3 0,1 6 0,2-3 0,-6 0 0,-3-8 0,-4 2 0,-3 0 0,0-2 0,4-3 0,-2 5 0,3-3 0,-5 1 0,1-4 0,-5 1 0,-2 0 0,0-1 0,1-2-1058,-3-2 0,1-2 0,0-1 0,-2 0 1058,1 0 0,0-1 0,-2 0 0,-3 0 0,7-4 0,-3-1 0,-1 1 0,-2-1 0,-1 0 0,0-1 0,-1-1 1,-2 0-1,-1-1 1,-1 0 0,0 0-1,1-2 1,0 0-1,5-3 0,1 0 0,0-1 0,0-1 0,-1 1 0,0-1 0,-3 2-360,-2 0 0,-2 1 0,-1 0 1,-1 1-1,-1-1 0,2-1 1,1-1-1,1-2 360,-3-1 0,2-3 0,2 0 0,-1-1 0,-2 0 0,-2 2-111,6 0 0,0 2 0,-2-1 0,-1 1 1,-2 0-1,0 0 0,0 0 0,-1-2 1,0 0 110,5-2 0,-2-1 0,0 0 0,0-1 0,-2 0 0,1 0 0,0 0 0,0-1 0,1 1 0,1 0 0,0 1 0,-3 1 0,0 0 0,0 0 0,1 1 0,1 0 0,0-1 0,0 0 0,0-1 0,0-1 0,1-2 0,-2 1 0,0-2 0,0 0 0,1 0 0,1-1 0,3 0 0,2 0 0,4 1-223,-14-1 0,6 1 0,4-2 0,-1-2 223,6-2 0,1-2 0,1-1 0,-3-1 187,1 2 0,-2 0 1,-1 0-1,0-2 1,-2 0-188,4-2 0,-1 0 0,-1-2 0,-1 0 0,-1 0 0,-2-1 0,2 3 0,-1-1 0,-3 0 0,0 0 0,-1-1 0,1 0 0,0 0 0,2-1 18,-3-3 0,1 0 0,1-1 0,0-1 0,0 1 1,1 0-1,1 0-18,-3 0 0,-1 1 0,1 0 0,2-1 0,1 0 0,3-3 0,0-3 0,3-2 0,1-1 0,3 0 0,3 3 0,-3-3 0,5 2 0,-2-1 0,-4-4 0,0 0 0,3 1 0,-4-8 0,4 2 1245,7 11 0,0 0-1245,5 0 0,-1-2 0,-2 0 0,-4 1 0,-3 1 0,2-1 788,-6-10 0,0 1-788,-5 5 0,4 6 4258,18 7-4258,3 27 0,18 19 0,0 4 0,8-3 0,2-1 0,3 4 0,6-4 6705,-10-19-6705,-18-18 0,-19-28 0,4 11 119,2-6 1,8 2-120,20 15 0,23-1 0,7 6 0,-2 10 0,1 0 0,0 0 0</inkml:trace>
  <inkml:trace contextRef="#ctx0" brushRef="#br0" timeOffset="-9504.46">15479 16858 24575,'3'44'0,"-1"-1"0,1 1 0,-1 1 0,1-1 0,3-3 0,12-1 0,1 0-2121,-8 5 1,-2 4-1,3-5 2121,12-2 0,0-2 621,-14 0 0,-2 3 1,4-7-622,11-9 0,-1-4 0,2 16-408,8-27 1,-1-5 0,-14 2-1,18-9 1</inkml:trace>
  <inkml:trace contextRef="#ctx0" brushRef="#br0" timeOffset="-9232.46">16529 16741 24575,'-4'49'0,"1"0"0,-1 0 0,1-5 0,1 2 0,0 0 0,0-3-1361,2 1 1,0-3 0,0 2 1360,2 9 0,1 3 0,1-5-2675,0 2 1,3-4 2674,6 2 0,2-3 0,-2 5 0,4-18 0</inkml:trace>
  <inkml:trace contextRef="#ctx0" brushRef="#br0" timeOffset="-5182.46">22810 14485 24575,'-32'0'0,"1"0"0,-14 0 0,36 0 0,18 0 0,18 0 0,8 0 0,-3 0 0,3 0 0,3 1 0,6-1 0,3 0 0,-1-1 0,-2 0 0,0-1 0,1 0 0,4-1-886,-4-1 0,4 0 1,1-1-1,1 0 0,0-1 1,-1 2 885,5-1 0,-2 1 0,1 0 0,1-1 0,2-1 0,-11 0 0,2 0 0,2-1 0,0-1 0,0 1 0,0-1 0,-3 2 0,-3 0-847,7 0 1,-4 1-1,-1 1 1,0 0-1,1-1 847,-1 1 0,2-1 0,1 0 0,-1 0 0,-3 1 0,-4-1 0,10-1 0,-6 1 0,6-1-340,-2 0 1,5 1-1,2-2 1,-1 2-1,-3 0 340,-4 1 0,-4 1 0,1-1 0,1 0 0,0-3 0,2-1 0,1 0 0,-4 1 0,-6 2 0,14 4 0,-13 0 0,-12-8 0,-19 18 0,-9-7 0,0 7 0</inkml:trace>
  <inkml:trace contextRef="#ctx0" brushRef="#br0" timeOffset="-4432.46">22849 14913 24575,'-44'0'0,"10"0"0,42 0 0,21 0 0,3 0 0,11 0 0,5 0 0,-16 0 0,3 0-567,5 1 1,4-1-1,1-1 567,1-1 0,-1-2 0,0 2 0,-4 1 0,0 1 0,3-2 0,-5-2 0,3-3 0,2-1 0,2 0 0,1 1 0,0 2 0,3 2 0,1 0 0,0-1 0,-1 1 0,-1-3-1190,3-2 1,-2-2 0,0-1 0,0 1 0,3 2 1189,-7 3 0,2 1 0,2 1 0,0 1 0,-2-1 0,-2 1 0,-3-1 0,4-2 0,-4 0 0,-2 1 0,5 1 0,3 1 0,3 2 0,1 1 0,1 0 0,-1-1 0,-1-2 0,-1 1 0,0-2 0,0 2 0,-1-1-851,0 2 1,-1 0 0,0 0 0,-1-1 0,-2 0 850,4-2 0,-1-1 0,-3-1 0,-5 0-194,11-5 1,-9 0 0,0-3 0,-8-4 0</inkml:trace>
  <inkml:trace contextRef="#ctx0" brushRef="#br0" timeOffset="-2349.46">23062 14563 24575,'-10'-11'0,"1"11"0,9 3 0,0 14 0,0-6 0,0 17 0,0 2 0,9 9 0,10 0 0,-6 0 0,4-18 0,-8 5 0,-7-24 0,7 7 0,-9-9 0,0 0 0,0-9 0,-9-10 0,7 6 0,-7-13 0,18 24 0,2-15 0,17 14 0,-6-5 0,6 8 0,8 0 0,-12 0 0,13 0 0,-9 8 0,-15 21 0,-13-6 0,-22 14 0,-5-26 0,-2-3 0,-5 21 0,5-23 0,4 1 0,12 10 0,21-43 0,-1 19 0,19-19 0</inkml:trace>
  <inkml:trace contextRef="#ctx0" brushRef="#br0" timeOffset="-1715.46">23568 14660 20722,'-37'-5'0,"1"0"0,-7 2 0,6 6 1826,13 7-1826,-4 36 0,19-12 0,7-5 0,4-1 0,7-7 0,28-4 0,-3-25 0,-5 4 0,-2-3 0,4-21 0,-3-2 0,-18-9 652,-1 9-652,-18 10 335,7 11-335,-6 18 1040,16 11-1040,-6 1 0,24 7 0,5 0 0,-8-15 0,29 5 0,-37-36 0,13 5 0,-19-32 0,-9 30 0,0 6 0,17 22 0,-4 15 0,15 0 0,-17-15 0,-2 5 0,-9-18 0,26-26 0,-11 19 0,13-19 0,-19 26 0</inkml:trace>
  <inkml:trace contextRef="#ctx0" brushRef="#br0" timeOffset="-1249.46">23976 14388 24575,'15'46'0,"-1"0"0,1 1 0,-4-7 0,0 0 0,3-4 0,20 11 0,-1-7 0,-2 1 0,-14-15 0</inkml:trace>
  <inkml:trace contextRef="#ctx0" brushRef="#br0" timeOffset="1118.54">15070 13552 24575,'41'-29'0,"-1"0"0,0 0 0,0 0 0,0 0 0,9-3 0,1-1 0,-5 2 0,-12 0 0,-13-2 0,-7-1 0,3-9 0,-4 0 0,-5 6 0,-5 0 0,-8-2 0,-6 3 0,-4 5 0,-7 5 0,-5 13 0,-4 3 0,-3-6 0,1 6 0,-16 27 0,13-4 0,27 6 0,1-10 0,18-9 0,22-18 0,9-7 0,-10 7 0,0-1 0,10-9 0,-2 6 0,-3 22 0,-27 24 0,-6 24 0,7-27 0,-9-3 0</inkml:trace>
  <inkml:trace contextRef="#ctx0" brushRef="#br0" timeOffset="3067.54">15440 11899 24575,'0'20'0,"8"10"0,1 3 0,-5 5 0,9 3 0,0 1-850,-2-1 850,3 8 0,0 1 0,-1-7 0,-3-4 0,-3-7 0,-7-23 0</inkml:trace>
  <inkml:trace contextRef="#ctx0" brushRef="#br0" timeOffset="3467.54">15829 11841 24575,'-25'39'0,"0"0"0,7 0 0,2 3 0,2-2 0,2 0 0,3 0 0,5 17 0,8-4 0,17-3 0,8-28 0,7-5 0,7-4 0,3-7 0,5-16 0,-1-6 0,-10 6 0,-8-6 0,-16-12 0,-15 0 0,-36 9 0,-14 8 0,14 3 0,-2 5 0,0 4 0,-2 2 0,5 4 0,-7 14 0,13-1 0,19-12 0</inkml:trace>
  <inkml:trace contextRef="#ctx0" brushRef="#br0" timeOffset="4650.54">24501 14485 24575,'0'-32'0,"0"6"0,0 61 0,0 8 0,0-10 0,0 3 0,3 3 0,3-2 0,14 6 0,10-6 0,-9-29 0,-3-8 0</inkml:trace>
  <inkml:trace contextRef="#ctx0" brushRef="#br0" timeOffset="5019.54">24929 14408 24575,'-19'26'0,"-1"0"0,8 14 0,3-1 0,-9 7 0,30-7 0,11-3 0,1-17 0,4-5 0,2 2 0,3-6 0,10-21 0,-4-4 0,-13 8 0,-4-17 0,-10-3 0,-29 11 0,-15-3 0,-10 2 0,4 12 0,-4 6 0,1 1 0,-5-2 0,2 2 0,-8 1 0,17 5 0,35 0 0</inkml:trace>
  <inkml:trace contextRef="#ctx0" brushRef="#br0" timeOffset="16267.54">22576 9702 24575,'18'39'0,"-5"-17"0,11-8 0,6-2 0,13 7 0,-7-12 0,3-1 0,-5 3 0,2-1-925,6-5 0,7-4 0,-2-1 925,-7 2 0,-1 0 0,1 0-634,7 0 1,1 0 0,1 0 633,3 1 0,1 0 0,-2-3 0,-6-3 0,-1-1 0,1 0 0,-5 4 0,2 2 0,0-1 0,0 0-1085,3-3 1,1-1 0,0 0 0,-3 2 1084,2 2 0,-2 1 0,3 1 0,-4-2 0,3-1 0,0 2 0,0 3-232,-3 3 1,0 3 0,-1 1 0,0-1 231,11 2 0,0 0 0,-2 2 0,-3 0 0,-1 0 0,-5 2 167,-5 4 1,-5-4-168,-3-13 1405,-28 16-1405,-46-16 0,10-2 2889,6 1 1,3-4-2890,8-15 1585,10 16-1585,9-6 833,9-1-833,15 0 0,6-1 0,17-12 0,-1 7 0,1 2-886,-14 7 1,3 1 885,5-1 0,7-2 0,3 1 0,0 2-885,-1 3 1,1 1-1,1 1 1,4-1 884,-6-1 0,3-2 0,2 1 0,1-1 0,-2 2 0,-2 0 0,0 1 0,-1 1 0,-2 0 0,0 0 0,1 1 0,-2-1 0,0 0 0,0 0 0,-2 0 0,-1 0 0,1 0 0,-3 0 0,0 0 0,0 0 0,2 0 0,0 0 0,1 0 0,2 0 0,1 0 0,3 0 0,1 0 0,-1 0 0,-3 0 0,-2-2 0,-2 0 0,0-1 0,4 1 0,4 0 0,4 0 0,2 0 0,-3 0 0,-7-1 0,-3 0 0,-5-1 0,2 0 0,11 0 0,2-2 0,-9-1 0,-17-3 0,-6 1 0,20-4 0,-44-5 0</inkml:trace>
  <inkml:trace contextRef="#ctx0" brushRef="#br0" timeOffset="18478.54">22771 12677 20901,'-27'32'0,"0"-1"0,-1 2 0,13-3 1746,32-9-1746,30-1 0,7-20 310,-10-10 1,-3-9-311,-18-4 0,-3-3 0,0 4 0,-3 1 319,-9-16-319,-16 46 988,5 12-988,3 9 0,29-2 0,-6 1 0,5-17 0,-19 6 0</inkml:trace>
  <inkml:trace contextRef="#ctx0" brushRef="#br0" timeOffset="18912.54">22946 12249 22418,'18'46'0,"1"-1"0,-9 3 0,3-3 0,14-10 0,0-1-3118,-14 5 0,-2 0 3118,7-5 0,1 1 0,-3 17 0,-4-2 2323,1-1-2323,-3-6 0,-3-6 1323,-7-24-1323,0 5 444,0-18-444,-17-26 4303,13 11-4303,-14-14 0,36-5 0,3 27 0,9-19 0,16 26 0,-22 9 0,4 11 0,-37 10 0,-13-6 0,-4-1 0,-2 1 0,-15 2 0,43-26 0</inkml:trace>
  <inkml:trace contextRef="#ctx0" brushRef="#br0" timeOffset="19483.54">23432 12755 22099,'44'32'0,"1"1"0,-5-2 0,-3-10 0,4-30 1198,-15-19-1198,-26-4 0,0 1 417,0 14-417,0 17 212,0 17-212,26 14 0,7 1 0,8-4 649,-13-37-649,-20-21 0,-8-20 0,0 18 0,0 6 0,0 26 0,35 35 0,-18-9 0,7-7 0,-2 0 0,-12 7 0,16-23 0,-21 5 0,12-16 0,-34-21 0,12 14 0,14-19 0,6 14 0,12 14 0,0-1 0,-12-10 0,11 17 0</inkml:trace>
  <inkml:trace contextRef="#ctx0" brushRef="#br0" timeOffset="19817.54">24151 12405 24575,'15'28'0,"-1"0"0,3 3 0,3 2 0,-1-2 0,-1 4 0,0-1 0,10 14 0,-2-5 0,3-4 0,-8 0 0,-1-18 0,-12-3 0,-8-18 0</inkml:trace>
  <inkml:trace contextRef="#ctx0" brushRef="#br0" timeOffset="19967.54">24249 12716 21267,'46'-12'0,"1"0"0,0-1 0,0 1 0,0 0 0,0 0 0,9-3 0,-1-1 0,-5 3 0,-10 3 0,3 1 0</inkml:trace>
  <inkml:trace contextRef="#ctx0" brushRef="#br0" timeOffset="20201.54">24638 12599 24575,'4'52'0,"11"-15"0,35-20 0,-21-17 0,-2 2 0,5 33 0,-4-28 0,-34 17 0,-14 3 0,-7-14 0,-6-2 0,-3 13 0,-1 0 0,-8-12 0,5-3 0,8 9 0,6-18 0</inkml:trace>
  <inkml:trace contextRef="#ctx0" brushRef="#br0" timeOffset="20567.54">24949 12697 24575,'52'-16'0,"-1"0"0,1 0 0,2-7 0,-15-4 0,-26-14 0,-50 13 0,-1 20 0,4 9 0,1 6 0,-4 21 0,11-8 0,9 1 0,34 21 0,13 3 0,20-32 0,-9 5 0,2-2 0,-6-12 0,0-3 0,-2 1 0,-1-4 0,0-9 0,-6-9 0,-18-7 0,-5-4 0,9 5 0,-2 0 0,-3-21 0,-7 27 0,16 12 0,-16 8 0,6 0 0</inkml:trace>
  <inkml:trace contextRef="#ctx0" brushRef="#br0" timeOffset="24995.54">24676 14116 24575,'-21'0'0,"4"0"0,-1 0 0,5 0 0,-15 0 0,-8 0 0,-14 9 0,7 2 0,5 9 0,4 5 0,8 1 0,-6 8 0,2 3-2567,15 6 2567,-4-18 0,3 0-1178,14 29 1178,-15-30 0,14 30 0,-5-30 0,6 6 0,4 2 0,6 3 0,9-2 0,3-1 0,6 0 0,7-1 0,5 1-200,-5-6 1,4-1 199,-2-5 0,5 0 0,3 0 0,-2-2-1804,6 1 0,-1-2 0,2-1 1804,-6-3 0,1 0 0,1-2 0,-2-3-128,2-2 1,-1-3-1,1-1 128,4 2 0,1-1 0,-1-1 0,-6-1 0,-1-1 0,1-1 0,6-1 0,0 0 0,-3-3 0,1-3 0,-4-3 0,2-2 0,-1-4 0,-11-3 0,-1-3 0,1 1 0,2 1 0,0 1 0,-3-2 0,8-11 0,-4-3 0,-11 6 0,-2-2 0,-6 3 0,-5-18 54,-7 10 0,-3-6 0,-6 6-54,-11 12 0,-4 0 0,1-6 0,0-5 0,-4 4-1031,-17 0 1,-9 3 1030,16 9 0,-4-3 0,-2-1 0,-3 1 0,1 1 0,-4 0 0,-1 1 0,-1 1 0,0 0 0,-1-1 0,6 3 0,0-1 0,-1-1 0,1 2 0,-1 1 0,0 1 0,-8 1 0,-1 2 0,0 2 0,1 1 0,4 1 0,3 1 0,2 0 0,1 2 0,2 2 377,-9 3 0,2 1 0,1 1-377,-11-1 0,7 0 0,-1 0 0,24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FC58A-7A6A-26E2-49EC-341B71294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29130-A4C3-1511-CE0E-02B0328145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8BF2A64-4645-388F-3C0F-F54A385F7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F963-D760-F09C-34E7-0F5E282FC9E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82A5-A784-2E02-9E45-474B182507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83A6-DA8E-EE34-E7DC-9A0AB33121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5C0231-1ADF-4545-9FC1-C2B26C273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28F8-D630-D5EA-29DE-A79BD4F8C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A1C167-639E-4649-9F8E-5E898C6B3B7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B645-B6D7-F8B7-98C3-749F9E0538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63089-71BB-D8A1-91B0-79C420869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89562-F8AE-66E6-8B89-289E348011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114F10-3E3A-3E4F-B468-A83E03F7651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EBA34-52C1-618C-256C-A2057E18B0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C1A38-A04F-D3F0-AD19-40A4EDD532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B691-0A79-1352-6045-C790CF3AEA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6A4C98-4206-124C-8700-8533EDEED91C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57A9-35D8-4C70-6151-550B8DBC6F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A6523-692A-6367-FF13-E5C103A669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5B71-C3D8-E43A-861F-48D7DF4E8A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1EDE02-D30F-7A41-BA84-29558F1E0EBA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F3C14-34A6-1ADF-C1AA-E7812CAC98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7C548-E416-047B-2522-5FF5C35D24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E1D7-2825-6315-9385-6C2A5FE49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DE4EE5-FEC4-F341-9191-D967493E2C0A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FBA44-AC26-190A-53D7-A6A831564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9D6B-ECCA-75B0-4D96-D5A82B81AE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515B-1B13-2E22-44D6-C28138ECDF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AFC7E0-83C3-674E-8388-4DECC47E02CA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91C53-6903-B752-2AA8-B1B025F456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F0BB2-D1F5-4B2F-E649-4FCDB2DBE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A41-D3F6-C252-A278-C8BE6EEF44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457145-3A9B-EC46-ACF6-3380D9A24607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B7DC9-B6A2-0209-435A-19C2750069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AEC9F-11D1-52CE-5D1C-E73C4670D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6FA5-A17A-E8D2-43E1-6E7EEDE71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DAB5EE-2147-BC48-818F-CF194B8F72AD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BE12D-190E-84BD-17A0-ACBB3FB6DC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9A4A3-D42F-F791-27F7-254C475C2B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ADA-7A74-5021-23DD-7A0466F6F7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F940F8-5C55-6F4D-B3CC-5E69F41F3361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26DBF-1421-8CB1-B025-92112AB837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EF7E5-1E0C-7847-F823-8C7A1AB321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307-19A3-B4ED-72FE-F5DA5CAB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E3D6BD-AC9C-754D-887C-A1C0E1240436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1B562-8E40-CBA2-A505-ECBFAC5852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78E38-18C9-DAAA-C709-8ABCAFE64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1D1B-D924-855D-0E75-B2BC81BDAD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5AA0D6-1679-3846-B2FF-B1B29F61D23B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F3446-80BC-1CF8-B681-20AB5F584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3898F-2670-5D20-D077-529533323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9282-80F7-7936-563C-BEF64DFE9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6A3DEF-1009-CF41-96D1-D39B1BC9E1DD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CDDAA-C474-DF09-54CA-2E838A677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8883B-91F1-40BF-720F-EB86E6DA04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196B-3409-76BE-9B1C-EEFA97BACF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FE0D1A-EAAA-E345-A3B5-F29EF808058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41AA-AD61-7AFB-3D46-728D44AAF1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374C6-4E27-BECB-B46F-42A9CA394F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DC70-1667-DE5E-0FFF-63DA9E6F4E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77C679D-8732-0049-9EA7-F7EADF5DEB35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4671B-8DE5-B1EA-6B9F-DD16AC6F9D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2EEF3-BCB1-95B0-8BFD-FB11D8C9F3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7D62-DB11-EFB0-E46E-A1429A3A2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48823C-CBC4-EE43-B2D2-3F75BC022606}" type="slidenum">
              <a:t>114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83C99-ADAA-1C1A-037D-3D29B745F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DC479-D5B7-1FCF-F0B5-08847C018D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7B92-BE2E-8E69-0926-F67BE6C97E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99677-89FD-BB47-8DDB-6F151D7E70B3}" type="slidenum">
              <a:t>115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27F0F-6D38-6F05-6181-283AA9222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FEAC3-AAAE-1FA7-80E4-B33FCB3930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8275C-9702-28AC-6F60-5D42E51BB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DA1500-2010-F845-9236-F3EDA6E8CC50}" type="slidenum">
              <a:t>116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F7E4B-58FA-69DF-62DC-877616825E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95E93-B64F-7E01-0338-29A223BE67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C6FD-B841-4109-6AB3-56A34EECB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DCD56B-178D-FE4F-BCC1-998FBD739E07}" type="slidenum">
              <a:t>117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213D8-65C8-27A0-0036-2F5199AC6E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4D71C-3735-E982-BAC1-AEB2A8CE32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4083-1AB4-7305-ECA9-40A34375D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B76F2-EECF-C14F-95FE-F5644D717EE6}" type="slidenum">
              <a:t>118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C7864-5886-ECEF-DDF6-70DE9BBB8C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FDBBF-768D-6F2D-1107-F4C507C36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10FB-95F7-E457-29E6-01016FF89D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054E01-545E-CB4D-9120-DC3B4D27C62A}" type="slidenum">
              <a:t>119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5DD23-0189-FCE7-06B5-61AC2B9E6E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53072-83EA-FB79-4663-0AEC1C4B4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1F51-C383-1A74-3446-18B0E91BD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AB1B91-E8FF-6843-AB55-24BE6E687899}" type="slidenum">
              <a:t>120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243B-4C7A-5A09-4F4D-898EB3EE0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71422-1E38-E5C8-22A9-5B04CDCFB9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6E66-9643-65F1-F0D0-D9F831D861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120AA-3D0D-704C-9678-B83918B8E241}" type="slidenum">
              <a:t>121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676DD-3C1F-E547-B1E1-E87B6AC3DE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75F4D-8C7B-2707-D88A-2FBDD11191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9301-794E-A903-A253-3F5735DC05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CB6DFE-49AD-4E4C-93E2-3E1B8B644BD5}" type="slidenum">
              <a:t>122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E2374-8A00-A64E-66F8-1AC1E339B7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56F0A-1C09-56B7-D13F-47E0EFD59A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C0B4-97FC-4D29-0CFC-05FB9BE425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5EC8AA-FC21-C94F-9B8C-97A65B0AC815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C58A1-26B6-1858-5068-65DC7B8C5C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B903C-0932-AC02-4EC8-F3C478577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5A7D-880C-DBD4-4576-911FBDDC47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677AF2-036C-A54B-99EC-C21184D868A7}" type="slidenum">
              <a:t>123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A01F6-718E-910B-06CD-694D64B95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2CC95-C100-D8F5-28C3-F374405904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B829-62EF-3619-F1CD-670989C51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BA52A2-4D86-0F46-A794-863CACF6C9B2}" type="slidenum">
              <a:t>124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8DF35-4034-789A-A4B0-CD292DB39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B4AE2-F0B1-5D81-DC03-437B807DA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7E0F-601D-46F9-EE37-AA34A07122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F046A6-10D5-1845-99E4-4EDED8CC60E2}" type="slidenum">
              <a:t>125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A4530-07BD-29CC-32F9-65F1594ECD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C6CBA-D40E-4B62-4908-426FC5444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1431-4E99-4143-62B6-21CBB8DFE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2C8A07-1F0D-CD49-8A4B-AA7D5C6BDBBF}" type="slidenum">
              <a:t>126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F4425-91CE-CE5C-22BC-829FE5E7D4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93C06-D467-F53C-6AED-02564A42D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2370-668E-DBFC-4FA5-D993F4E2A3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4B61E2-A852-DF48-A665-623EDE147728}" type="slidenum">
              <a:t>127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4B5F7-34E1-1486-3EC4-F671ACA8B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EC63C-84B0-0C37-A664-5EF610CF9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8718-1496-44B2-C1D9-37BD2E4DBB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19E134-9965-D041-BC8F-64DB56752595}" type="slidenum">
              <a:t>128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40F90-DC8C-B07B-C337-EE34E67CA2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AAABA-DD84-FDEB-4643-0A19448B7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EA6A-79DD-29FA-A2A2-C1095E9E87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3839C2-C750-AB4D-A9FC-045E22048A71}" type="slidenum">
              <a:t>129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B9AD-921B-857B-2D65-455AF4F358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47448-7C7A-F748-F582-3A64DB07D4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196A0-5F46-90B3-20C4-63C31ADAEB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4E3786-5DDB-B741-9558-33330ABB5E93}" type="slidenum">
              <a:t>130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F83CB-94B3-5729-B573-88AEF74B9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5100B-D560-03A2-3FBE-16479FDD47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7FF2A-C3D2-A2DC-3A67-B655760C2D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28A6BD-DC7E-5846-ACA8-07F39A49316C}" type="slidenum">
              <a:t>131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54282-D742-EA1E-B30F-434FDFA269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B1DC3-A16D-B06B-A585-C95E8E5238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F5BC-2986-63B0-A721-10444C46B7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31C85D-F8E4-5E42-B6BC-2C1152444772}" type="slidenum">
              <a:t>132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8DECE-3C8B-01C1-997B-1E87AE043F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6A26F-738E-E7C0-77E6-20F2AB18AB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EB0-D987-674A-B560-AD3464DB98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D5CD8-B87A-E147-9AE7-D806B170DD5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FC2DE-EF01-A1CD-E399-45589EC9D7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812E-50D5-4A4F-1C95-C710D42F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AD21-A4AF-5846-AFA2-ECA0EE43E5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E16A01-0FF0-394A-96AD-090EDA0A83E3}" type="slidenum">
              <a:t>133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4692A-3916-5127-46FA-EAD88AD9D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84685-1747-159D-05F8-95109B90E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F8CF-E305-3F0C-FF21-22E2D06D12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5D60C5-4CB8-724A-AA22-56C104229FDD}" type="slidenum">
              <a:t>134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05B8C-C78D-3DBF-F818-8A48CABEBF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3366F-BA3A-26DE-0CB6-91A62018A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C1C1-ABE3-A44A-0665-F4713F6B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FB2AD1-B4D4-A644-985D-F35979289300}" type="slidenum">
              <a:t>135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C4B69-2D2D-8865-5508-8864E07C40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008CE-D038-D764-0214-5557C0F82C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3100-8117-0A06-67AC-ECEA9E232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23C97C-C573-8242-99E4-2389E21C0BA7}" type="slidenum">
              <a:t>136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AA1D4-EADB-85AA-9368-066B46D72B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34744-8EFE-6E32-7BFB-639D93336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4CC0-97D2-1180-E6DB-18DD599BDB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EA2750-9610-EC4C-8549-4A8856D20B0E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671CC-7B2E-42CA-2D6F-54C8F90FE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4A55F-97AD-4D7D-873B-69C5885A7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C78A-3C36-6379-828B-F4B903080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509278-E945-B84B-8C73-F33EAB42D3B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B1F59-2B8A-0072-CB5E-0A01F04E3F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53998-52DA-AC61-E11A-0F53233FE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4B60-B702-D885-4995-094A048AD2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C7297E-BB06-C341-92C5-B5C7764DAB83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81914-A32C-072B-1039-0ABA63C02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A062A-FADD-E63C-B3A2-405FAFBE23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AEA7-7D26-DB91-AD76-6B3ABB480A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66823A-B72F-844F-998F-39B58CB271C9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C74D5-2C3A-078B-09EF-EC35B8A95F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6610F-23B1-A6BC-9306-F73C892449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3C98-E8B8-24A0-0506-C86194DEF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C9D2CC-D83A-664D-A845-9DDB3D13DE1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CF4CD-1BFE-8458-4584-F6D85BD0BA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547DC-ECDB-2306-010B-14C7E486B6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784E-226A-CA03-510C-7DF94BB15C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6ED474-344B-5244-BA8C-74561E71222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B6778-7E8A-D693-8A85-3947238783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28CCF-8BA3-8996-50F6-EBD16D5A35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6F8E-8A57-BF74-EDE2-B413776922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0EE97B-4677-E243-ADCF-4B83CACB7048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3245D-6912-541E-CFD2-18D78FF90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341D6-E8DE-36FF-8732-20CD0189A6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9C1F-7B1A-A46F-3EDA-E5BFFD4583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6EC1A6-FD0A-2945-971A-FCE617B2414F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8154E-3B46-FE0C-9AE8-17E0B7BDBE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97C2D-EB42-95E1-5DF8-7D7E16A3D1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7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7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6632B-C152-73A8-AA97-16D74255E2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6EE74F-0445-104E-B0A0-4967F6EAFFB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75DFB-AB29-B229-91DC-385286B97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BAFD1-A5FC-272E-0E11-83E8C9B58C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5D0D-A8E2-7C1A-8A28-5D93CF217B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C6C8E5-5647-BA44-AD0A-E3BE71264178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6C64F-068B-BF0A-840C-B64F75C8EC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15F2F-A6C1-6190-2526-D8C89636B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1B99-60F4-5A9F-8F3B-6A31E83905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D835C1-DB06-EC4B-90A7-8B1CA1FF10F6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8ED0F-F81B-DA90-F9F8-3A0FF99BBE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A3CB1-263E-40C8-813A-3999077184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48D5D-7D03-2A94-A699-4E83A778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90F9B0-7687-6F4C-8160-28BB4061BAB1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D6D1F-BD37-CE38-36BD-22B9826083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E732C-DB30-741D-97F9-FA45049F2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8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FE64-C154-8717-0F6E-E7367DE0D8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D2D8EF-1CCC-E84F-8CFB-B67281AE6B0C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9F3D-DBB4-188E-CE46-E82F5BF573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60969-4A60-3ECB-2FE6-3371C880BA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7AD3-116C-B22A-C69C-7937932AF6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97FCE-4094-BD41-B4EF-CF631253039E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6CE0B-B9CA-30E7-C11C-67C1459FB4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0E3FE-C045-D921-16E4-9063A960FE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ACF5-2EAF-C397-4238-7CB618CC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78BB30-D28A-C442-8A08-7AC79968B9EE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CBED5-5891-BE90-1EE7-66464C15B2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E49C-80D4-578A-18C6-EC80C0A27E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513F-85B2-0D28-92F0-6FE564C49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40C598-5D30-C64F-B1C5-C8E1F476F164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98A46-E34B-5CA7-4B2B-0EF22F96B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0A8D8-C82B-0A22-AD32-2FDD0D0F9C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1AD-09F6-9D9E-7E0E-D53725B924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FEDD42-20BF-8844-8B28-F6C38C4D7B61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D2640-8607-FD5C-07A1-33A76E6F8D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391F-2FCF-B77F-FB61-A875CFF7D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4E2E-D2DB-6AA1-AECE-08F36DB0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4D32-83DF-0711-3E38-0787685E80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97FCE-4094-BD41-B4EF-CF631253039E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0460B-7644-2DBB-9190-414027400E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5D48C-ECAA-0591-53F3-650A2C11E8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7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1C4A-06E1-8009-AB58-1159B16C8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A18114-6182-5E42-8827-8EAF0B3C49F3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A83B4-703B-61AE-A2FF-34F8067B77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2CE-70B6-6901-3F0B-7FD5B87E1C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552A-DA9B-E50D-4E12-7EC3D2FB86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633524-DD2E-A747-9D84-1EE1B8E99E8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65338-6A9F-DCDA-A143-920FA7D14D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6EEDB-6F96-04BF-167A-D98437BCD0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3FBB-C1E9-CF07-8ADE-BD6FCD29BD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21180-ECF7-2945-81C0-4348BC27DA3D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50D36-98B7-F329-6125-5389ADAAB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108F7-5097-CF7A-59A8-56FCF40C33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A28A-B4BF-9878-E083-5E6FA90629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AB248E-1063-2A49-BF57-07C5FEBE01F2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1C5B1-7C45-1A07-482F-460B3BE802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37E25-C46F-500B-01A1-701E60F317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9B03-5E68-3B65-B229-B494FA44C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4AB94F-E4CF-534D-A485-4D016E440ED5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FBC48-5B75-DFD1-65F6-D0619D7D3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E64D8-3D60-E610-2C34-499699B08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4971-3F4A-7A3A-56DA-36D8A3F026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E1BA08-ADEB-DA4D-8344-F97E4CC1EC88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94849-0D07-16F9-D0B0-439702112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80951-6607-7DAE-0FC4-C9DC0B89D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1A7E-9708-CFF4-33DD-CC07B6235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91A417-C60D-AA4A-B3D4-8BEBA2DABD5B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9FF4B-F3B7-A998-6F0D-32C14D2A0D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016A2-9448-B4AF-3775-1E2F2E2905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EF40-CEF2-6D27-3002-F09128DC58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1696D9-690A-EC45-BCD1-F294F6915FCF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A37F5-CF53-A209-C0D4-4FE35EAED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F4CEA-0842-2E9B-343F-96FA33D103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7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4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4D4E-3AE7-E4D5-062A-B3B2197C1A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F2FD16-D16F-6E4A-8C36-FC69E4AF5473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1EDB8-119E-4BA8-2E69-CBC656724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C4227-83F5-3095-2EF4-3C5FD6173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B79B6-846D-9513-E4C3-D3529E41AC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E10631-7205-D94A-BD08-25803A36387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6A16A-4297-2EBC-FB63-68DED18F8F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D864A-DA83-FF85-4378-AF15A2EDF9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9149-2CCE-0885-7100-B97A386986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6B7F8F-665F-1646-B60E-3F8F40FD70E3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0DD70-2F28-7377-DC5B-2D982699A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F2009-90D8-0782-FC3B-4ABC5746DB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0231-D679-F9D2-A68A-7C0083CF5E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D2CE59-43DB-D64D-8790-DFF9BBC090EF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863A3-2111-A1D8-1275-231C19BD18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6B000-963F-909B-6573-1118A9DD6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7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836D-72E3-AA85-285F-F6FF01524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3E53CC-A151-BC49-BC43-E44A2D30813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4CA12-2579-9903-C1CA-C5C568FB5E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2BC22-CBCE-64DE-F3F3-E25F44C52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0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F213-90F5-9DB9-6CCA-210CEA3FF4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9D46A-46E5-3244-8E74-1F3D5F2B33C0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92F70-E6F1-4A2B-1AD9-473C2137B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49875-75D3-0D7B-3212-F318ED161F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1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97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44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3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9D1D-D584-8144-7E33-1B0B337A9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EDDFE6-72CD-B54D-91EE-99DD482CB35E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D8309-55E9-9B7E-EEF6-7EFBD60C6E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45F00-6223-301F-29E2-ED9AB714D3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C9F1-7B82-88A7-4277-16D5BB6DBA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2A645-A605-DF44-AAC9-3EBE9943CB7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2AC35-CFE3-E151-7DE8-4D443D9A4E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37AC8-0F2F-17BD-9328-4CB8680EDC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4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0752-DB4A-98AE-9852-81CEA622C1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A4631D7-1B5E-E247-A5C8-993A652F8598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54268-5E11-E9D8-79FC-956AA6A5F7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A6F44-8702-6A25-D021-249770AED3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3E52-AA05-E18E-40D7-D56093E2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033F-2E11-469B-D002-54D46D639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9D46A-46E5-3244-8E74-1F3D5F2B33C0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2C437-0969-A1A1-5EEF-760BFF92A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4AED0-80D3-2229-8739-061D0FC424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29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3BF8-5219-56BC-81F8-8E5841AC2B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33DA21-1207-8745-98C3-1A8D298415DB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C1325-AE5C-1847-2B82-7BD111BF1C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BD82D-8E41-9BDF-E4BD-61BFAAF846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B83C-F014-2699-4283-D3CD74DC8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D554C0-A6A8-AC48-9B71-79A7C01C7213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00AFA-2C18-335A-7F87-26DEB74BA5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AF55E-24E9-195F-E0E7-387F1E0538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247-A7EF-1817-E286-0B39E3583E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7FA2AE-BCFE-0E43-97CD-690931B10518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9C7C1-FE17-F0BD-14F1-A4BF552C2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A9A2C-7498-D992-800F-09D0EF465A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4628-7260-A9E0-B01E-5E4B744503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4573F8-1A62-754A-AC18-A9AC2909AB2E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123A04-6627-B71B-3E2B-FE3145EF2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A3D06-8D2E-B01C-FA00-52D57A45D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B494-6B1E-B7C9-B198-B55A4034A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767668C-A109-E94A-A5C3-BA8574693A0B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EA7C2-E895-B982-4A38-DC852DC0C2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53F3C-37F5-583C-1D12-75616BAAD5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B678-BE9B-034B-6512-607C67EF2A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C34441-E6E0-CB4D-B631-6A4C7CC8A381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A784-FC25-0146-638E-EC5C3E8E8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AF395-5A40-D5D5-A0D5-A8CB696996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FCB2-0847-93F9-AD5A-AFE0669359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62478C-6D68-C14D-9BDC-A5563F60A846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D07B2-AAB7-2416-50E6-41B2088EAE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D4084-EEE9-A311-FFB5-AC664AE0B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9665-5D01-3319-7A30-406AD2771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8E9E-CEA1-0142-A3C4-65D3A6CF29E2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B723D-25D7-C1AA-DD34-60FDD17784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BB2AF-DC5F-75C8-7316-B1CF3D784F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DA1A2-84AD-7ACF-04C5-EBF2BB575E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B76D9E-2ABC-B14D-A820-98630AB134AC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7EF13-011F-0423-F245-91D656CFD7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6F261-D920-B2D3-E564-711F3125E0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9F19-E70F-2940-21F3-EB769636D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802006-F645-8647-803F-B7B5B8EEDB6B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BF304-80BA-F184-DE3F-BCF6532E58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CF9F5-E8E6-EF0A-88F3-A1E6E060A3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2037-E36C-BC0A-6F95-C22EF3F382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EBADC-1C6D-9742-B532-23E0CEAFFBE1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AEF21-2DFB-E1DA-938D-CEE25AA237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D588D-E421-932E-8FED-6E341CBA8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313F-D82B-4FD6-6CA8-D479ACB3C5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0EC0C-170A-7948-8AD2-DA83C2D7731C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D3D4A-1805-E0C4-98DA-2EF257DDBD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93ACE-1E6D-9ADB-604F-9C7A8793A1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634F-04BB-17B1-C5C1-938EB87C40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F9C58A-7132-2F4D-9E15-FA029D5D8A24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338EA-A20E-A255-C44F-942EA0DDEE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2A477-A0AE-28D2-E6B0-9F2C822F4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5B76-7053-FA0B-B658-4960650716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43B9DA8-EEC2-1641-AF48-D763019CDC7D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C0C48-FBFC-9A2F-E2B7-99256F0807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1361A-3808-4111-BAC8-F2237276F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4988-CA5F-64A7-E085-85BBA02085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7D30C0-BB41-6A4D-B589-73F8BEC4800C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1D17F-2132-4D01-1D02-9393137F70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F76C0-6321-3A46-A968-CA99D68F17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5C60-D1FE-D40E-50B0-058B938D2D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D24E63-3101-884A-A1F1-68228D73BA0A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C7F04-6082-0EE1-82D9-7A5D6501D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C9835-FCFA-67E9-DD3D-935DB84B3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DE59-1E6B-7D70-6EBD-AE8EF48C96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66D4B7-BA81-FE4F-83F6-DF9A65B3B62F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3B825-83B1-314A-E1FD-3778739639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60DB4-D01A-912E-77C0-62739F028E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8F4F-3C60-FD6E-85B3-CD5303DA45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ADFE3-1010-2641-A960-2B03C85734F5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F8531-B928-B189-6C95-758EB4C09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6A206-BA4C-8E9C-531D-C5587F682A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48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5386-186D-5E21-1FB4-3A0883663A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542040-C019-574E-A4DA-959B10A9CC9E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5616D-0689-D345-3367-32DB1A2AEB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C6BA3-447F-F369-47C7-F2616171A1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32FE-B2DC-73C7-2C26-DC33042F4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8F00E7-9071-EF42-A554-066D364047F5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E3441-D22A-A965-F9AE-9A7A918D09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C05AA-FA94-C2C2-75F5-CED7D5004D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7977-D1B9-E6FA-529F-433310A8DE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3D0909-507A-8044-AD01-715DF9582BBF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968AD-FB5D-7A93-2EE7-BB1F74DC90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11140-452A-5466-D981-C4B63EE49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DC48-01E1-9AB9-7FB2-59514E7E75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AAAA85-EDF5-C044-96B9-6B138A722E03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15BA0-0797-350C-C3AA-E61591D940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AB0D7-6E85-3099-18E5-C6A085EA32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0EFF-0FDF-2AC4-4E65-2288C178B3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6B12B0-C0D9-2749-BBA1-BE5C5E535351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684CC-010A-08DB-AA68-A59FCA518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FFF75-B1AC-BF67-C2AA-7C9DE722DC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25C7-E2F0-D9F3-D695-A1C4EEC53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28FB75-092B-FF45-9C75-BD60D91C2067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274D-B663-1B88-7C76-F2CFBDDA1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876CB7-8735-CB06-8AED-73E5FCB858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AAC2-490F-D9C6-178E-B0F0388560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BF80EF-5EC1-7A44-B672-26395579D780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4F4C4-FF6B-885E-0A76-389D2E381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4F739-C34D-C06C-7A18-9671108C2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73FD-CFD9-3EBC-F153-60A38F744D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4CF4A7-3E7A-F647-B2F6-1E78C7B5D01F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91B91-174A-FA92-D1BD-C9442C276B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01FFE-EA3A-91C3-19A6-88F50688AB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36DF-E169-E032-8BA5-E7FEB5EF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CB71-68EF-8597-2FDC-158C9B2A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EE1B-DBEF-572A-E8EF-6D6A0E05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F9D4-5EC1-51AB-738F-3B76C82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9869-670A-4CFB-0CE6-AAFF8AC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49154E-543F-4D46-B3D1-6BD39C281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F359-AED8-97A0-77C9-911C4110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16B7-84B8-2C05-EC0C-7A8495A4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122-776D-AE65-0A1F-1858B76E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A502-A23A-C5E0-BAD5-6D32780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0CC4-8AEF-E498-B575-FB87C1D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72B73-0E96-9840-BA45-4D7F19057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4D85-1FDC-076C-A150-6404EDE8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533E-C9DF-E0FD-200F-232B4104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6788-A538-3C34-6E7E-0F4D225A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FBC4-EF8B-D003-FD71-2F5F9C7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AC79-3CD7-DFD4-F376-43931BC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89D8-2FA4-9B4B-A173-240B9DAEC5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A5F-7DCF-B576-5541-B56F599B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1361-A87B-0161-E555-30261CE5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2F71-9B08-0B2F-E33F-0C27E8CF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FAF9-C2D8-9632-CE98-DEFE95E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8A10-FE43-9D7D-5F62-E9FC3D5D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F406C2-3C05-254D-9659-0252620FB3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BA8-1EB6-CCE6-53E1-4C7689A2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74D-F49F-5F48-E5A6-7E23C02A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8AA5-B655-4C68-C5C1-F4F1803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D3FD-3BD7-A3EF-A6CF-782B037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A710-9FB4-D9BA-D1AC-8BE0A05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90EAC-29C9-EA45-A191-D808E42A4D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371-68F7-79E3-4353-5A5AFF07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B154-8A8E-34CC-320D-F14DBAC0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12FC-492F-2725-FD72-EAB1FB0B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8278-851C-F6FA-6CBB-891B40F1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CEA-2177-DC4A-C10C-C6ED83C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359F3E-5819-F741-869A-EFADAFDEB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622-78E2-6E7C-1B03-E89B8D32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D69B-AF1D-0F66-0A59-C02A5B5C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A044-FE17-D32A-B439-3E4219CB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0A86-2FF7-4FD9-8485-C5F58A5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F7E0-802F-1E17-B6CF-1C75FA9C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79A7-4417-3B5C-16C7-47BEF0B0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4F4914-9251-3044-B771-0B85697BC3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B75-58F2-59E2-1411-F0D8288F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244-1555-EFA5-38B7-8F3AEA8E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F914-E8CF-F085-2CF3-7F7D31FF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9A08-0BAA-AEC0-F8B6-A7E04FA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2E669-EA6F-3908-F6F0-F047F2A2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D9FB-EC1B-AE97-6701-0B009B4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8BA9-4412-AD01-EFAB-4E3D074D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1286F-F39C-B4F7-F021-F46FCB1A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52E8D-BE79-424E-B418-421D4BE40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68D6-2173-FA0E-E391-F499EAB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5ADD-D220-7EE0-DAFD-28B32131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9BF2-DC47-0E22-EC33-F0904BC7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38E3-D87C-BD9D-B86A-60E21BF5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5315BC-7300-B244-A20B-D6BB914CB0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AA89-3AE6-196D-06B9-AA154D3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B529F-DD7A-C4F3-5527-7871998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5F40-8A35-4B83-4162-9A0723D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5AB04-D218-3942-98E5-493DA46F9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E4AC-D276-CB15-4AC2-7131E83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5FDF-BF6C-EA6F-C28A-72185E3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FABA-42A3-E26C-0D63-04D31A12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E6AB-8209-745F-760D-6BA5EAD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56E6-1D0C-E87A-FE8F-AAD4684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06CA-BDEB-E0E0-2B88-26AE8884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CAB680-7421-B340-A914-F64649A28E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12D3-C5A2-69EC-645F-C9A45A53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5900-9427-4CC8-16C2-FA20D781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34C1-936F-A60E-7947-CC86B846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7A0-A1BA-B6E1-8E85-30A19D1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F46-96D3-7093-DD5A-328FEAA8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6E68C-04DC-ED49-9618-24E1392727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1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0EF1-1FEB-F215-B85A-58AF647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3BB1-129F-703A-04A5-D643E3112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64259-EE63-42B7-A61B-A6C1670F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77C6-FB9E-FEC8-2626-E80BF22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012A-2C1D-BC0F-2F45-CC9F8A9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47B-6CD7-B21E-FBF7-4584275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77B763-D8C2-114E-A1FC-A316A6BD09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620F-0908-C2E7-EA4A-BE35015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B0A7A-6678-8F77-C31F-7B83AFF2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29B-D439-E208-2424-28EA29D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DA33-4DEA-46A1-407F-E10485EC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F63A-849C-B612-24B7-6B034518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170F20-933B-774A-809A-0B32785DF9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6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039C4-9456-4291-7692-89DA8FAD6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0EAF-BA8D-4A65-CC92-4FB0350F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5B2D-32B8-DE54-E87E-C0DFD30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5518-48C9-7017-311F-8C8EE05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E75D-7873-F4CF-D81B-8789AAC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CAF499-1137-2C4B-9586-AA42FDAB4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EECB-C4C8-19D9-507B-6480C2DF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6163-B27D-EB40-F462-33584A30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78BE-F553-4A93-9EC7-0169ED0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107-8486-837A-3CAE-89ABFC1D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E5F4-3370-F2F6-A48E-F989CB67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9596D-BB3E-024D-8E13-342307498B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7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652-A847-F3E3-1A4D-8D28E286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83EE-CF58-21AC-745F-1BE86A85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795A-CC8D-512D-F4CC-93D04CE3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EBC0-1B31-589B-F161-D2F2189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8D81-5CAD-D8EC-DDCC-D5C033A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F1EEE-C65C-BB4E-AED6-354B1EC57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7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D70-EA10-AC91-A458-7754BB6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AE82-E6F3-44A2-F577-857A1D9D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1CC5-4C4D-415F-21F9-BA2D483F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7823-59AB-F920-A9D8-7FE2488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513C-2F48-128E-558C-0086884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B99C8E-8BF2-284A-BD01-E8F737EA37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3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54EF-D947-F020-F9AB-3840A76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A74C-C604-4F32-75B7-E5CE1215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0D28-E84D-5A00-4FCE-8A6D18FC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7EBB-9EB4-849C-F646-C4DFF7E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211C-42E0-7AAE-C75F-DE042364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74E6-AB89-3442-E1C0-C61724B7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3302C6-7ADD-F741-B2F2-712F2DB1C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8700-0973-D5E2-1370-7E0F418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3BC6-736B-2030-FEC7-B63B8D8E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21A9-53E1-C378-9213-D268A48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71F7C-A24E-0EB9-8924-5D575AC1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8ED83-F726-7A36-47EE-EAFFE9E33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87D5D-9CEC-6CFE-6660-801BC8A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2F812-89FB-792D-6EEF-5C5BF70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C7C1C-B70F-9210-CECF-0B9AB37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E69EF0-9413-0D4D-BE46-314FD508A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2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850-FC99-C9C2-4E1B-1BA832A2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65639-57FB-9938-A648-A5E6170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C4899-7C3C-BD4D-1968-E849A40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4FA56-DA47-91D5-AC62-042672A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6ABE1-CE88-FF41-BFED-E9E9B83995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7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BBA7C-75E4-88AE-9994-AD44B2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05C16-810A-AF85-A3F4-B5E7AA7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08E9-9BBA-4331-950C-E5BBB48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02FD43-051B-D44A-84FE-7D9B2BA7A7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BFA-AC65-C2EA-EAFF-D50A4B97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4DB0-1B9D-F1C3-11A2-8C371D85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D338-F191-9FC5-33A5-6A7D5C47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281B-ED88-908C-4D53-F581C729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2561-9244-7D72-E857-F53D0507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759BA-6516-6A45-AAEC-74574B28C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9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B36E-15F5-A45F-4B20-3B07BB8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C749-19EB-F317-3BC7-FEAEFA46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5764-014D-D17C-8CDB-583B7B42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E548-A673-DCEB-245E-418B010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A4E5-D6A5-8C17-DC97-D89162B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F7C6-CCE1-077C-B5BB-8D39C67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661795-DAA9-C541-8FB7-D8076CCF14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2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360-BDCB-4FE0-63E1-FF4DD368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B5F7-0DA5-85C3-0A61-4CEBFB88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3A3D-F636-3C71-D79E-75DB528A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2D47-0584-52F0-5F12-1F1E0496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412D-D983-86A0-6FAD-E76C084A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86C6-ADB0-A357-2B3C-218AB94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8AD48C-4908-8B42-9A1F-466393844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3AA-59AF-E264-5A24-425E23AB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398-1C6D-AB3C-D8B1-2CE6F6CA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3267-1D3F-90F4-EB68-E33BE42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2A91-19A1-3912-52DF-43FD417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5009-7B93-664A-C0F3-BBF6BD58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FC1165-940C-9046-ACDF-487508B5B9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18D9-9F62-98B9-008F-962025111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BB61-7B6B-61CE-D8D0-129AC118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EA20-ECCB-FBDD-D383-3189A7D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51B5-6BE0-5F2F-E71D-6F09F138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47E9-CF65-7824-5525-5F86048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DBB03-D65C-9245-8A63-16741B2E1B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D5-99BC-7ACF-A626-20169EB8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E47C-730E-13E9-3A63-8785CF22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A25A-9E85-5732-939A-7D425E4F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636B-51F2-C740-82E0-4081CA3E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D6A3-6497-0200-9381-F394436B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ECC58-8099-F140-8161-AD2A9ECCB6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5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AC37-1325-426B-76F9-02504DC2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26CE-6937-C4D9-98C1-C019E79D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47A-F121-F90A-E1E4-B954E7ED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E55F-768D-5651-96DF-8A65207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0B70-FDAD-A8EA-4016-CF67E959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4F132-125F-014E-82CF-01E950170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1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71E7-2639-0F15-8B72-6567670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E92E-75A9-B985-8E59-E8012E28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876-9BC5-6116-D138-E68257D4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7EE3-BB0F-FB05-7AA3-048A7FBE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629-BBF7-200E-9540-3A9C304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C788F-2146-D64E-99DD-60781656E2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3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42E9-E76B-8D84-8C18-46A5E8C7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C1CF-38A5-4EB7-11A1-78AB7D9E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C6D-7B42-093B-03D2-1189936F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8464-3422-1F04-E9F4-1625CE8D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A356-A4FC-054A-1F06-6EBFA5F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A025-01E5-84B1-A975-56A1E466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EA2B5-E7DC-4D43-B6F2-DA88A58A7D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4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679-B399-D5A9-B58E-5FD3CAA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CD5D-68D2-AB29-C20D-24CF855C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E48D-BF9F-B09D-CDB3-34D51AF1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EB614-36E7-8F57-F628-D218FB91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40090-16B1-02FE-CA2F-49A489398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383E-A218-2D2C-6D23-CDFF0D17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B0EFF-BE63-AE1B-AE71-6ADB3BAA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6FB9-49D9-C612-B6A2-0354CB8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4F2DDA-6C61-4C43-AE60-F98BF79BD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4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B085-05BB-D99B-A262-A0179B1F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0202-4276-AC5A-93C1-868032B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522F-1F20-90DC-1A27-DFF2DF8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46F33-039C-9B02-A8B0-AF0F1297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D4A5D-FE9A-F64A-B768-D5A8B94E1C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B095-7E08-88CB-AF33-B55FA09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AD36-7BAF-9E8B-A113-2C6AA731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C9F0B-9816-B6DC-8DA5-04C505B4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6943-838D-91C0-97E2-427354D2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45D3-34FF-0786-73DE-2B68538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307E-C096-C777-1C35-7811852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B6E746-17DD-7742-9B31-F32DEEF47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5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69323-3462-F4F0-5D74-B5BCF5B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4A46C-A250-3B5C-B363-E6A34BD2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C914-C515-BF90-3E34-8BB4FDE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88ACE7-2F2B-294A-A7E9-2AB46BB7A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2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36E-E9A0-9EE0-4FD3-3C540751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5296-F399-3853-2C8A-E15AD1F0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3C12-620F-F4DB-F6A9-B3EE45EB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AAE9-4695-34B4-9F82-4775927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75A8-D17D-36C1-494B-E7DCF8B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4A91-9690-BA00-0E0E-FDE88FB4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21732-DA46-B448-97FD-223FFD67D6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D29-6527-B7EE-3CFC-733829EC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13D65-8E87-6BFD-8C4B-234F4F9D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62207-09C7-BB84-4D97-8D3C8F71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B4783-A3F4-AAB5-3886-64EDF0B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DB193-43A1-96B0-497D-EEEBA75F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0E9E-D788-8DCD-523E-F99480C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0A162-82F1-EB48-841C-DA4F0E50F1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3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7DE7-EF98-5E7B-9BB8-37D43105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8560-3411-4A12-775D-4C9CD540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166D-6E10-036A-A39C-E6F11AC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BC74-86EB-BB8D-89D7-16D7B847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3A9B-0D57-80D1-8ED3-072DE36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1591-8C6D-4C47-B621-82D4D3468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51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E46A5-452A-251C-632E-76704658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5CB8-2B1A-6254-5307-5F01D3B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EDA2-929F-F887-10FE-6083A880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C650-05C6-6967-579D-2015D76D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7A8B-1600-471C-DD91-26DBDA4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76E80-3DCC-DE49-BFF3-49B6FFB25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3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F4E-797D-2E4A-E999-2290777A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C2F2-EAD0-6D8D-D40A-AE625C8FC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D0C6-5D9A-2DCD-C9F7-AF76258C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3714-2776-2D36-5EAD-E9E5BFF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49E7-F873-212A-32CF-7E1B11E7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AF2A1-4E20-F946-8CB2-DF207E2AAB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2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6C6C-3E92-5FBE-FA10-681E45A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FC9D-F3D9-2594-B12B-87851B41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98AE-016F-6EF9-4737-3390D2B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6D88-8F7B-C71B-83FC-5D5556F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C025-9EBF-E668-CAD9-D6E7EB36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BE193-5712-1247-82DD-6F30982CC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368-3A0D-5397-4619-6F006649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D0A3-5866-BA8F-BE0F-4E58C86D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5075-E1EB-DEF7-774B-7FE8294E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8A02-E5E7-479B-4348-4EA485A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0D4F-195B-D0D8-EE30-3FF9299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436C4-C48A-6047-AA98-0E0DE1C77A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EE22-4374-7C86-572A-3A9783D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B9C8-0A8C-899A-9042-F091EED0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2F3A-E8B0-35C9-C73B-81258FC4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21C5-6DFF-BAA0-A049-D3EB2535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A7D7-3409-7451-B0C8-28DABD2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8938-20B7-AD8B-D981-97537B9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3BE548-271E-014B-964C-5D8AFF9326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1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6253-54C6-8989-6D55-8135E022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60CE-4042-AE44-42F2-27A5F687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A7B2-C424-9A85-C305-5ED90CA7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5EF5-11B2-C673-EF94-09B9344F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CBA37-D7AC-CD03-A21C-06C67885F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3D19-DC03-7DAD-CF71-0AE080B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18D7E-D833-F9A3-3AA3-B256F230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89BC-80FE-018E-EEF5-9C06B1E6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64FA0-ABB9-8049-8DDF-BA326CC76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8D24-774E-7D61-C022-E52F7316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0D01-D9C0-FF5E-9DED-93BB9180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F1A7-DCA3-DB4D-8E3F-F924495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3BC8-ED9D-C727-CAD2-55AC78F7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A48-F787-2E84-EBFE-FB81C4C8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D1ED-7AE0-E8C4-781E-20A7555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89EBC-850C-23CB-D02E-4A3458E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9E0E0-B096-0E2E-B58E-4C72BE0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C032B-7C4F-0A43-A9A7-4EFF25167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9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A08-53C2-01E6-84C8-90582B1C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1757E-9431-502A-558A-CFC69F6D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9390-00B7-E26F-223B-3F32A3B1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84DF-B1E5-989A-2E44-0B4E4E1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5952B8-B685-0A44-8EE1-42E879AA6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6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2C7A9-4FB2-7818-DE0E-1BD116C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BE6AB-B74E-40B6-A64E-35C3E005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1770-AC31-71FC-CD51-75E92A0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0D249-1DD4-5941-9DAE-EEAD918AC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2CB6-D946-4CCB-8C4E-B410FC2C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785A-B881-34AB-1A45-3DB47A10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A286-24DF-30CB-631D-F86A4D27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F1F9-7C59-0F5B-B2A4-F6B6551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339C-E8B2-EB22-9CA4-FF57BFF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7FFC-858E-696C-B12B-F4B0818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696CDB-9377-E047-8510-389E45EB4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3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449-407B-B69A-CB93-39956283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D21C4-D96D-61BF-2F1C-58395B3F9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B2510-15CE-0F3C-C024-9EC49A6D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AF-32F0-0546-416C-2163D78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FBB8-9ED4-FFA9-19D2-916640A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F06E-457A-6C1D-73D5-A9E6C91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AFB409-CB28-FC43-82E8-C4227E9E56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02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DE5-2AC8-BF7B-5065-BA010B51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9A19-D7A6-EC1C-7955-5A79F06D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EEC2-0580-A751-E038-57564B5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A188-670B-448B-616F-355DFBD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7C89-E76F-BE95-10A4-0DEE894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9E674D-D6CB-9646-B42B-E54412DA3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3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52F65-B15B-E1C8-A2A8-12927B2D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9C72-8326-6B62-238C-E62FD86B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D13E-EB05-40AA-9F33-4B948C6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0E9F-2F22-45CB-E341-86480389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5297-5CB3-FBDF-4878-2A5DB177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CA562-62F2-8C48-8E38-530BE8241C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D395-592E-57B0-E815-AEB78F1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2D159-DD07-6F38-D971-A3EDF27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3D750-C023-9EEE-82A1-2986B6A2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19EF-44B6-D0D4-95B4-FC8AE7F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CABF9-0540-0143-8978-A585FF497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E6B7-751E-BCD3-27D3-31E4DC1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D376F-88B2-12B6-5DCC-E09DEE34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1459-83AF-5A6E-7026-5C498E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CC876-5248-2149-8796-D36E6942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0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6D0-D8FD-BC90-32E3-6FD0B56B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4936-2D41-DC74-23DC-5DAB84F1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13BD-1782-38D0-8E4B-88721C8C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C943-2C38-764B-58EB-3E310FC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CE54-4695-F328-D24E-486DA76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7700-764A-3A7D-D74C-4BCDF8EA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7DC9E5-7942-C14D-85F3-8E46489897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805F-EBF6-39A7-50D6-370575C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E7DE4-084D-200A-9EE5-14DD08FB9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77E5-21FE-7B60-032A-8E76419D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9E4F-F979-368F-AD73-5944CCC9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90FC-796A-B370-3694-7084DB3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5D76-58BB-5345-43AC-586A0BDB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9CCE5-84FD-9948-A504-0E033C8665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0FDC0-6673-AD8E-566E-3A7D4D8A0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C339-BA5F-22B1-96B7-F5B408487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DD73-ACFF-C74D-D765-8F11962488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7D00-2C32-ABAE-6273-4A4E1BF377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ED50-E3A1-3F37-AAC8-0FB0ABDFD8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E6B118-20A2-E24E-9DBA-79FD34B6975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7C9A-6CB4-2C41-F8CF-F0E316EF2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29F7-7D92-9677-162F-EED38120D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892C-A804-C7E4-B50C-954184AD7E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DC44-7963-5B23-1F44-A0F0BAA3139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4497-1A70-C145-C669-EB37A44E20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57A840-971E-C34F-89D4-779A855F48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068E2-10EB-BB2E-21B9-7B31C87CE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056-6CCF-82C3-000C-CAA416AF3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3B3C-31DB-4973-FCEB-843A1C00B9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1549-EF58-8341-FBBE-1AEAB3BAFC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4987-20FA-056E-99EF-7FF17E6F2B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1FA5E5B-673A-704B-BC51-E7375E74C1A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62500-7A76-2EC2-52CF-11511017B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F500-1E27-ED6E-5B9B-6978E1937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4494-7192-F5CF-3165-755AF2AC84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110F-2326-7485-92D7-202FB9F639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5815-848C-84CD-C902-FACBE57A8D1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2BE57D-75D6-EB45-95BB-8FDA2279F4C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2FFD8-1E28-0F5C-067F-A7CD92DB7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482D-674D-9F7E-02E7-FAD47D028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46B2-E00B-BB47-B3F4-3B11BAD49B2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3D28-6EAE-13C8-B94C-08F5E4FBC5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4C70-60B6-6844-BEBF-D079D7AC13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5EFD81-1905-404D-AB20-06E70B60D0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3B6-3F70-6D14-FD1D-B20042DFE9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File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4EC4-E9D3-0387-A17E-F0FAFE4F31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98CA-1792-14D9-86BA-BB72C9DE74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12E2-DBFA-0358-E32D-6639680D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Group multiple writes into an atomic transaction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FA3F-F3E8-9B44-8B25-9EB2026F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E1C45AD-29CF-72F1-98CB-4EC8B019A3B7}"/>
              </a:ext>
            </a:extLst>
          </p:cNvPr>
          <p:cNvSpPr/>
          <p:nvPr/>
        </p:nvSpPr>
        <p:spPr>
          <a:xfrm>
            <a:off x="210240" y="40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0E79-80ED-8A20-7EF5-4DD173628E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35FE-82F9-56F8-58B5-FFD1A11630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5715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file *f, char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5722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(f−&gt;pipe,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5723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f−&gt;type == FD_INODE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5724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5725     if((r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f−&gt;off, n)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5727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5730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3A2F-943C-FD00-07B3-A1F0356632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257800"/>
            <a:ext cx="5029200" cy="2057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Read starts with the current offset (</a:t>
            </a:r>
            <a:r>
              <a:rPr lang="en-US" sz="3200" dirty="0">
                <a:latin typeface="LM Mono 10" pitchFamily="17"/>
              </a:rPr>
              <a:t>f-&gt;off</a:t>
            </a:r>
            <a:r>
              <a:rPr lang="en-US" sz="3200" dirty="0">
                <a:latin typeface="Liberation Sans" pitchFamily="18"/>
              </a:rPr>
              <a:t>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7B4-D758-CFA4-963C-22AB08F70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BB94-49F5-ABD1-0924-BE0FC17D1C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5252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char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5254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tot, m;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5255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*bp;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5263   if(off &gt;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|| off + n &lt; off)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5265   if(off + n &gt;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5266     n =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− off;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5268   for(tot=0; tot&lt;n; tot+=m, off+=m,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+=m){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5269     bp =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off/BSIZE));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5270     m = min(n − tot, BSIZE −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bp−&gt;data +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m);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5272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5275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5BB0CDD-FC68-2928-F3D2-6EF043BC219E}"/>
              </a:ext>
            </a:extLst>
          </p:cNvPr>
          <p:cNvSpPr/>
          <p:nvPr/>
        </p:nvSpPr>
        <p:spPr>
          <a:xfrm>
            <a:off x="4667400" y="1970612"/>
            <a:ext cx="219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89BAB-D736-B6BC-E024-2BA2CC387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520"/>
            <a:ext cx="5029200" cy="1083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this check for?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E6E-A1D1-549E-371B-2A86DC85B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43E6-5B50-54A5-0B28-309A55BA82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5252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char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5254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tot, m;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5255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*bp;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5263   if(off &gt;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|| off + n &lt; off)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5265   if(off + n &gt;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5266     n =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− off;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5268   for(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tot=0; tot&lt;n; tot+=m, off+=m,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+=m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5269     bp =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off/BSIZE));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5270     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min(n − tot, BSIZE −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bp−&gt;data +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m);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5272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5275 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002-2AF5-E65F-14B0-5BBB08E4D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279-E30A-1250-C19A-F0ED55429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char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tot, m;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5255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*bp;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…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5263   if(off &gt;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|| off + n &lt; off)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5265   if(off + n &gt;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5266     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−&gt;size − off;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5268   for(tot=0; tot&lt;n; tot+=m, off+=m,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+=m){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5269     bp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off/BSIZE)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5270     m = min(n − tot, BSIZE −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bp−&gt;data +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off%BSIZE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m);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5275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5AAA-1FB9-1E8B-754F-B6875DA2BA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160"/>
            <a:ext cx="5029200" cy="1083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this </a:t>
            </a:r>
            <a:r>
              <a:rPr lang="en-US" dirty="0" err="1"/>
              <a:t>bmap</a:t>
            </a:r>
            <a:r>
              <a:rPr lang="en-US" dirty="0"/>
              <a:t>() function?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28F-FAEE-4D3C-9614-C23F49EBF2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4DF7E-105E-E5F2-7763-38EB1607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68B-A9D6-E3E0-5CD5-86BC33DF62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50F3-BA89-D863-DFD9-C11E39539B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5159 static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5160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bn)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5161 {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5165   if(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bn &lt; NDIRECT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5166     if(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[bn]) == 0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5167      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5168     return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5169   }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5170   bn −= NDIRECT;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5171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5172   if(bn &lt; NINDIRECT){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5173     // Load indirect block, allocating if necessary.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5174     if((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[NDIRECT]) == 0)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5175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5176     bp = bread(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5177     a = 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*)bp−&gt;data;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5178     if((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a[bn]) == 0){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5179       a[bn]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5180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5181     }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5182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5183     return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5184   }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0FC5-C4FF-F764-AF76-AEEBCA314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has some number (NDIRECT) of direct  pointers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457-EB9C-9B3E-E17F-FDF4A69C59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5C52-C06E-3374-D80E-ACC4E21A8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5159 static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5160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bn)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5166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5167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5168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5172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bn &lt; NINDIRECT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5174  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[NDIRECT]) == 0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5175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5176     bp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5177     a =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*)bp−&gt;data;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5178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a[bn]) == 0){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5179       a[bn]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5180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5182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5183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EA06-EF85-AC49-A0CB-B983E221BA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No it's beyond NDIRECT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4BC-9FBB-B4E6-C7D1-A8BF6C632F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8C13-D5BF-9DF9-D10A-7355595F1A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5159 static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5160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bn)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5166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5167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5168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5174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5175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5176     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5177     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 = 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*)bp−&gt;data;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5178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a[bn]) == 0){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5179       a[bn]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5180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5182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5183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9C8B-6201-F3F6-638A-B1FF879474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an indirect block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F504-62C2-030A-1F97-21E9393560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1D06-7FF3-5F59-7199-A4551B0878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5159 static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5160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bmap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bn)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5166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5167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[bn]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5168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5174     if((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5175  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5176     bp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5177     a =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*)bp−&gt;data;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5178  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a[bn]) == 0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5179       a[bn]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balloc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−&gt;dev);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5180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5182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5183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A1B8E-AB87-8401-B773-14CF36738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Check if a pointer in the indirect block is already allocated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EA8D26-92AC-C4AA-C8E5-0FAF849FAA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Block allocator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701A-ECB2-B62E-7B48-3D33D049C5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DC03-07FB-3CA6-8248-9E43929EE0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Unnamed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Represented as </a:t>
            </a:r>
            <a:r>
              <a:rPr lang="en-US" sz="3200" dirty="0" err="1">
                <a:latin typeface="Liberation Sans" pitchFamily="18"/>
              </a:rPr>
              <a:t>inodes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blocks holding file's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BD849-840B-AA2B-ED0B-DC7C6D61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1056CB8-D7BD-BFE4-F3FD-AD8A4EB195BF}"/>
              </a:ext>
            </a:extLst>
          </p:cNvPr>
          <p:cNvSpPr/>
          <p:nvPr/>
        </p:nvSpPr>
        <p:spPr>
          <a:xfrm>
            <a:off x="210240" y="3653639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B5D6-CA3E-559B-E003-65AC6B0193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B897-C867-8E2B-DE4F-1ABC078B22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02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Bitmap of free blocks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balloc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bfree</a:t>
            </a:r>
            <a:r>
              <a:rPr lang="en-US" sz="3200" dirty="0">
                <a:latin typeface="Liberation Sans" pitchFamily="18"/>
              </a:rPr>
              <a:t>()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bitmap block by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Scan for a “free” bit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the bitmap is synchronized with bread()/</a:t>
            </a:r>
            <a:r>
              <a:rPr lang="en-US" dirty="0" err="1"/>
              <a:t>bwrite</a:t>
            </a:r>
            <a:r>
              <a:rPr lang="en-US" dirty="0"/>
              <a:t>()/</a:t>
            </a:r>
            <a:r>
              <a:rPr lang="en-US" dirty="0" err="1"/>
              <a:t>brelse</a:t>
            </a:r>
            <a:r>
              <a:rPr lang="en-US" dirty="0"/>
              <a:t>()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01468-4843-C100-2EA4-674AF860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48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F51C93C-3CE4-AC24-BB03-469557B2E9C7}"/>
              </a:ext>
            </a:extLst>
          </p:cNvPr>
          <p:cNvSpPr/>
          <p:nvPr/>
        </p:nvSpPr>
        <p:spPr>
          <a:xfrm>
            <a:off x="4957200" y="1600200"/>
            <a:ext cx="16002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427-4158-E94E-82F7-47C552FA52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A4B2-0AC0-2324-2EDD-E246874DE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CF66-AD58-F4D7-162C-1083A2C177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011-14B8-1E45-BBF2-64A42B26C2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1E69-E234-B687-0067-ED76B9660D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 = 0; bi &lt; BPB &amp;&amp; b + bi &lt; sb.size; bi++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ECDE3-F7EC-006C-DE08-C1EEADC6F2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78623-0A82-9E5C-EAFE-08E34D5585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Check every bit 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</a:t>
            </a:r>
            <a:r>
              <a:rPr lang="en-US"/>
              <a:t>) of a block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BPB – bits per block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401-CFA8-FB6D-2B6A-23088E29F6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9989-5BEB-D366-F0AF-D634E235D3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2F4B-72CC-B968-6E70-B1AEDEAEAA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0A8-39FA-2D91-C665-F44F171715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A2EF-8C6E-19DB-0CCE-8A25A088A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99EBD-6996-2BAB-71A0-C98B719BF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A26C-D46C-C790-0C20-1D1C84C43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457200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Why do we need </a:t>
            </a:r>
            <a:r>
              <a:rPr lang="en-US">
                <a:latin typeface="LM Mono 10" pitchFamily="17"/>
              </a:rPr>
              <a:t>log_write()</a:t>
            </a:r>
            <a:r>
              <a:rPr lang="en-US"/>
              <a:t> instead of </a:t>
            </a:r>
            <a:r>
              <a:rPr lang="en-US">
                <a:latin typeface="LM Mono 10" pitchFamily="17"/>
              </a:rPr>
              <a:t>bwrite()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1B909B-A912-7722-CCDF-993F4E277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Directory layer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87D-1FAD-D67B-6A54-1ED9C8603B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Directory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F1F5-96E6-22E7-6BC2-B3EBA4DCFC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directory </a:t>
            </a:r>
            <a:r>
              <a:rPr lang="en-US" dirty="0" err="1"/>
              <a:t>inode</a:t>
            </a:r>
            <a:r>
              <a:rPr lang="en-US" dirty="0"/>
              <a:t> is a sequence of directory entries and </a:t>
            </a:r>
            <a:r>
              <a:rPr lang="en-US" dirty="0" err="1"/>
              <a:t>inode</a:t>
            </a:r>
            <a:r>
              <a:rPr lang="en-US" dirty="0"/>
              <a:t> numbers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name is max of 14 characters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Has a special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type T_DIR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dirlookup</a:t>
            </a:r>
            <a:r>
              <a:rPr lang="en-US" dirty="0"/>
              <a:t>() - searches for a directory with a given name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dirlink</a:t>
            </a:r>
            <a:r>
              <a:rPr lang="en-US" dirty="0"/>
              <a:t>() - adds new file to a directory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968-F30D-D130-EE3D-26DBE4BAD5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55240"/>
            <a:ext cx="4089240" cy="1262160"/>
          </a:xfrm>
        </p:spPr>
        <p:txBody>
          <a:bodyPr/>
          <a:lstStyle/>
          <a:p>
            <a:pPr lvl="0"/>
            <a:r>
              <a:rPr lang="en-US"/>
              <a:t>Directory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9369-D5BB-FC30-ACE7-C5BFB5CA8F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71600"/>
            <a:ext cx="9071640" cy="6172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3965 struct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dirent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3966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ushort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3967   char name[DIRSIZ];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3968 };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6A8-6309-E1A3-FE05-E2D14EC7DC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9BCB-9ED8-9857-9467-ECA6C1CE9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dp−&gt;type != T_DIR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5318-473F-BF5A-9DB6-E2AD0C7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Inode is a directory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2402-06D3-2353-A741-A383C48385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300B-354F-E73E-26D6-625F394A44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off = 0; off &lt; dp−&gt;size; off +=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24568-6D44-9504-90D4-AD1D06D166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Iterate through all entries?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E9B8-6FFC-1251-ACD3-15850CA25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BB10-F98C-A490-A3E8-475956A22F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Special kind of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directory entries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contains name and a pointer to an unnamed </a:t>
            </a:r>
            <a:r>
              <a:rPr lang="en-US" sz="3200" dirty="0" err="1">
                <a:latin typeface="Liberation Sans" pitchFamily="18"/>
              </a:rPr>
              <a:t>inode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75AE7-E4DA-E290-9BEF-8A0FA09B62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F1059FA-50D1-F90B-8104-015CFDFD604A}"/>
              </a:ext>
            </a:extLst>
          </p:cNvPr>
          <p:cNvSpPr/>
          <p:nvPr/>
        </p:nvSpPr>
        <p:spPr>
          <a:xfrm>
            <a:off x="210240" y="3221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861-E5D5-B8E1-9DBA-553E9969A5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DE3-7E87-E13D-67A6-8D116B5B2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readi(dp, (char*)&amp;de, off,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namecmp(name, de.name)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7FB4-AB24-7821-7E43-383F3B1771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Read the inode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Compare names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0FF-60C4-3A5C-B54F-B77A09A395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 names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50DB-36FC-BECF-2EF4-9FA7E5F637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Series of directory lookups to resolve a path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/</a:t>
            </a:r>
            <a:r>
              <a:rPr lang="en-US" sz="2800" dirty="0" err="1">
                <a:latin typeface="Liberation Sans" pitchFamily="18"/>
              </a:rPr>
              <a:t>usr</a:t>
            </a:r>
            <a:r>
              <a:rPr lang="en-US" sz="2800" dirty="0">
                <a:latin typeface="Liberation Sans" pitchFamily="18"/>
              </a:rPr>
              <a:t>/bin/</a:t>
            </a:r>
            <a:r>
              <a:rPr lang="en-US" sz="2800" dirty="0" err="1">
                <a:latin typeface="Liberation Sans" pitchFamily="18"/>
              </a:rPr>
              <a:t>sh</a:t>
            </a:r>
            <a:endParaRPr lang="en-US" sz="2800" dirty="0"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 </a:t>
            </a:r>
            <a:r>
              <a:rPr lang="en-US" dirty="0"/>
              <a:t>- resolves a path into an </a:t>
            </a:r>
            <a:r>
              <a:rPr lang="en-US" dirty="0" err="1"/>
              <a:t>inode</a:t>
            </a:r>
            <a:endParaRPr lang="en-US" dirty="0"/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If path starts with “/” evaluation starts at the root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Otherwise current directory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182-6BFB-5250-7701-077EFB554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namei()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4FC1-D9DF-85B5-3F7C-7F9AA4275B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514600"/>
            <a:ext cx="9071640" cy="48006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5539 struct inode*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5540 namei(char *path)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5541 {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5542   char name[DIRSIZ];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5543   return namex(path, 0, name);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5544 }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E684-F571-3BE2-AA06-C9C98B3D5F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3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F8BC-8094-C2D9-5FE6-3059EBEF6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5119-EC94-AC26-2AAE-1DA2CE6E1E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path == “/” start with the inode number of the root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7DA-BE7A-A30C-396C-F5ACC77B32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E659-34AF-D7B9-F92E-900A1740A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0640-D2CC-FF32-00B7-1C7C8244C3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Get the prefix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“a/bb/c”  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name = a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path = “bb/c”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6C99-8A86-6DD6-B087-3B9F87E979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3DB50-BC1D-7169-327C-D53221BD07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8FD1-5C27-2BE4-2C48-E77D92E3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Lookup that name in the directory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3BFB-474B-3D49-375E-DF5EEB61DF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538261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54E-1CF4-66E7-B2FC-4BBF3DD575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6101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sys_open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6108   if(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argstr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&amp;path) &lt; 0 ||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omode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6111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6120     if((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namei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(path)) ==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6121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6132   if((f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== 0 || 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(f)) &lt;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6134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fileclose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6135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iunlockput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6136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6139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6140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6143   f−&gt;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6147   return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6148 }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A363EE-523E-2D6D-172D-18BF3230B0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File descriptor layer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7A4-C396-5BA3-9411-75B59B592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descriptors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BEF4-5480-95EF-41F7-B56017DCA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88856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Uniform access to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Files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Devices, e.g., console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Pipes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5F6A0-5F0F-FEB5-6AD8-1DE3F40B52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8160" y="3886200"/>
            <a:ext cx="9071640" cy="342936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4001   enum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4006   struct inode *ip;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4007   uint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4008 };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D68E-7A20-272C-2A4A-974816AB93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CADC-BC27-5DC1-A337-4225243147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1133-44EA-CE68-B5C8-D0EFAC665A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new file data structure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342CD2B-6493-A713-7287-1CFB8D7EC31B}"/>
              </a:ext>
            </a:extLst>
          </p:cNvPr>
          <p:cNvSpPr/>
          <p:nvPr/>
        </p:nvSpPr>
        <p:spPr>
          <a:xfrm>
            <a:off x="1440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B4E3-36F6-93B8-0E95-492625DA2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C2AE-7E67-B6AF-3F63-7DB8D65F55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Hierarchical path names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/</a:t>
            </a:r>
            <a:r>
              <a:rPr lang="en-US" sz="3200" dirty="0" err="1">
                <a:latin typeface="Liberation Sans" pitchFamily="18"/>
              </a:rPr>
              <a:t>usr</a:t>
            </a:r>
            <a:r>
              <a:rPr lang="en-US" sz="3200" dirty="0">
                <a:latin typeface="Liberation Sans" pitchFamily="18"/>
              </a:rPr>
              <a:t>/bin/</a:t>
            </a:r>
            <a:r>
              <a:rPr lang="en-US" sz="3200" dirty="0" err="1">
                <a:latin typeface="Liberation Sans" pitchFamily="18"/>
              </a:rPr>
              <a:t>sh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Recursive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06C32-9325-B7EB-7C38-7AB29271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484EB3B-6A70-D734-9378-8FA4492BB476}"/>
              </a:ext>
            </a:extLst>
          </p:cNvPr>
          <p:cNvSpPr/>
          <p:nvPr/>
        </p:nvSpPr>
        <p:spPr>
          <a:xfrm>
            <a:off x="210240" y="2753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9C12-56B3-B5A3-8E8D-8A161B235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Files and filealloc()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52D-16E7-91D1-8492-034C8285B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5612 struct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5613   struct spinlock lock;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5614   struct file file[NFILE];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5615 } ftable;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5624 struct file*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5625 </a:t>
            </a:r>
            <a:r>
              <a:rPr lang="en-US" b="1">
                <a:solidFill>
                  <a:srgbClr val="94476B"/>
                </a:solidFill>
                <a:latin typeface="LMMono10" pitchFamily="17"/>
              </a:rPr>
              <a:t>filealloc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5627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5629   acquire(&amp;ftable.lock);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5630   for(f = ftable.file; f &lt; ftable.file + NFILE; f++){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5631     if(f−&gt;ref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5632       f−&gt;ref = 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5633    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5634       return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5635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5637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5638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5F421-A5F8-311F-D727-061CF41EF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Linear search for an available element of the ftable array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f-&gt;ref == 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908D-63A8-A78D-E610-FD76D7E883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226B-220A-8A81-9A2D-F587C8278E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590F-8EA5-4F69-D810-5CC09CD7FE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new file descriptor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5814B8-2C6F-B6E0-9C68-3937ADE43E7B}"/>
              </a:ext>
            </a:extLst>
          </p:cNvPr>
          <p:cNvSpPr/>
          <p:nvPr/>
        </p:nvSpPr>
        <p:spPr>
          <a:xfrm>
            <a:off x="3888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528-36E2-DFEB-0F97-D620EBBB39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1216440"/>
            <a:ext cx="4089240" cy="1262160"/>
          </a:xfrm>
        </p:spPr>
        <p:txBody>
          <a:bodyPr/>
          <a:lstStyle/>
          <a:p>
            <a:pPr lvl="0"/>
            <a:r>
              <a:rPr lang="en-US"/>
              <a:t>File descriptors and fdalloc()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A66C-086F-5A5D-A5B8-F490892251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5835 // Allocate a file descriptor for the given file.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5836 // Takes over file reference from caller on success.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5837 static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5838 fdalloc(struct file *f)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5839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5840   int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5842   for(fd = 0; fd &lt; NOFILE; fd++){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5843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proc−&gt;ofile[fd]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5844       proc−&gt;ofile[fd] =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5845    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5846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5847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5848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3648-7F29-4313-EA35-5FFFA3C8EF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5257800"/>
            <a:ext cx="4524840" cy="21171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file descriptor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8A5511-DAAC-0DC1-01B8-E841B69086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933133-4C52-AA39-81CA-A1CDFDFE22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Example: write system call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13A-6201-DCD3-1EF8-837A91574A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Write() syscall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853F-D53E-0A9D-EF87-90936B96EF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5476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5477 sys_write(void)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5478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5479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5480   int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5481   char *p;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5483   if(argfd(0, 0, &amp;f) &lt; 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       || argint(2, &amp;n) &lt; 0 || argptr(1, &amp;p, n)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5485   return filewrite(f, p, n);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5486 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5201-AC6A-C31D-08BD-BD66F586AF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Write several blocks at a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B159-51EB-2A60-031D-52EEAC6981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5352 filewrite(struct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  if(f−&gt;type == FD_INODE){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     int i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  while(i &lt; n){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5374       begin_trans();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ilock(f−&gt;ip);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 ((r = writei(f−&gt;ip, addr + i, f−&gt;off, n1)) &gt;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f−&gt;off += 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iunlock(f−&gt;ip);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5379       commit_trans();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5390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AA8-EE58-6C6C-99CB-2C9B75543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F094-8B55-EC23-6813-EF502609E8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Abstract UNIX resources as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Files, sockets, devices, pipes, etc.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Unified programming interface</a:t>
            </a:r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EC51-EFD5-DC1C-CE5A-365FDF5F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D9C529D-40EB-6C77-2BCB-BA29BEF39984}"/>
              </a:ext>
            </a:extLst>
          </p:cNvPr>
          <p:cNvSpPr/>
          <p:nvPr/>
        </p:nvSpPr>
        <p:spPr>
          <a:xfrm>
            <a:off x="210240" y="22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CCDA-38FF-E078-857D-F4D566AC3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8175-4BBB-B26B-30D2-D33416B06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2E59-0AB5-86CE-C3F7-39CCD1D967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03FCCD7-A598-4470-52DE-54D56666B63D}"/>
              </a:ext>
            </a:extLst>
          </p:cNvPr>
          <p:cNvSpPr/>
          <p:nvPr/>
        </p:nvSpPr>
        <p:spPr>
          <a:xfrm>
            <a:off x="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C50-7752-D15A-B0F7-3ADFB32DE0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7207-EF58-F462-BE8B-BAD4C69048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#1: (superblock) Metadata about the file system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Size (number of blocks)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data blocks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</a:t>
            </a:r>
            <a:r>
              <a:rPr lang="en-US" sz="2800" dirty="0" err="1">
                <a:latin typeface="Liberation Sans" pitchFamily="18"/>
              </a:rPr>
              <a:t>inodes</a:t>
            </a:r>
            <a:endParaRPr lang="en-US" sz="2800" dirty="0">
              <a:latin typeface="Liberation Sans" pitchFamily="18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blocks in log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32A8-28E1-0709-66E3-9E359952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FC0D1D-EF37-629D-D394-ABEC534F0216}"/>
              </a:ext>
            </a:extLst>
          </p:cNvPr>
          <p:cNvSpPr/>
          <p:nvPr/>
        </p:nvSpPr>
        <p:spPr>
          <a:xfrm>
            <a:off x="72000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1A52-2A58-B66F-0537-F6479E2A7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D6C9-1D52-B918-B301-3BAEF3F64A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#2: Log area: maintaining consistency in case of a power outage or system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4FE2C-4E41-E48C-9669-7E7EAB8A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6740AB4-17C4-24D7-6ADC-652A4EB75C8D}"/>
              </a:ext>
            </a:extLst>
          </p:cNvPr>
          <p:cNvSpPr/>
          <p:nvPr/>
        </p:nvSpPr>
        <p:spPr>
          <a:xfrm>
            <a:off x="1584000" y="1636200"/>
            <a:ext cx="16164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D35-7C7C-7951-5567-9D6162CD0E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E7F22-D9F7-AE44-9741-84F06A2413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</a:t>
            </a:r>
            <a:r>
              <a:rPr lang="en-US" dirty="0"/>
              <a:t> area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Unnamed files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0F89-6CE1-C453-10D2-8C357D3B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7F6AD43-B11C-A3E4-84C1-774BD30CF08F}"/>
              </a:ext>
            </a:extLst>
          </p:cNvPr>
          <p:cNvSpPr/>
          <p:nvPr/>
        </p:nvSpPr>
        <p:spPr>
          <a:xfrm>
            <a:off x="2988000" y="1636200"/>
            <a:ext cx="22698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426A-4AE5-668A-6F8A-09A7A753F3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9DE8C-A316-1F80-C707-5757F52745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76626-7287-A224-DBEE-72E8A4DCF46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459-C5FE-DD2A-418D-35D32B07E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C6A7-68C3-AB35-D0CA-6E9395D1DF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55FF-3F57-8319-6E53-46E7F35B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CB4A-3DF0-C859-B7FF-B3E18F5DF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 map area: tracks which blocks are in use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7FEA-2DA8-D162-FFDC-00C2CC2554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6E7DEF6-0E7C-5A0F-3BC4-CEF36304B5A4}"/>
              </a:ext>
            </a:extLst>
          </p:cNvPr>
          <p:cNvSpPr/>
          <p:nvPr/>
        </p:nvSpPr>
        <p:spPr>
          <a:xfrm>
            <a:off x="5029200" y="1600200"/>
            <a:ext cx="16002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 area: actual file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850B80F-B198-ADA9-9FC2-C1582205B42C}"/>
              </a:ext>
            </a:extLst>
          </p:cNvPr>
          <p:cNvSpPr/>
          <p:nvPr/>
        </p:nvSpPr>
        <p:spPr>
          <a:xfrm>
            <a:off x="6325200" y="1600200"/>
            <a:ext cx="3733199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Poll: </a:t>
            </a:r>
            <a:r>
              <a:rPr lang="en-US" dirty="0">
                <a:hlinkClick r:id="rId3"/>
              </a:rPr>
              <a:t>PollEv.com/antonburtsev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What’s inside the bitmap area? </a:t>
            </a:r>
          </a:p>
          <a:p>
            <a:pPr lvl="0">
              <a:buSzPct val="100000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09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AB7956-5C7B-CE07-7735-9975A3833A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Buffer cache 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9CB-054E-A2A8-48D8-E45196901F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BB1-FF2A-8308-BDDA-C2A64B7B13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goals: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Synchronization</a:t>
            </a:r>
            <a:r>
              <a:rPr lang="en-US" sz="3200" dirty="0">
                <a:latin typeface="Liberation Sans" pitchFamily="18"/>
              </a:rPr>
              <a:t>: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copy of a data block exist in the kernel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writer updates this copy at a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Caching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Frequently used copies are cached for efficient reads and writes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E35AE65-629A-AF95-8C15-9B13DB167293}"/>
              </a:ext>
            </a:extLst>
          </p:cNvPr>
          <p:cNvSpPr/>
          <p:nvPr/>
        </p:nvSpPr>
        <p:spPr>
          <a:xfrm flipH="1">
            <a:off x="3511951" y="3019832"/>
            <a:ext cx="2414286" cy="20986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672BA1F-050F-87E6-FEE8-488FB6C82506}"/>
              </a:ext>
            </a:extLst>
          </p:cNvPr>
          <p:cNvSpPr/>
          <p:nvPr/>
        </p:nvSpPr>
        <p:spPr>
          <a:xfrm flipH="1" flipV="1">
            <a:off x="4427817" y="1244572"/>
            <a:ext cx="1648892" cy="137403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DBFF665-AB78-20B5-B4CE-B6D5D60C851C}"/>
              </a:ext>
            </a:extLst>
          </p:cNvPr>
          <p:cNvSpPr txBox="1">
            <a:spLocks/>
          </p:cNvSpPr>
          <p:nvPr/>
        </p:nvSpPr>
        <p:spPr>
          <a:xfrm>
            <a:off x="5741043" y="2465408"/>
            <a:ext cx="3834596" cy="6018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Array of buffers</a:t>
            </a:r>
          </a:p>
        </p:txBody>
      </p:sp>
    </p:spTree>
    <p:extLst>
      <p:ext uri="{BB962C8B-B14F-4D97-AF65-F5344CB8AC3E}">
        <p14:creationId xmlns:p14="http://schemas.microsoft.com/office/powerpoint/2010/main" val="19307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Cached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512 bytes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B23F2A9-E499-ACFD-2880-A66F684B47E8}"/>
              </a:ext>
            </a:extLst>
          </p:cNvPr>
          <p:cNvSpPr/>
          <p:nvPr/>
        </p:nvSpPr>
        <p:spPr>
          <a:xfrm flipH="1">
            <a:off x="4340506" y="1863523"/>
            <a:ext cx="2465408" cy="7523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720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Flags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6163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Device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  <a:latin typeface="Liberation Sans" pitchFamily="18"/>
              </a:rPr>
              <a:t>We might have multiple disks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120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43CF-285C-8ABE-D813-C82DDEA1BB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F483-EAE9-826F-3953-6561EE4331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Sharing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Sharing of data across users and applications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Persistent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Data is available after reboot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Block number on disk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1734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LRU list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To evict the oldest blocks</a:t>
            </a:r>
          </a:p>
        </p:txBody>
      </p:sp>
    </p:spTree>
    <p:extLst>
      <p:ext uri="{BB962C8B-B14F-4D97-AF65-F5344CB8AC3E}">
        <p14:creationId xmlns:p14="http://schemas.microsoft.com/office/powerpoint/2010/main" val="2374411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B3E-8E17-38BC-1054-455751C99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layer: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B09C-227E-235B-5E97-00D2DA478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bread()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bwrite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- obtain a copy for reading or writing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Owned until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brelse</a:t>
            </a:r>
            <a:r>
              <a:rPr lang="en-US" sz="2800" dirty="0">
                <a:solidFill>
                  <a:srgbClr val="0070C0"/>
                </a:solidFill>
                <a:latin typeface="Liberation Sans" pitchFamily="18"/>
              </a:rPr>
              <a:t>()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Locking with a flag (B_BUSY)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threads will be blocked and wait until </a:t>
            </a:r>
            <a:r>
              <a:rPr lang="en-US" dirty="0" err="1">
                <a:solidFill>
                  <a:srgbClr val="0070C0"/>
                </a:solidFill>
              </a:rPr>
              <a:t>brelse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2F45-64BC-7DDC-F78A-EE248AA86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566640"/>
            <a:ext cx="9347040" cy="1262160"/>
          </a:xfrm>
        </p:spPr>
        <p:txBody>
          <a:bodyPr/>
          <a:lstStyle/>
          <a:p>
            <a:pPr lvl="0"/>
            <a:r>
              <a:rPr lang="en-US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6075-41C4-FA36-8D35-5AB1DDAEE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51800"/>
            <a:ext cx="9071640" cy="3182040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1AB-D00A-5BC3-5836-E7E82683B8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203358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226-983B-8A57-A43E-A2EC3CD7D7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4400" y="59436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40BA-A730-5BBB-2696-4CC342C8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631" y="457200"/>
            <a:ext cx="9810993" cy="5696640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log.start+tail+1); // read log block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 // copy block to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 // write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</p:spTree>
    <p:extLst>
      <p:ext uri="{BB962C8B-B14F-4D97-AF65-F5344CB8AC3E}">
        <p14:creationId xmlns:p14="http://schemas.microsoft.com/office/powerpoint/2010/main" val="1638817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8DA2-E793-F393-9BD5-FD5BA9DFD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79776" y="2950654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6891-A8CA-07A3-94AB-75BC568CF9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9CC-661D-DCC1-10B5-1552B4BA8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75C9-D0D7-6A84-527A-486F4220F4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4365 static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4368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4370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4372  loop: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4373   // Is the block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4374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b−&gt;next){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4375     if(b−&gt;dev == dev &amp;&amp;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4376       if(!(b−&gt;flags &amp; B_BUSY)){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4377         b−&gt;flags |=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4378  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4379  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4380  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4381       sleep(b,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4382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goto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loop;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4383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4384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577-6348-ABF2-2C3A-9094E79441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E66D0-FCD6-CE7A-03D3-4441E29DBE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4386   // Not cached; recycle some non−busy and clean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4387   // "clean" because B_DIRTY and !B_BUSY means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4388   // hasn’t yet committed the changes to the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4389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4390     if((b−&gt;flags &amp; B_BUSY)== 0 &amp;&amp; (b−&gt;flags &amp; B_DIRTY)== 0){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4391       b−&gt;dev = dev;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4392    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4393       b−&gt;flags 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4394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4395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4396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4397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4398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no buffers");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4399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5A6E-5D05-FF2B-8B85-C2BED239B0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516-A9D0-5D94-5C6E-11D05FA465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ABF-EE2B-93E7-8B69-E9FAB98097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728687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Release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5405E-CC18-CA68-E0CC-0E862830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4423 // Release a B_BUSY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4424 // Move to the head of the MRU list.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4425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4428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4429  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4431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4433   b−&gt;next−&gt;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4434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−&gt;next = b−&gt;next;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4435   b−&gt;next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4436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4437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4438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4440   b−&gt;flags &amp;= ~B_BUSY;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4441   wakeup(b);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4443   release(&amp;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7579-E011-9100-54C7-A3FC9924AB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5214" y="2244600"/>
            <a:ext cx="3755985" cy="1818114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Maintain least recently used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Move to the head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7810-E70E-DDBD-A9D2-E257484C34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E6E9-B6F8-B01F-818C-46420762E5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On-disk and in-memory data structures that represent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tree of named files and directories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identities of disk blocks which hold data for each file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which areas of the disk are free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FFB3A-B7A6-F2C4-D881-E383547EB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EB5E-5234-6EC7-5F08-F5947B284D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347569"/>
            <a:ext cx="9144816" cy="1193746"/>
          </a:xfrm>
        </p:spPr>
        <p:txBody>
          <a:bodyPr/>
          <a:lstStyle/>
          <a:p>
            <a:pPr algn="l"/>
            <a:r>
              <a:rPr lang="en-US" sz="3200" dirty="0"/>
              <a:t>What are the main flaws of the xv6 buffer cache?</a:t>
            </a:r>
            <a:br>
              <a:rPr lang="en-US" sz="3200" dirty="0"/>
            </a:br>
            <a:r>
              <a:rPr lang="en-US" sz="3200" dirty="0"/>
              <a:t>Poll: </a:t>
            </a:r>
            <a:r>
              <a:rPr lang="en-US" sz="3200" dirty="0">
                <a:hlinkClick r:id="rId3"/>
              </a:rPr>
              <a:t>PollEv.com/antonburtsev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AC27-8D1B-730A-991E-7E261D187D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4365 static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4368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4370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4372  loop: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4373   // Is the block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4374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b−&gt;next){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4375     if(b−&gt;dev == dev &amp;&amp;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4376       if(!(b−&gt;flags &amp; B_BUSY)){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4377         b−&gt;flags |=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4378  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4379  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4380  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4381       sleep(b,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4382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goto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loop;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4383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4384   </a:t>
            </a:r>
          </a:p>
        </p:txBody>
      </p:sp>
    </p:spTree>
    <p:extLst>
      <p:ext uri="{BB962C8B-B14F-4D97-AF65-F5344CB8AC3E}">
        <p14:creationId xmlns:p14="http://schemas.microsoft.com/office/powerpoint/2010/main" val="2277880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61853D-EFA2-18DE-A832-E0772D7377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Logging 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5EF-0E86-0106-F7DC-ADC7680CDD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38EB-80BB-3144-5FA3-4BA488B9C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File system operations involve multiple writes to disk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During the crash, subset of writes might leave the file system in an inconsistent state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if crash happens during file delete operation it can leave the file system with:</a:t>
            </a: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#1: Directory entry pointing to a free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#2: Allocated but unlinked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74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FB5-441D-C26A-927C-224837A83B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7094-FFED-E8E5-D97A-E0BC510F89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</a:t>
            </a:r>
            <a:r>
              <a:rPr lang="en-US" dirty="0">
                <a:solidFill>
                  <a:srgbClr val="0070C0"/>
                </a:solidFill>
              </a:rPr>
              <a:t>don't</a:t>
            </a:r>
            <a:r>
              <a:rPr lang="en-US" dirty="0"/>
              <a:t> directly </a:t>
            </a:r>
            <a:r>
              <a:rPr lang="en-US" dirty="0">
                <a:solidFill>
                  <a:srgbClr val="0070C0"/>
                </a:solidFill>
              </a:rPr>
              <a:t>go</a:t>
            </a:r>
            <a:r>
              <a:rPr lang="en-US" dirty="0"/>
              <a:t>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Instead they are logged in a journal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Once all writes are logged, the system writes a special commit record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Indicating that log contains a complete operation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 this point file system copies writes to the on-disk data structures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After copy completes, log record is erased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D18B-C69F-DA87-9784-F770D0CDC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3F2-86B4-54C7-22E3-2E749C0AD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reboot, copy the log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marked as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Copy blocks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partially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Discard all writes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Information might be lost (output consistency, e.g. you can launch the missile twice since you lost the write saying you already did)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018-276E-D3CF-B592-64988859B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9724-FB74-8099-9745-2385312C3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1E95-8351-7DCD-9A12-594C758C1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6E5-B034-1EDE-B2FE-6854B99F7E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Log (in memory)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6019-726E-3648-BC53-CC87E22FC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4532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4533   int n;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4534   int block[LOGSIZE];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4535 };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4537 struct log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4538   struct spinlock lock;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4539   int start;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4540   int size;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4541   int outstanding; // how many FS sys calls are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executing.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4542   int committing; // in commit(), please wait.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4543   int dev;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4544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lh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4545 };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413-9084-23EE-D301-3D8269E971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49C9-EBCF-3396-AF1F-1B9666A96E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B8EA-6325-DC05-C55A-92F8EDFDC1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717894"/>
            <a:ext cx="4524840" cy="1368706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#1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Log is being committed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DCA4-C1B6-F86D-DBCD-C5BA165A44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Crash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DE75D-A451-388F-C8C9-7E60401720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File systems must support crash recovery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 power loss may interrupt a sequence of updates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And leave the file system in an inconsistent state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E.g., a block both marked free and used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sleep(&amp;log, &amp;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4896091"/>
            <a:ext cx="4524840" cy="2190509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#2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Not enough space for a new transaction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822207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045074"/>
            <a:ext cx="4524840" cy="2041525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#3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good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Reserve space for a new transaction</a:t>
            </a:r>
          </a:p>
        </p:txBody>
      </p:sp>
    </p:spTree>
    <p:extLst>
      <p:ext uri="{BB962C8B-B14F-4D97-AF65-F5344CB8AC3E}">
        <p14:creationId xmlns:p14="http://schemas.microsoft.com/office/powerpoint/2010/main" val="4192134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5B8B-19DB-EB82-A00B-57FD92559A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7CB5-52CC-FF59-87B4-56E4D33A0A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BF10D-ADFE-A07F-414C-163A72FD1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2326-7770-70D2-27E5-3060711113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3886200"/>
            <a:ext cx="4524840" cy="3200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LM Mono 10" pitchFamily="17"/>
              </a:rPr>
              <a:t>log_write</a:t>
            </a:r>
            <a:r>
              <a:rPr lang="en-US" dirty="0">
                <a:latin typeface="LM Mono 10" pitchFamily="17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replaces</a:t>
            </a:r>
            <a:r>
              <a:rPr lang="en-US" dirty="0"/>
              <a:t> </a:t>
            </a:r>
            <a:r>
              <a:rPr lang="en-US" dirty="0" err="1">
                <a:latin typeface="LM Mono 10" pitchFamily="17"/>
              </a:rPr>
              <a:t>bwrite</a:t>
            </a:r>
            <a:r>
              <a:rPr lang="en-US" dirty="0">
                <a:latin typeface="LM Mono 10" pitchFamily="17"/>
              </a:rPr>
              <a:t>(); </a:t>
            </a:r>
            <a:r>
              <a:rPr lang="en-US" dirty="0" err="1">
                <a:latin typeface="LM Mono 10" pitchFamily="17"/>
              </a:rPr>
              <a:t>brelse</a:t>
            </a:r>
            <a:r>
              <a:rPr lang="en-US" dirty="0">
                <a:latin typeface="LM Mono 10" pitchFamily="17"/>
              </a:rPr>
              <a:t>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3216" y="457200"/>
            <a:ext cx="9579695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000099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b−&gt;flags |= B_DIRTY; 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96254" y="6629456"/>
            <a:ext cx="4466492" cy="914288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Check if already in log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5315" y="457200"/>
            <a:ext cx="949327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b−&gt;flags |= B_DIRTY; 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9225" y="4322810"/>
            <a:ext cx="3429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to the log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Prevent eviction</a:t>
            </a:r>
          </a:p>
        </p:txBody>
      </p:sp>
    </p:spTree>
    <p:extLst>
      <p:ext uri="{BB962C8B-B14F-4D97-AF65-F5344CB8AC3E}">
        <p14:creationId xmlns:p14="http://schemas.microsoft.com/office/powerpoint/2010/main" val="3047427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9DA-7932-70BB-C217-498CB9A31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A28A-BED4-09C2-76A8-3AA8FBEDA4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3777-78B9-AF72-7DDF-E772A75B99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</a:t>
            </a:r>
            <a:r>
              <a:rPr lang="en-US" sz="19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8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3AE3-BC28-980C-577B-30B07AEFBD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15228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53C3-40FF-AAFF-5D74-E32505C7FE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951892"/>
            <a:ext cx="9300241" cy="5134708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2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Loop through the entire 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6544-11D9-29EC-AA2C-B1B7300FD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638E-247E-AE40-9601-B100BD4CBE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a block device is several orders of magnitude slower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Memory</a:t>
            </a:r>
            <a:r>
              <a:rPr lang="en-US" sz="2800" dirty="0">
                <a:latin typeface="Liberation Sans" pitchFamily="18"/>
              </a:rPr>
              <a:t>: 200 cycles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Disk</a:t>
            </a:r>
            <a:r>
              <a:rPr lang="en-US" sz="2800" dirty="0">
                <a:latin typeface="Liberation Sans" pitchFamily="18"/>
              </a:rPr>
              <a:t>: 20 000 000 cycles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system must maintain a cache of disk blocks in memory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to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log.start+tail+1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Get a lock on the block of the log</a:t>
            </a:r>
          </a:p>
        </p:txBody>
      </p:sp>
    </p:spTree>
    <p:extLst>
      <p:ext uri="{BB962C8B-B14F-4D97-AF65-F5344CB8AC3E}">
        <p14:creationId xmlns:p14="http://schemas.microsoft.com/office/powerpoint/2010/main" val="46570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from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actual block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It’s in the buffer cache</a:t>
            </a:r>
          </a:p>
        </p:txBody>
      </p:sp>
    </p:spTree>
    <p:extLst>
      <p:ext uri="{BB962C8B-B14F-4D97-AF65-F5344CB8AC3E}">
        <p14:creationId xmlns:p14="http://schemas.microsoft.com/office/powerpoint/2010/main" val="21284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27908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“to” and release all locks</a:t>
            </a:r>
          </a:p>
        </p:txBody>
      </p:sp>
    </p:spTree>
    <p:extLst>
      <p:ext uri="{BB962C8B-B14F-4D97-AF65-F5344CB8AC3E}">
        <p14:creationId xmlns:p14="http://schemas.microsoft.com/office/powerpoint/2010/main" val="1241194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5D6-6D1B-EEC7-B352-6F1E401F23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961E84-8803-9C90-B9A9-C590839FAC07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log header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in </a:t>
            </a:r>
            <a:r>
              <a:rPr lang="en-US" sz="3200" dirty="0" err="1">
                <a:solidFill>
                  <a:srgbClr val="000099"/>
                </a:solidFill>
                <a:latin typeface="LMMono10" pitchFamily="17"/>
              </a:rPr>
              <a:t>log.start</a:t>
            </a:r>
            <a:endParaRPr lang="en-US" sz="3200" dirty="0">
              <a:solidFill>
                <a:srgbClr val="000099"/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Typecast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buf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-&gt;data 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to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logheader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27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size of the log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log.lh.n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) into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block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2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all block numbers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4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back to disk into the log area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Release the lock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32D09-3A1B-32B7-2D53-F74C6281A90C}"/>
                  </a:ext>
                </a:extLst>
              </p14:cNvPr>
              <p14:cNvContentPartPr/>
              <p14:nvPr/>
            </p14:nvContentPartPr>
            <p14:xfrm>
              <a:off x="160920" y="111960"/>
              <a:ext cx="9829080" cy="702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32D09-3A1B-32B7-2D53-F74C6281A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60" y="102600"/>
                <a:ext cx="9847800" cy="70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58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1B9-B895-C69E-EBAA-6E23DD18C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207824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3FBDCB-8466-F1B8-2EDD-7EF670AD5927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92355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log area (</a:t>
            </a:r>
            <a:r>
              <a:rPr lang="en-US" dirty="0">
                <a:solidFill>
                  <a:srgbClr val="000099"/>
                </a:solidFill>
                <a:latin typeface="LMMono10" pitchFamily="17"/>
              </a:rPr>
              <a:t>log.start+tail+1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00009A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data area where the data should go</a:t>
            </a:r>
          </a:p>
        </p:txBody>
      </p:sp>
    </p:spTree>
    <p:extLst>
      <p:ext uri="{BB962C8B-B14F-4D97-AF65-F5344CB8AC3E}">
        <p14:creationId xmlns:p14="http://schemas.microsoft.com/office/powerpoint/2010/main" val="193488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60035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block back to disk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locks</a:t>
            </a:r>
          </a:p>
        </p:txBody>
      </p:sp>
    </p:spTree>
    <p:extLst>
      <p:ext uri="{BB962C8B-B14F-4D97-AF65-F5344CB8AC3E}">
        <p14:creationId xmlns:p14="http://schemas.microsoft.com/office/powerpoint/2010/main" val="304602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8776-FC58-1855-92B9-A5A7B9B10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8376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6574DF7-F8C7-866E-5C6C-9A63D70D75D5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B459-090F-CBA0-332B-281D3E2E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404-A77E-6B23-F02E-97AC7A574F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DB60A3-9279-58D0-F9E0-EBBB5E3B21C9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D0512D-7642-A6BE-AD3A-335520547F1A}"/>
              </a:ext>
            </a:extLst>
          </p:cNvPr>
          <p:cNvSpPr txBox="1">
            <a:spLocks/>
          </p:cNvSpPr>
          <p:nvPr/>
        </p:nvSpPr>
        <p:spPr>
          <a:xfrm>
            <a:off x="467904" y="5626600"/>
            <a:ext cx="9144816" cy="1193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>
                <a:ln>
                  <a:noFill/>
                </a:ln>
                <a:latin typeface="Liberation Sans" pitchFamily="18"/>
              </a:defRPr>
            </a:lvl1pPr>
          </a:lstStyle>
          <a:p>
            <a:pPr algn="l"/>
            <a:r>
              <a:rPr lang="en-US" sz="3200" dirty="0">
                <a:solidFill>
                  <a:sysClr val="windowText" lastClr="000000"/>
                </a:solidFill>
              </a:rPr>
              <a:t>After which line transaction is committed?</a:t>
            </a:r>
            <a:br>
              <a:rPr lang="en-US" sz="3200" dirty="0">
                <a:solidFill>
                  <a:sysClr val="windowText" lastClr="000000"/>
                </a:solidFill>
              </a:rPr>
            </a:br>
            <a:r>
              <a:rPr lang="en-US" sz="3200" dirty="0">
                <a:solidFill>
                  <a:sysClr val="windowText" lastClr="000000"/>
                </a:solidFill>
              </a:rPr>
              <a:t>Poll: </a:t>
            </a:r>
            <a:r>
              <a:rPr lang="en-US" sz="3200" dirty="0">
                <a:solidFill>
                  <a:sysClr val="windowText" lastClr="000000"/>
                </a:solidFill>
                <a:hlinkClick r:id="rId3"/>
              </a:rPr>
              <a:t>PollEv.com/antonburtsev</a:t>
            </a:r>
            <a:br>
              <a:rPr lang="en-US" sz="3200" dirty="0">
                <a:solidFill>
                  <a:sysClr val="windowText" lastClr="000000"/>
                </a:solidFill>
              </a:rPr>
            </a:br>
            <a:endParaRPr 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87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5D6E258-2589-F8F8-EFC5-AFD263AC2D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Inode layer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535C-658E-C9DE-84D2-3EF9C7BEC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1830-C06A-ECB5-FC8D-90DBB5DA0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Describes a single unnamed file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on disk holds metadata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File type, size, # of links referring to it, list of blocks with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memory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A copy of an on-disk </a:t>
            </a:r>
            <a:r>
              <a:rPr lang="en-US" sz="3000" dirty="0" err="1">
                <a:latin typeface="Liberation Sans" pitchFamily="18"/>
              </a:rPr>
              <a:t>inode</a:t>
            </a:r>
            <a:r>
              <a:rPr lang="en-US" sz="3000" dirty="0">
                <a:latin typeface="Liberation Sans" pitchFamily="18"/>
              </a:rPr>
              <a:t> + some additional kernel information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Reference counter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-&gt;ref)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 flags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-&gt;flags)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17D5-1560-331B-DED3-39C1AC7329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94356-08AE-FF12-D805-D68CDB06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7090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9D88-C8B2-6F6E-CD2C-815745632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D2A4-5DEB-432C-E360-C39B945940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Inodes</a:t>
            </a:r>
            <a:r>
              <a:rPr lang="en-US" dirty="0"/>
              <a:t> are stored as an array on disk </a:t>
            </a:r>
            <a:r>
              <a:rPr lang="en-US" sz="3200" dirty="0" err="1">
                <a:solidFill>
                  <a:srgbClr val="0070C0"/>
                </a:solidFill>
                <a:latin typeface="Liberation Sans" pitchFamily="18"/>
              </a:rPr>
              <a:t>sb.startinode</a:t>
            </a:r>
            <a:endParaRPr lang="en-US" sz="3200" dirty="0">
              <a:solidFill>
                <a:srgbClr val="0070C0"/>
              </a:solidFill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has a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(indicating its position on disk)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kernel keeps a cache of </a:t>
            </a:r>
            <a:r>
              <a:rPr lang="en-US" dirty="0" err="1"/>
              <a:t>inodes</a:t>
            </a:r>
            <a:r>
              <a:rPr lang="en-US" dirty="0"/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C5117-7F53-D661-7A25-F6AB63F427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12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711DC0A-F91D-AAA0-AB02-CA7046529E37}"/>
              </a:ext>
            </a:extLst>
          </p:cNvPr>
          <p:cNvSpPr/>
          <p:nvPr/>
        </p:nvSpPr>
        <p:spPr>
          <a:xfrm>
            <a:off x="2977200" y="1600200"/>
            <a:ext cx="22806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90D9-63E6-6308-1879-20D36BEA61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Inode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397D-5ACB-06C7-7907-8F53EF0465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366794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3927 // On−disk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structure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3928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dinode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3929   short type; // File type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3930   short major; // Major device number (T_DEV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3931   short minor; // Minor device number (T_DEV  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3932   short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links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file system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 // Size of file (bytes)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 // Data block addresses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3935 };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BE86-D837-3E24-259E-A664EB78BD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87FA5-0770-FCC4-658E-6DCFD5E5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DD081-950E-DD06-D689-E871EEC55F2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E711-48AB-B7AF-A7BA-711AE8755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72D28-C172-283D-6890-D581AEF1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E9F22-BE82-DEC8-CF04-C785DF622F19}"/>
              </a:ext>
            </a:extLst>
          </p:cNvPr>
          <p:cNvSpPr txBox="1"/>
          <p:nvPr/>
        </p:nvSpPr>
        <p:spPr>
          <a:xfrm>
            <a:off x="6525000" y="1828800"/>
            <a:ext cx="3141720" cy="2079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128*512 + 12*512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     = 71680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DC7-1C03-45E7-CC95-42FC697FC7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8152" y="338040"/>
            <a:ext cx="6013048" cy="1262160"/>
          </a:xfrm>
        </p:spPr>
        <p:txBody>
          <a:bodyPr/>
          <a:lstStyle/>
          <a:p>
            <a:pPr lvl="0"/>
            <a:r>
              <a:rPr lang="en-US" dirty="0" err="1"/>
              <a:t>Inode</a:t>
            </a:r>
            <a:r>
              <a:rPr lang="en-US" dirty="0"/>
              <a:t> 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A02A-8E05-6CAF-4CB0-E99E5FCD88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4011 // in−memory copy of an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4012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4013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 // Device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4014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4015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4016   int flags; // I_BUSY, I_VALID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4017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4018   short type; // copy of disk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4019   short major;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4020   short minor;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4021   short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4022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4023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4024 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F39-E19C-DE3E-F7A1-E7C8493B76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In-memory cache of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5EA3-DD3C-1911-A73D-0ADDEAFF94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4912 struct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4913   struct spinlock lock;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4914  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[NINODE];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4915 }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icache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853-5707-FAA3-C056-440A03289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Lifecycle of inode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5649-AD00-56D0-D17A-84CBBFA436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Allocation (on disk)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ialloc</a:t>
            </a:r>
            <a:r>
              <a:rPr lang="en-US" sz="2800" dirty="0"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 -- deallocates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Referencing in cache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 tracks the number of active pointers to an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iget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915D-C594-72D1-F8DF-12032F3398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Accessing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9D99-E6B7-8805-19DA-D09B3869A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4894 // Thus a typical sequence is: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4895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iget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(dev,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inum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4896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ilock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4897 // ... examine and modify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−&gt;xxx ...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4898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iunlock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4899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iput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ABCD-C3AF-F95E-1FBE-2AA0688E1A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iget()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BB44-1415-A293-AA90-E5C17680B8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457200"/>
            <a:ext cx="94145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5004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iget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inum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5008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icache.lock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5010   // Is the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inode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5011   empty =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5012   for(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&amp;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icache.inode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[0];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 &amp;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icache.inode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[NINODE];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++){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5013     if(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−&gt;ref &gt; 0 &amp;&amp;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−&gt;dev == dev &amp;&amp;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inum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inum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5014      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−&gt;ref++;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5015       release(&amp;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icache.lock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5016       return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5017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5018     if(empty == 0 &amp;&amp;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−&gt;ref == 0) // Remember empty slot.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5019       empty =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5020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5029  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−&gt;ref = 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5031   release(&amp;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icache.lock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5033   return </a:t>
            </a:r>
            <a:r>
              <a:rPr lang="en-US" sz="1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5034 }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BB35-A54B-FB26-4213-3936AB41CC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38FF-10B0-F7E7-68DC-5EE9343141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and write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From a block device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Into a buffer cache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Synchronize across multiple readers and writers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F1765-9F42-57B4-48C1-58ECDDA2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4960" y="228600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EF8C47-981F-8B9F-70E6-656F83022C18}"/>
              </a:ext>
            </a:extLst>
          </p:cNvPr>
          <p:cNvSpPr/>
          <p:nvPr/>
        </p:nvSpPr>
        <p:spPr>
          <a:xfrm>
            <a:off x="228600" y="457200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5517-72B5-F935-FE39-5693B1177B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4572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Example: sys_read()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6F3B-A7B2-7849-88D4-60D873AD2E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5865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5867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5868   int 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5869   char *p;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5871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0, &amp;f)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(2, &amp;n)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argptr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&amp;p, n)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5872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5873   return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(f, p,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FD63-57CE-A16B-9520-C4513717EB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800600"/>
            <a:ext cx="9144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Question: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Where does f come from?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7BE7-F852-DB46-9B7B-D0E096771B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argfd()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8197-07A6-DE83-7CA3-11BF67E09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547" y="228600"/>
            <a:ext cx="10893668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5816 // Fetch the nth word−sized system call argument as a file descriptor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5817 // and return both the descriptor and the corresponding struct file.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5818 static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5819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(int n, int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file **pf)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5820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5821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5822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5823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5824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(n, 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5825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5826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NOFILE || (f=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5827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5828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5829    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5830   if(pf)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5831     *pf = 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5832   return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5833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261C-60F4-8EAF-8778-3CF1FD0938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0" y="4114800"/>
            <a:ext cx="6172560" cy="2057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Remember file descriptors?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has a 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proc-&gt;</a:t>
            </a:r>
            <a:r>
              <a:rPr lang="en-US" sz="3200" dirty="0" err="1">
                <a:latin typeface="Liberation Sans" pitchFamily="18"/>
              </a:rPr>
              <a:t>ofile</a:t>
            </a:r>
            <a:r>
              <a:rPr lang="en-US" sz="3200" dirty="0">
                <a:latin typeface="Liberation Sans" pitchFamily="18"/>
              </a:rPr>
              <a:t>[]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3B5-D62F-51DA-9796-E53F29645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338040"/>
            <a:ext cx="9144000" cy="1262160"/>
          </a:xfrm>
        </p:spPr>
        <p:txBody>
          <a:bodyPr/>
          <a:lstStyle/>
          <a:p>
            <a:pPr lvl="0"/>
            <a:r>
              <a:rPr lang="en-US"/>
              <a:t>File descriptors: two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4F12E-CB2D-75BE-1FB7-E20DD648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2200" y="1913760"/>
            <a:ext cx="8479440" cy="44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CBB770-01B4-85A5-14DC-68CF2470B1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2353 struct proc {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2354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sz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Size of process memory (bytes)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2355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pde_t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pgdir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Page table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2356   char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kstack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Bottom of kernel stack for 						this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2357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procstate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state;        // Process state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2358   int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Process ID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2359   struct proc *parent;         // Parent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2360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trapframe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// Trap frame for current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syscall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2361   struct context *context;     //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run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2362   void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If non−zero, sleeping on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2363   int killed;                  // If non−zero, have been killed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2364   struct file *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[NOFILE];  // Open files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2365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cwd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// Current directory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2366   char name[16];               // Process name (debugging)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2367 };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566D-805D-1E10-B352-0A45C31FC7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600" y="5995686"/>
            <a:ext cx="7812000" cy="1400514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struct proc </a:t>
            </a:r>
            <a:r>
              <a:rPr lang="en-US" dirty="0"/>
              <a:t>has an array of struct file pointers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element is a “file descriptor”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  <p:extLst>
      <p:ext uri="{BB962C8B-B14F-4D97-AF65-F5344CB8AC3E}">
        <p14:creationId xmlns:p14="http://schemas.microsoft.com/office/powerpoint/2010/main" val="7021590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76F-5D16-3F85-BFBC-4CC7A2564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struct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13F-B636-0E8A-7B25-CC34822FE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4001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4006   struct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4007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4008 };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6603-06EC-8F81-6DDD-A5E1350E7F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599" y="3322800"/>
            <a:ext cx="8263413" cy="3763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can be a pipe or an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 can be readable and/or writable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file has current offset (off)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5A2-4A95-0F82-BC15-72B3C3872F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325800" cy="1262160"/>
          </a:xfrm>
        </p:spPr>
        <p:txBody>
          <a:bodyPr/>
          <a:lstStyle/>
          <a:p>
            <a:pPr lvl="0"/>
            <a:r>
              <a:rPr lang="en-US"/>
              <a:t>Two file descriptors pointing to a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C621A-9511-CB75-A5BF-E8E523D8B7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0799" y="1829160"/>
            <a:ext cx="8250840" cy="42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44AD-4D53-A028-5D50-EAEBF64B02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C7CD-23D1-CEB7-C06B-D900145C1A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5715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fileread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(struct file *f, char *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addr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int 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5719   if(</a:t>
            </a:r>
            <a:r>
              <a:rPr lang="en-US" sz="1800" dirty="0">
                <a:solidFill>
                  <a:srgbClr val="000099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f−&gt;readable == 0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5722     return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piperead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(f−&gt;pipe,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addr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5724    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ilock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5725     if((r =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readi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addr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f−&gt;off, n)) &gt;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5727    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iunlock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5730   panic("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fileread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5731 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D63C-27A9-48B3-5804-4CD5CA8009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9103-248A-AEB5-84BE-13D59D213A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5715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file *f, char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5721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f−&gt;type == FD_PIPE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5722     return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(f−&gt;pipe,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n)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5724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ilock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5725     if((r =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f−&gt;off, n)) &gt;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5730   panic("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5731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DC8-3702-C925-FE23-8B5BBC129D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F3CB-D2EB-FA34-9D8C-6A4A045113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5715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file *f, char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5722     return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(f−&gt;pipe,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5723   if(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f−&gt;type == FD_INODE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5724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5725     if((r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readi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f−&gt;off, n)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5727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5730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5731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29123</TotalTime>
  <Words>12675</Words>
  <Application>Microsoft Macintosh PowerPoint</Application>
  <PresentationFormat>Custom</PresentationFormat>
  <Paragraphs>2000</Paragraphs>
  <Slides>136</Slides>
  <Notes>133</Notes>
  <HiddenSlides>16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136</vt:i4>
      </vt:variant>
    </vt:vector>
  </HeadingPairs>
  <TitlesOfParts>
    <vt:vector size="152" baseType="lpstr">
      <vt:lpstr>Aptos</vt:lpstr>
      <vt:lpstr>Arial</vt:lpstr>
      <vt:lpstr>Bitstream Vera Sans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cs5460/6460: Operating Systems  Lecture: File systems</vt:lpstr>
      <vt:lpstr>The role of file systems</vt:lpstr>
      <vt:lpstr>The role of file systems</vt:lpstr>
      <vt:lpstr>Architecture</vt:lpstr>
      <vt:lpstr>Crash recovery</vt:lpstr>
      <vt:lpstr>Speed</vt:lpstr>
      <vt:lpstr>PowerPoint Presentation</vt:lpstr>
      <vt:lpstr>PowerPoint Presentation</vt:lpstr>
      <vt:lpstr>Block layer</vt:lpstr>
      <vt:lpstr>Transactions</vt:lpstr>
      <vt:lpstr>Files</vt:lpstr>
      <vt:lpstr>Directories</vt:lpstr>
      <vt:lpstr>Pathnames</vt:lpstr>
      <vt:lpstr>System call</vt:lpstr>
      <vt:lpstr>File system layout on disk</vt:lpstr>
      <vt:lpstr>File system layout on disk</vt:lpstr>
      <vt:lpstr>File system layout on disk</vt:lpstr>
      <vt:lpstr>File system layout on disk</vt:lpstr>
      <vt:lpstr>Representing files on disk</vt:lpstr>
      <vt:lpstr>File system layout on disk</vt:lpstr>
      <vt:lpstr>File system layout on disk</vt:lpstr>
      <vt:lpstr>File system layout on disk</vt:lpstr>
      <vt:lpstr>PowerPoint Presentation</vt:lpstr>
      <vt:lpstr>Buffer cache layer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 layer: interface</vt:lpstr>
      <vt:lpstr>Common pattern</vt:lpstr>
      <vt:lpstr>Example</vt:lpstr>
      <vt:lpstr>Block read and write operations</vt:lpstr>
      <vt:lpstr>Getting a block from a buffer cache (part 1)</vt:lpstr>
      <vt:lpstr>Getting a block from a buffer cache (part 2)</vt:lpstr>
      <vt:lpstr>Block read and write operations</vt:lpstr>
      <vt:lpstr>Release buffer</vt:lpstr>
      <vt:lpstr>What are the main flaws of the xv6 buffer cache? Poll: PollEv.com/antonburtsev </vt:lpstr>
      <vt:lpstr>PowerPoint Presentation</vt:lpstr>
      <vt:lpstr>Logging layer</vt:lpstr>
      <vt:lpstr>PowerPoint Presentation</vt:lpstr>
      <vt:lpstr>Logging</vt:lpstr>
      <vt:lpstr>Recovery</vt:lpstr>
      <vt:lpstr>Typical use of transactions</vt:lpstr>
      <vt:lpstr>Log (in memory)</vt:lpstr>
      <vt:lpstr>Typical use of transactions</vt:lpstr>
      <vt:lpstr>begin_op()</vt:lpstr>
      <vt:lpstr>begin_op()</vt:lpstr>
      <vt:lpstr>begin_op()</vt:lpstr>
      <vt:lpstr>Typical use of transactions</vt:lpstr>
      <vt:lpstr>log_write</vt:lpstr>
      <vt:lpstr>log_write</vt:lpstr>
      <vt:lpstr>Typical use of transactions</vt:lpstr>
      <vt:lpstr>end_op()</vt:lpstr>
      <vt:lpstr>end_op()</vt:lpstr>
      <vt:lpstr>commit()</vt:lpstr>
      <vt:lpstr>write_log()</vt:lpstr>
      <vt:lpstr>write_log()</vt:lpstr>
      <vt:lpstr>write_log()</vt:lpstr>
      <vt:lpstr>write_log()</vt:lpstr>
      <vt:lpstr>write_log()</vt:lpstr>
      <vt:lpstr>commit()</vt:lpstr>
      <vt:lpstr>write_head()</vt:lpstr>
      <vt:lpstr>write_head()</vt:lpstr>
      <vt:lpstr>write_head()</vt:lpstr>
      <vt:lpstr>write_head()</vt:lpstr>
      <vt:lpstr>write_head()</vt:lpstr>
      <vt:lpstr>commit()</vt:lpstr>
      <vt:lpstr>install_trans()</vt:lpstr>
      <vt:lpstr>install_trans()</vt:lpstr>
      <vt:lpstr>install_trans()</vt:lpstr>
      <vt:lpstr>install_trans()</vt:lpstr>
      <vt:lpstr>commit()</vt:lpstr>
      <vt:lpstr>commit()</vt:lpstr>
      <vt:lpstr>PowerPoint Presentation</vt:lpstr>
      <vt:lpstr>Inode</vt:lpstr>
      <vt:lpstr>Representing files on disk</vt:lpstr>
      <vt:lpstr>File system layout on disk</vt:lpstr>
      <vt:lpstr>Inode on disk</vt:lpstr>
      <vt:lpstr>Representing files on disk</vt:lpstr>
      <vt:lpstr>Representing files on disk</vt:lpstr>
      <vt:lpstr>Inode in memory</vt:lpstr>
      <vt:lpstr>In-memory cache of inodes</vt:lpstr>
      <vt:lpstr>Lifecycle of inode</vt:lpstr>
      <vt:lpstr>Accessing inodes</vt:lpstr>
      <vt:lpstr>iget()</vt:lpstr>
      <vt:lpstr>Reading and writing inodes</vt:lpstr>
      <vt:lpstr>Example: sys_read()</vt:lpstr>
      <vt:lpstr>argfd()</vt:lpstr>
      <vt:lpstr>File descriptors: two processes</vt:lpstr>
      <vt:lpstr>PowerPoint Presentation</vt:lpstr>
      <vt:lpstr>Reading and writing inodes</vt:lpstr>
      <vt:lpstr>struct file</vt:lpstr>
      <vt:lpstr>Two file descriptors pointing to a pipe</vt:lpstr>
      <vt:lpstr>readi()</vt:lpstr>
      <vt:lpstr>readi()</vt:lpstr>
      <vt:lpstr>readi()</vt:lpstr>
      <vt:lpstr>readi()</vt:lpstr>
      <vt:lpstr>readi()</vt:lpstr>
      <vt:lpstr>readi()</vt:lpstr>
      <vt:lpstr>readi()</vt:lpstr>
      <vt:lpstr>Representing files on disk</vt:lpstr>
      <vt:lpstr>bmap()</vt:lpstr>
      <vt:lpstr>bmap()</vt:lpstr>
      <vt:lpstr>bmap()</vt:lpstr>
      <vt:lpstr>bmap()</vt:lpstr>
      <vt:lpstr>PowerPoint Presentation</vt:lpstr>
      <vt:lpstr>Block allocator</vt:lpstr>
      <vt:lpstr>balloc()</vt:lpstr>
      <vt:lpstr>balloc()</vt:lpstr>
      <vt:lpstr>balloc()</vt:lpstr>
      <vt:lpstr>balloc()</vt:lpstr>
      <vt:lpstr>PowerPoint Presentation</vt:lpstr>
      <vt:lpstr>Directory inodes</vt:lpstr>
      <vt:lpstr>Directory entry</vt:lpstr>
      <vt:lpstr>dirlookup()</vt:lpstr>
      <vt:lpstr>dirlookup()</vt:lpstr>
      <vt:lpstr>dirlookup()</vt:lpstr>
      <vt:lpstr>Path names layer</vt:lpstr>
      <vt:lpstr>namei()</vt:lpstr>
      <vt:lpstr>namex()</vt:lpstr>
      <vt:lpstr>namex()</vt:lpstr>
      <vt:lpstr>namex()</vt:lpstr>
      <vt:lpstr>Eaxmple: sys_open</vt:lpstr>
      <vt:lpstr>PowerPoint Presentation</vt:lpstr>
      <vt:lpstr>File descriptors</vt:lpstr>
      <vt:lpstr>Eaxmple: sys_open</vt:lpstr>
      <vt:lpstr>Files and filealloc()</vt:lpstr>
      <vt:lpstr>Eaxmple: sys_open</vt:lpstr>
      <vt:lpstr>File descriptors and fdalloc()</vt:lpstr>
      <vt:lpstr>PowerPoint Presentation</vt:lpstr>
      <vt:lpstr>PowerPoint Presentation</vt:lpstr>
      <vt:lpstr>Write() syscall</vt:lpstr>
      <vt:lpstr>Write several blocks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File systems</dc:title>
  <dc:creator>Anton Burtsev</dc:creator>
  <cp:lastModifiedBy>Anton Burtsev</cp:lastModifiedBy>
  <cp:revision>594</cp:revision>
  <dcterms:created xsi:type="dcterms:W3CDTF">2012-05-17T21:33:40Z</dcterms:created>
  <dcterms:modified xsi:type="dcterms:W3CDTF">2025-04-10T15:01:41Z</dcterms:modified>
</cp:coreProperties>
</file>