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0"/>
  </p:notesMasterIdLst>
  <p:handoutMasterIdLst>
    <p:handoutMasterId r:id="rId21"/>
  </p:handoutMasterIdLst>
  <p:sldIdLst>
    <p:sldId id="256" r:id="rId6"/>
    <p:sldId id="286" r:id="rId7"/>
    <p:sldId id="288" r:id="rId8"/>
    <p:sldId id="287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85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0"/>
    <p:restoredTop sz="94726"/>
  </p:normalViewPr>
  <p:slideViewPr>
    <p:cSldViewPr snapToGrid="0">
      <p:cViewPr varScale="1">
        <p:scale>
          <a:sx n="109" d="100"/>
          <a:sy n="109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42AD9E-5BEB-745D-262D-8F7BF26C8E5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167C8-F4C2-968B-9404-DD286147E39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93348-7D97-9D49-9F11-E4BE9C25C05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91A39-82AE-0C79-F3FA-DF5AF390910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C8EA96-BB18-8D49-BB7D-EC909CB8033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81069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342DC-850A-8908-89D4-C460418E4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448D1-ACBA-2FC8-DAE2-EDFE5A4074D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7B149A2-0E75-7066-4935-99BBE41CEB3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F032-D21F-7425-9EC7-FBA26D563D3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6B17-D4A8-5377-23DC-4BB87115DC6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067B-D20A-F36B-091C-4BC2094ABB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4BBFFC4-ABCF-AE4F-9000-9FB2EC0F30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6368C-EE90-8AD2-727D-AAB05A4D9C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4E1C69-A875-DB4A-94EC-F891F8E18C56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D6ED9-00A2-CC6E-8BFB-EE49492F43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BB58A-E2BF-1361-9432-85C54D5E8A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E854-561F-5557-7486-8D3C2621B8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4DCEEC-93BA-EE4C-BDE8-DE586AD0DA6C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0BFEBB-BD22-9120-5646-80C32BD552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0A747-2638-78D3-6FFD-0AF225D200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7690-EB71-3072-724E-4E6EB2E40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E5A-D48B-C72F-903B-D2D056474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5F53-FE7B-FDFB-6DD0-1A1C2D85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5FE-9FA4-A39A-975B-972F2EA4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B9B5-9D23-6692-835C-0C8F0638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C5500-3610-4243-B410-4D087632FA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FA2-CEC7-DDE3-847D-FBA1EB10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89153-DFCA-B321-F3AB-F9B5650F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763D-A0F8-5EB3-B284-4823886F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9268-C2A9-5F6B-EBC3-065007D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9B47-9405-5B1F-91BC-0AA936C7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DDBE89-CA75-804E-81C8-C6A081F9EF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A00FC-00E5-182B-7471-B2588E32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13B7-96F8-0DE5-A370-81D5CB0CD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41FD-1696-7979-8D8C-BE8D5F9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520F-A0C9-45CB-F039-5B5CFFA0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35C7-F19B-E569-5B9D-60CFDCB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9893F1-865A-4640-85D2-8B786CD4B2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DFAA-A63B-AA92-7A64-50EBBD60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D5AE8-1CEC-4C8C-C82C-1DA82C75C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F34E-4649-8F81-2D75-27F07AC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9E56-339A-4A40-121F-9E6733E4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7299-E44F-DE04-D572-F266C1F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919674-C3D0-E940-932A-F81374DA7D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7EE7-5CDD-D09B-D53C-AC05E2CA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580D-48E1-2690-B0BB-A36AA7A5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D718-7413-AD81-CF02-B7117E40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937D-E6C4-7197-97E3-B578122B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9BAB-7ADE-53BB-DA37-B769C185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87098F-2E03-3E4F-AD30-E0233ED170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FEAC-26D3-9CC8-ACCB-6ECB0C78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4932-3649-7E07-83E2-6E53DAD0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DAB6-6240-6E92-080C-5276F09B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9754-9673-B870-0726-9DDF936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A916-1897-8153-A43B-025188B5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6F158-58FB-2A4F-BC18-8AB30133A9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353F-6C07-EE7F-BD4D-24DED6DB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FC04-5268-EEBA-7DF7-71CBFD425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32A88-3C5E-3A1E-BBC6-7FE9855E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E3AD-983A-9070-DB3E-A5FE1CE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62708-F920-D542-F5DF-59A6E403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3121-ECAF-13D7-1F74-FAAC128B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D4183D-E1D9-9C4D-BB82-22C340617D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5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3735-B9B9-BA30-EBA3-8B71BD9E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A2B68-964A-81BA-FD65-A92130D6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43B88-DA5B-44A3-6FAF-3148F833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8E005-113D-B379-BDB4-848EC6DB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07AF4-0D38-1A89-C1D9-DE8CBD3EB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CA1A1-8B1A-2432-2959-0F5D7091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D9C3C-224D-D6BD-2493-10A3B9E8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613C7-6786-004D-74B7-D63D290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803CE4-E6D1-5A4C-BCC0-F2C74C516F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E654-7D18-BEC6-B3D9-873BA63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16CEB-A6E0-817E-6506-C9F40B5A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28F7F-6206-28AA-D6CD-DB312ED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B58E8-1448-4E3D-C6D8-D1FF1EFA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00226-CF31-404A-A6E4-BDEE3CBF89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92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3C7ED-314E-DBED-1AB6-E0394443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4F244-A639-67C6-9C84-464130BD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D059F-A545-1F03-D8AA-6D341B0B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4CA92F-1C22-0A4A-82D9-A7EDD6A62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9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9B27-2158-38E5-153A-F75D00F7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4CBA-1A46-46B5-4E2C-5CE81C77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3606D-6B66-613B-BDC8-BA9EE7B1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352A3-1ED2-6DA3-BDB1-44F62EE4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31B2-252D-9B9A-8426-331AD94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19B7-954F-CFF8-21CB-6D71ECF4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7776AC-C036-974E-BCDF-9EAAB90BB8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A2D0-3AA3-EBE2-B473-F0A32071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8C63-8095-461D-B0DF-C1AE47BE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DFAE-FB7B-3204-B85F-A4271843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9DB-182F-8DC4-608D-EC4459E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0AF6-8247-0325-9466-0F157A1F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DBBB83-5C49-F746-9006-534FDB6208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0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E9C6-3BF5-7931-13E8-431533B5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D03E2-3B27-0B1C-36FD-58C258FDB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3B5E-E624-373F-0823-B2FD63BE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BEF-2A1D-A1AD-2E40-8D17970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2346-D813-822E-EED2-4AF803B5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3599-B703-DB79-92B9-35539910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C3EE-BDF0-D84C-85DD-14CBDF08AC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91D0-28A2-E56D-8D49-CE0AD593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730AB-3F80-75B4-6052-AFE0B3911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DEF6-C527-6B85-104B-7F69E3B0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9237-417F-5ABA-47CF-4DFB39A7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CABB-1862-DAC0-31F7-452E659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C04F57-758D-F84C-A7B6-A64AC47F4C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12375-E6EE-76FA-351D-3DA4AB68A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9A77D-9695-6B1A-17F8-2F48007F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6567-3977-EF41-39DA-79C014F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9ED4-B98E-57E4-1087-7DAEF687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7466-AAE2-B696-361A-BEC4268C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335A4-8723-8C43-9FF1-A119781C4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8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F702-BE29-CAB1-762D-EED01A29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B6629-3A0C-B91C-BCC8-EB764FC8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61EC-D69A-647B-09C4-B67AACE9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C2A1-A3CD-180B-B52E-19E1CB36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4C1E-E8BD-E4F8-2BA7-101837D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561D60-C28F-1A4C-AD27-1DB268E5C6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BDC8-9A78-4D94-9D6B-9AB39822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2EEF-AF4C-6BEB-2FFE-609776A2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F7BE-818C-3843-2EA8-77E125D8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C178-448B-9F24-8583-87CAB56C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8FE5-6374-14F2-95B3-4DA30B86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AC7CD-114A-AF41-93B2-8634434CDE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5E7E-EA7D-3869-D00F-FE35D63D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7412-3A95-D320-737A-A72CE5DC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6C15-6E7A-55AF-8BCA-CDCF6141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91C4-6C0E-5FEB-3F6C-5C9F865C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6142-5374-205F-5BF2-52F737F8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BA9F2A-FF5E-4545-80FE-B3705AB551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5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1231-6E8E-A391-928C-C418AD0F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929-A30A-EACF-8144-48E03B2A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6E255-6A63-214A-0220-7FA3F7B9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4E27-BF49-2083-99FE-CF662C8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10D0-84A6-7787-41F2-2AD71174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3BE8-F886-7D10-6320-0928BF1D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1F1325-A184-9A44-8CD4-EBE7B5CFF7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01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33A4-67D8-007E-1F3A-92EC1E49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3A8A-4DBF-B106-2F1A-DEBC0CFB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6A82C-7BC7-2F7F-5BD7-19F1051E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C3520-9808-3979-6E86-00FF29B80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76F92-0FB4-9E76-811D-7401E06BD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9147B-FEAA-DD4F-CF15-6119055F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A9E66-7227-D874-B422-EA1EDE35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F381B-8AEF-EB3E-87FF-3C8BE01C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0226A9-9766-BA4C-8856-CD1E2381E1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2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B820-653E-2C16-05A3-041B7E89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5994-94A2-87C9-66A5-6CB75BB5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B41D2-8652-AA70-BE11-5EEA2FB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A0868-4C98-9A6B-855A-02DB10AE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913B7-33D0-B94E-8015-8E902F5F9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5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9FA67-9CDA-20C4-CDC5-AA501012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BD6A0-B741-A3F9-B2A9-17702932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1438-6F36-1039-48C7-2547A7C2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DCEAD6-13B3-284C-A688-3632B9598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9DE1-DD3A-E770-2BC0-3365470C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C9DCA-C14D-8E5E-4BAE-7AB6496E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9FBA-F124-DAB5-AFBE-2F270A7C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1A6E-2B6A-5316-17CE-540AD874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CA5C-D7D1-3D39-92D1-BBDA1FD1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6C720A-B9D8-9C4F-BC94-A037AC74B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9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520E-C1F8-92D6-4462-1D4EEB8B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F8E1-239D-01F3-8B81-A224BB5C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E8E92-50C5-BC9F-B9D8-7D7ED923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E3CED-A724-F00D-42AC-F7F20561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80188-BA2D-E9D2-CD4D-51FB228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9F32-CC88-B2E8-002E-6C1FCC11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0E9B05-DBD0-0044-B12E-354EADE72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5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060-0B25-2653-B958-01A91768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A7A5-4572-F993-895C-4A7AB0B9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E21B0-9FE6-9ACD-6BA0-16FD13D9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A223-BC28-F1D0-212F-884F88D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6606-85F2-280D-6EF4-CB048E6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A81B-8254-D0B3-6C61-654A4383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BE06E-8D03-7D47-A0D1-728FB3FB5E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7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0487-8DB4-E4E1-B95B-800844B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387C-E41B-4260-A042-AEBEC45F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D2FC-AA99-0D2A-E352-19249B0E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28A4-736B-C227-447F-8882968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EEDC-7C54-136D-DCBA-E244F9F1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415470-F240-B046-9D0F-518287B92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2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7B127-BC14-37E3-B0EA-05E58AD26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FC28C-6FC0-AE76-5A28-F0D6CF46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C37A-841C-1751-2541-D1D2EC6D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DB40-74DD-BEE6-AA08-DFC557CE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9BCA-9F6A-1CA3-AD38-1A695AEC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07563-AEC7-9B47-9816-B83B61EFF3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AAAE-08F7-1492-29E0-4BE69D97E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C61F0-EEAE-AFDF-EB08-706C09C30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EF48-A076-EA7C-7296-68F2320D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ADF2-7D6D-55C6-5C3D-2AC84129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190D-E47E-B66B-5719-7C96C3C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73C319-13DC-7346-AAE5-FE163AB29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CB3A-AD6D-2768-F0F9-79B6D12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8CD1-C78E-E27F-28C1-D80D96C9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588F-9C4D-F191-3CC3-39590D90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4707-B806-F12D-684B-E8789B73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DEB1-3F15-61A0-B9BE-BC8E1EE9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047FB5-1A78-2D4D-A519-35EFD88648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8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DA9-77C2-5701-7DD6-BE1F89DC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4CFD-AE16-0F25-C3FB-01E35604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D8B8-2137-1B4B-B858-CB5CB38F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2960-BF32-6104-ECC1-F27E6E1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5683-0C0E-5B1C-1B93-5550197B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EC2150-6221-1C4C-A141-2284436576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6D86-149A-BC94-A9A9-E6083C6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4AF6-232D-AB4D-D7DB-A336B2330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471C5-4B29-8C7F-2ED3-F145C50A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2D29-1148-8DD4-FA2F-0DF4351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71654-7A62-13EE-7F3D-CD20F3F4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A3DCD-96CA-19CD-1F11-A6A1D602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940F9-F673-EF44-8393-EDFF222156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7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DD7E-91A6-5057-F08F-93BC03BD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2193-7D32-B829-1480-0441D6F4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1930D-CB14-4FA7-8997-76781CAF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5E95-77D3-2DEA-95A8-8F3B54F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D4EF5-B7EB-9EA1-D17F-3A938D063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90259-12FA-B7FA-232C-5B6B4754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56483-97AB-2E25-0C94-DD334A2D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3D5AA-D743-0380-45D0-E5C986C9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949B25-9CF3-8240-8028-E8806CA707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46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6B5F-76A8-5970-BE5E-E6B34E26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58A81-BF3E-7728-42CD-103B4A5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9D089-E965-E520-B5CE-59558540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5E999-AC77-2095-A182-478CBFB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C3CF22-3C2A-384F-A390-AF22C0038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75B2-DF6B-1A65-310B-48E53E6B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9B0E-D606-A665-85E4-8DF4D39BC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9F0F5-130F-32BF-7F9B-5FC24996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65031-2BAB-31D8-0C55-8753FF10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D5EC-CA78-AD12-5FB0-12BA12D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5ACF7-8539-AE02-43EE-DC613309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B826CD-5CEB-4B42-B86C-2D105C2990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2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B7F9-1DD0-1E1F-027A-AA58776D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61878-3470-8B68-FFAC-F34B3BE7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E79E2-9C2D-864E-8571-D5E57BF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7CD5B-7C47-5D4C-BBD4-43EF458E3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89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77A-55E9-4BBA-26B5-C8F27375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3A78-FC62-9709-4F6D-FF0ED7EA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CF055-4C3D-BDE5-93D6-4ED631098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EB119-7321-3257-D2E4-4324768D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B4DC9-EF3F-5DFB-4EEB-5835E4D3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4038-31C7-5FBA-2D2C-4C0CF81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5812A8-DB4F-3C4B-8989-46F4065888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2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A5F1-0A86-6454-0264-D6517715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8A6D-90C4-4F98-89AC-97CF1710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ECE74-48E0-3D9A-30E9-7BD80B7F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D9E2-729C-EDB2-7271-35B29DB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4975-935A-165E-7F7B-F818AD9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48006-5CB8-5573-68F6-A69D0AF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BC2F6-D687-894C-802A-C81C79D04A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1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6BE5-9E37-9024-8B27-CD5BE992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11013-3377-BC69-D646-9C5B5C1DC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4F22-E6D9-085F-39B8-1B2B2C0F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5DE7-95F9-B061-C65B-A9510F99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0142-DC7A-4F71-86AF-5D614208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DBA52F-A53B-E645-9D1E-DA436E5BD0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00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CAE44-6624-3A0B-23E6-A865C9223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35A63-72CB-C61F-3C29-579779859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8F60-AC27-A936-CD05-97A4C80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C295-E511-F730-EA5D-F3B34E7E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87B8-E8F8-997E-ADA5-A956943C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F77CD4-6561-6E49-A5D6-D978610F7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8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7D62-8CAE-ABED-D3EA-258F5CD0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B34D4-3C44-D927-2E24-E75FF0ECD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8EF3-8241-7232-7D71-CD5E4DE0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7743-3D09-A34B-6718-2ADEB20E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F066-F0D3-7A9E-536C-F759D53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1E3EEE-9391-1349-99B2-FFB8B9413A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30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9218-5790-44C8-677A-088BAF19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6BC3-47D6-3589-1CE7-12A27E79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45D5-5FD4-7922-E5F8-5D1FE07F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F5B8-3263-76F5-F9C9-B1218B5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4D88-5445-7BB4-25BE-ACA33AE0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F6537-7CCA-5841-91C8-95278838C5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5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0EF4-4E0C-9F5D-DCB2-9316E930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3185-E5DF-CA4F-E9C0-BC4EBABD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6F7C-A8B8-DFEE-D764-6F0F3872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6AC8-A73D-F296-2AC2-6ECFA2F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96FC-4DB7-0B70-86C1-9DA9099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C88CE4-F844-6841-BA9C-AE6200DC85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218-0194-A53F-B5A6-E48973D1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8FB8-D726-E67A-00F4-B847E363E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DBE6-D3E8-3D00-0599-9730BE320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04DC-55DE-1891-172C-A69A48B1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852B8-8180-CD38-4125-DDA5537A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C2E74-8F69-719D-7161-C8CBBC40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2D9A7-FD53-D44A-95A7-0811F9438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0E0-D74E-C6FC-BE28-A89C6139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5A30-EB94-97F9-70AB-C4A5E284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2141-3C26-0780-A8F0-3900C753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7F1C8-2EDB-D334-04E0-C8C99432B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6DE72-308E-3E82-CC58-982624113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4620E-EF38-3F66-3B79-90402553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7C9D3-1A46-D08C-8270-697E4868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CAEE5-565D-57CA-6E9D-7D2F85C8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9214E-13CC-1540-8DE6-FCD8D76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B95-18A4-C09C-1D91-2235FA03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FAC7-D9D1-E5EE-3AD7-DB794ADD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05376-95C0-F6EB-28A1-66A21FCF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974C0-20A2-6288-87CB-F2BB2A92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CB640-214C-856F-AD7B-5DCAC518C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25DB-6E17-DC3B-15E2-9F57A7F5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F4F78-DE9F-D7CC-6570-2C56D78A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A96BA-823D-82D4-D512-F8BB72F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124405-C280-9A41-8281-C51AE43D80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9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89B3-560E-8BBB-32A9-C546984D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4BA68-1395-37D0-6B50-D68D1B29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6A50-7280-A8EB-F759-DBA6D3C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D2E6-95B6-49C4-09F8-0BEF270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D51438-8388-3D41-B913-FE0F9DD87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9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FFA1-6D03-D382-61E1-73FD3EF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A3D14-FF72-C50B-5F97-388542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4292-FB16-C1A6-B7F3-4E26B318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775F11-FB8A-6F47-A73C-F4B6C074FC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7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90B6-1C45-A027-6E5F-7A372B4D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C56E-281B-B9DF-A5D5-1AD9AA46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C8F5D-392E-E1D3-2133-F01109CBD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72F2-7EEB-12AA-74FC-9EEB83E3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B22E-C81B-8E24-C9C4-1F883E3E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4A9F-0A25-A611-50E3-51C788F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C5819-FC57-F74D-9C62-9730BC225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41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EBFD-6356-9CE9-D3FE-1C7099E9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C479-F38D-3BC4-EFD2-93AC2CA10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44E8-3BD2-08CF-09F8-25A05A10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038D-6617-5AE6-9E5B-5CBCD400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8737-67A1-9C87-7C96-7404D855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B8CA-5486-24D9-14C2-4E27A84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94325A-72A5-7B4C-82D6-EE9A36563A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4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EF7F-AAEE-1451-ACD0-4F49C806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1AA5F-6E3F-1E96-747C-91E7FCFBD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910B-6F3D-111E-90CE-39AF0751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BA1B-A825-AFC6-8F1E-116899C3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F4F6-69BD-5FA7-04CE-5B766ABE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90D81-92DF-0C45-8BCB-144AF79DAA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92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5A0E4-40AF-37CD-61D0-F21A5D759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8223E-0E33-D642-F313-948DC39DE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52EA-46E6-1759-CB80-5CBBC2A3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4375-7253-DF44-D190-BBE9F0AE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2352-5306-B75A-3DEE-978FB548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F710F8-250E-6E4C-8C23-849C8514D4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F27F-0B28-4BAD-8474-F3E8271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142E-792A-414F-37C7-1D4CE1BE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B984E-CEC3-EC07-0ADD-58267DC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BEAB8-8A03-3B27-62A4-62BB5EB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F61C35-5CC6-4943-8260-EC45F8B259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382FC-30CF-C094-1B3B-1FF12CD9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6035-D0D1-A2CD-611D-53219DC2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57C3-7B90-FEF0-EE0C-F7730CD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E8755-A0CC-3549-9583-1ABF94F6A8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4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C5BF-DB45-3D3A-969F-984E12D7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857F-D6BA-F45F-6232-09A4312F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EFF1-CB52-AF6C-C1A6-0269ED6BE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DB663-70C4-6F15-4CBD-A1236EA1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C7BD4-2996-4A30-A70F-EF6B2732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C37F3-DAC6-B11F-2DF9-B6A58ACF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0D691-836C-F34C-A93A-898497D6E4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9A49-8BC2-5DA6-7636-699D5737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BB623-2B4C-0F00-2667-CD585E25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C75-646B-066F-71CB-7F61CB40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66424-854D-7113-2F56-BA488B2E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A1F5-DA3A-890B-6AEF-06B4A0F8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A4DF3-7CA2-6E59-50A8-305D15B0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2CF57-BBB5-5449-B7D5-4AD5129212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8767B-51E3-580A-0AA3-D89BF8C13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BAE6-7DE1-2684-D0D0-EE6A85DC7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913B-70D3-8C45-067F-BFA34640F9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1A97-D2D6-1DFA-3440-B4BF75C1869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7C47-A105-8871-4925-60E36ACF7D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0945799-7DDE-D041-A9BB-7A2D8A803CD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D791A-285D-3309-481A-BE03A2CE8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FFC6-83F8-8F14-F083-118DC7FCD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7EC4-AE2E-2B95-F507-9F4DD76D9FB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205A-C67B-1743-59A5-385807E30A6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135C-307B-0EDB-3FDA-3567E577C55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C1B3A9B-B8DC-1F4D-A8D9-1A1B3D000FD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DFF36-FB6F-B0DB-B315-E1278F258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8EE7-0E17-39E2-50AD-5C88729CC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8F37-125F-B081-6C3E-6F10E5FFA5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CAD7-0DC9-BC6F-6112-4F7D8224C1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D81A-F9E0-C1D6-DF1F-9BCEFDA00FF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CCF5DDF-D193-E445-BF7E-8622A69CBD9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8BBEE-738D-1ECA-2460-EFF256C86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9AC8-0FD4-206F-EA3D-CBC206C81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7B59-A434-D4A5-9EDF-B46E714ADBA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0DAA-2464-3EAD-4FFA-3E5178D9583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1E53-20DB-72B2-A071-A12BC39898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0D988AB-D7DF-9D40-9DB4-B03C1547F0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58E63-12CD-1410-BEF5-4D5FA2222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E877-9C1C-42E5-61C2-4EC851CD62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99F2-4050-C362-7F52-FFAA94C4C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FE11-C345-C46D-7FFD-63CAF39CBCC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E2DA-CB31-0E40-2330-FA38FEEB0E0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9738250-97DF-3944-B3F7-12ECC75AAAE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ollev.com/antonburtse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1CC-1186-00B4-D9AC-28374C4707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615577"/>
            <a:ext cx="9071640" cy="203132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cs5460/6460: Operating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recap, sample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B061-FBE5-DEBA-19D5-78F248C59A3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C19D21-F0E9-C301-5FDA-4741E4F2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0" y="246795"/>
            <a:ext cx="9128948" cy="2461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F1B82-46DC-65F9-42C4-B5F78EBB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34" y="3414077"/>
            <a:ext cx="8939875" cy="84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966E44-896B-655F-9674-6F57DFE4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3" y="5025145"/>
            <a:ext cx="8939875" cy="8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A05AB7-7A13-2D5C-3783-E1975710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2" y="367830"/>
            <a:ext cx="7772400" cy="68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F0D71-4824-5130-8156-4DB4DE05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0" y="120216"/>
            <a:ext cx="9102665" cy="71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945B-97DE-806F-53A1-F1F58479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84A7F-591D-44B3-9A13-EF1CCEE3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0" y="120216"/>
            <a:ext cx="9102665" cy="7171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D9C501-C504-EB67-3178-277EA50D3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7" y="3896468"/>
            <a:ext cx="9599990" cy="29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5B71C2A-67F4-A136-D610-6F43ECD1E9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CBBCD-51F7-4107-379F-86695CD7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360985" cy="4168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90FEE-6D54-B6B9-B3D8-66B00DE1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" y="4168589"/>
            <a:ext cx="7772400" cy="336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74FC25-DB16-9FDE-080A-90844E2F658D}"/>
              </a:ext>
            </a:extLst>
          </p:cNvPr>
          <p:cNvSpPr txBox="1"/>
          <p:nvPr/>
        </p:nvSpPr>
        <p:spPr>
          <a:xfrm>
            <a:off x="5719641" y="594919"/>
            <a:ext cx="357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PollEv.com​/antonburtsev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9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64182-9B7B-FD0E-85DC-7CB14A40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7E24E-D998-19EC-4F40-3BBB113D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360985" cy="4168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CF32D0-4199-C27C-E1EF-B7FAF5FA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" y="4168589"/>
            <a:ext cx="7772400" cy="3364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BEC76-FE7C-E0E6-CE61-267467AA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4" y="6844193"/>
            <a:ext cx="7772400" cy="7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51684E-7957-74F8-2C34-4F252D3E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" y="209513"/>
            <a:ext cx="9206347" cy="3764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7FDBB-C3FB-ECC1-433F-007C422DE1A0}"/>
              </a:ext>
            </a:extLst>
          </p:cNvPr>
          <p:cNvSpPr txBox="1"/>
          <p:nvPr/>
        </p:nvSpPr>
        <p:spPr>
          <a:xfrm>
            <a:off x="5965826" y="6888497"/>
            <a:ext cx="357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PollEv.com​/antonburtsev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86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F8A2A8-8B10-8381-2053-B69B7589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3" y="620703"/>
            <a:ext cx="8852506" cy="26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02D00-76C3-1977-2B6C-1CC16F5B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" y="119837"/>
            <a:ext cx="8634658" cy="70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D78C3-4780-8904-84AB-D902E0DC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F418B4-CCE1-4F5F-4D12-16CD3802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" y="119837"/>
            <a:ext cx="8634658" cy="7012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845DE-437D-4335-C734-9B85E1DB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5" y="6476798"/>
            <a:ext cx="9845553" cy="8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7F695-8475-FFA0-44AE-53A78EB5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6" y="391868"/>
            <a:ext cx="9423831" cy="11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9E8E-35A0-AF81-FFA2-ED8555BC7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6EAE81-7BCE-2FAD-2B69-C277ED2C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6" y="391868"/>
            <a:ext cx="9423831" cy="11086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8E35D1-1237-7E20-C901-E1C6519E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8" y="1798636"/>
            <a:ext cx="9423823" cy="1108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2F206-9F1B-14F7-690D-FF6DCF493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87" y="3017833"/>
            <a:ext cx="9423823" cy="11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620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31</Words>
  <Application>Microsoft Macintosh PowerPoint</Application>
  <PresentationFormat>Custom</PresentationFormat>
  <Paragraphs>12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Arial</vt:lpstr>
      <vt:lpstr>Bitstream Vera Sans</vt:lpstr>
      <vt:lpstr>Liberation Sans</vt:lpstr>
      <vt:lpstr>Liberation Serif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cs5460/6460: Operating Systems  Final recap, sample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Midterm recap, sample questions</dc:title>
  <dc:creator>Anton Burtsev</dc:creator>
  <cp:lastModifiedBy>Anton Burtsev</cp:lastModifiedBy>
  <cp:revision>508</cp:revision>
  <dcterms:created xsi:type="dcterms:W3CDTF">2012-05-17T21:33:40Z</dcterms:created>
  <dcterms:modified xsi:type="dcterms:W3CDTF">2025-04-22T15:05:34Z</dcterms:modified>
</cp:coreProperties>
</file>