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7" r:id="rId2"/>
    <p:sldId id="258" r:id="rId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3" d="100"/>
          <a:sy n="93" d="100"/>
        </p:scale>
        <p:origin x="25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A4C36-C6EB-43C6-BD9D-6D8AF55993D9}" type="datetimeFigureOut">
              <a:rPr lang="ko-KR" altLang="en-US" smtClean="0"/>
              <a:t>2020-08-18</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2DF4B5-25B5-43A9-97CA-3A5326D2D699}" type="slidenum">
              <a:rPr lang="ko-KR" altLang="en-US" smtClean="0"/>
              <a:t>‹#›</a:t>
            </a:fld>
            <a:endParaRPr lang="ko-KR" altLang="en-US"/>
          </a:p>
        </p:txBody>
      </p:sp>
    </p:spTree>
    <p:extLst>
      <p:ext uri="{BB962C8B-B14F-4D97-AF65-F5344CB8AC3E}">
        <p14:creationId xmlns:p14="http://schemas.microsoft.com/office/powerpoint/2010/main" val="222123495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mtClean="0"/>
              <a:t>https://medium.com/deepquestai/object-detection-training-preparing-your-custom-dataset-6248679f0d1d</a:t>
            </a:r>
            <a:endParaRPr lang="ko-KR" altLang="en-US"/>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72D9AE-7182-4680-8F79-479C4181FF08}" type="slidenum">
              <a:rPr kumimoji="0" lang="en-US" altLang="ko-KR" sz="1200" b="0" i="0" u="none" strike="noStrike" kern="1200" cap="none" spc="0" normalizeH="0" baseline="0" noProof="0" smtClean="0">
                <a:ln>
                  <a:noFill/>
                </a:ln>
                <a:solidFill>
                  <a:srgbClr val="5F5F5F"/>
                </a:solidFill>
                <a:effectLst/>
                <a:uLnTx/>
                <a:uFillTx/>
                <a:latin typeface="Calibri"/>
                <a:ea typeface="맑은 고딕" panose="020B0503020000020004" pitchFamily="50" charset="-127"/>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ko-KR" sz="1200" b="0" i="0" u="none" strike="noStrike" kern="1200" cap="none" spc="0" normalizeH="0" baseline="0" noProof="0">
              <a:ln>
                <a:noFill/>
              </a:ln>
              <a:solidFill>
                <a:srgbClr val="5F5F5F"/>
              </a:solidFill>
              <a:effectLst/>
              <a:uLnTx/>
              <a:uFillTx/>
              <a:latin typeface="Calibri"/>
              <a:ea typeface="맑은 고딕" panose="020B0503020000020004" pitchFamily="50" charset="-127"/>
              <a:cs typeface="+mn-cs"/>
            </a:endParaRPr>
          </a:p>
        </p:txBody>
      </p:sp>
    </p:spTree>
    <p:extLst>
      <p:ext uri="{BB962C8B-B14F-4D97-AF65-F5344CB8AC3E}">
        <p14:creationId xmlns:p14="http://schemas.microsoft.com/office/powerpoint/2010/main" val="25010239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out Picture">
    <p:spTree>
      <p:nvGrpSpPr>
        <p:cNvPr id="1" name=""/>
        <p:cNvGrpSpPr/>
        <p:nvPr/>
      </p:nvGrpSpPr>
      <p:grpSpPr>
        <a:xfrm>
          <a:off x="0" y="0"/>
          <a:ext cx="0" cy="0"/>
          <a:chOff x="0" y="0"/>
          <a:chExt cx="0" cy="0"/>
        </a:xfrm>
      </p:grpSpPr>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800" b="0" i="0" u="none" strike="noStrike" kern="1200" cap="none" spc="0" normalizeH="0" baseline="0" noProof="0">
                <a:ln>
                  <a:noFill/>
                </a:ln>
                <a:solidFill>
                  <a:srgbClr val="5F5F5F">
                    <a:lumMod val="60000"/>
                    <a:lumOff val="40000"/>
                  </a:srgbClr>
                </a:solidFill>
                <a:effectLst/>
                <a:uLnTx/>
                <a:uFillTx/>
                <a:latin typeface="Calibri"/>
                <a:ea typeface="+mn-ea"/>
                <a:cs typeface="+mn-cs"/>
              </a:rPr>
              <a:t>Copyright © 2014 Oracle and/or its affiliates. All rights reserved.  |</a:t>
            </a:r>
          </a:p>
        </p:txBody>
      </p:sp>
      <p:sp>
        <p:nvSpPr>
          <p:cNvPr id="2" name="Title 1"/>
          <p:cNvSpPr>
            <a:spLocks noGrp="1"/>
          </p:cNvSpPr>
          <p:nvPr>
            <p:ph type="ctrTitle"/>
          </p:nvPr>
        </p:nvSpPr>
        <p:spPr>
          <a:xfrm>
            <a:off x="531952" y="739776"/>
            <a:ext cx="11128097" cy="1470025"/>
          </a:xfrm>
        </p:spPr>
        <p:txBody>
          <a:bodyPr/>
          <a:lstStyle>
            <a:lvl1pPr>
              <a:lnSpc>
                <a:spcPct val="80000"/>
              </a:lnSpc>
              <a:defRPr sz="4800"/>
            </a:lvl1pPr>
          </a:lstStyle>
          <a:p>
            <a:r>
              <a:rPr lang="ko-KR" altLang="en-US" smtClean="0"/>
              <a:t>마스터 제목 스타일 편집</a:t>
            </a:r>
            <a:endParaRPr dirty="0"/>
          </a:p>
        </p:txBody>
      </p:sp>
      <p:sp>
        <p:nvSpPr>
          <p:cNvPr id="3" name="Subtitle 2"/>
          <p:cNvSpPr>
            <a:spLocks noGrp="1"/>
          </p:cNvSpPr>
          <p:nvPr>
            <p:ph type="subTitle" idx="1"/>
          </p:nvPr>
        </p:nvSpPr>
        <p:spPr>
          <a:xfrm>
            <a:off x="531902" y="2286000"/>
            <a:ext cx="11129546"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dirty="0"/>
          </a:p>
        </p:txBody>
      </p:sp>
      <p:sp>
        <p:nvSpPr>
          <p:cNvPr id="4" name="Date Placeholder 3"/>
          <p:cNvSpPr>
            <a:spLocks noGrp="1"/>
          </p:cNvSpPr>
          <p:nvPr>
            <p:ph type="dt" sz="half" idx="10"/>
          </p:nvPr>
        </p:nvSpPr>
        <p:spPr>
          <a:xfrm>
            <a:off x="4564403" y="6556248"/>
            <a:ext cx="1226717" cy="182880"/>
          </a:xfrm>
          <a:prstGeom prst="rect">
            <a:avLst/>
          </a:prstGeom>
        </p:spPr>
        <p:txBody>
          <a:bodyPr/>
          <a:lstStyle/>
          <a:p>
            <a:pPr latinLnBrk="0"/>
            <a:fld id="{51AB1A54-131B-434B-AAD1-AD1F7D7DAA2B}" type="datetime1">
              <a:rPr lang="en-US" smtClean="0">
                <a:solidFill>
                  <a:srgbClr val="5F5F5F"/>
                </a:solidFill>
              </a:rPr>
              <a:pPr latinLnBrk="0"/>
              <a:t>8/18/2020</a:t>
            </a:fld>
            <a:endParaRPr lang="en-US">
              <a:solidFill>
                <a:srgbClr val="5F5F5F"/>
              </a:solidFill>
            </a:endParaRPr>
          </a:p>
        </p:txBody>
      </p:sp>
      <p:sp>
        <p:nvSpPr>
          <p:cNvPr id="5" name="Footer Placeholder 4"/>
          <p:cNvSpPr>
            <a:spLocks noGrp="1"/>
          </p:cNvSpPr>
          <p:nvPr>
            <p:ph type="ftr" sz="quarter" idx="11"/>
          </p:nvPr>
        </p:nvSpPr>
        <p:spPr>
          <a:xfrm>
            <a:off x="8779576" y="6556248"/>
            <a:ext cx="2499374" cy="182880"/>
          </a:xfrm>
          <a:prstGeom prst="rect">
            <a:avLst/>
          </a:prstGeom>
        </p:spPr>
        <p:txBody>
          <a:bodyPr/>
          <a:lstStyle/>
          <a:p>
            <a:pPr latinLnBrk="0"/>
            <a:r>
              <a:rPr lang="en-US" smtClean="0">
                <a:solidFill>
                  <a:srgbClr val="5F5F5F"/>
                </a:solidFill>
              </a:rPr>
              <a:t>Oracle Confidential – Internal/Restricted/Highly Restricted</a:t>
            </a:r>
            <a:endParaRPr lang="en-US">
              <a:solidFill>
                <a:srgbClr val="5F5F5F"/>
              </a:solidFill>
            </a:endParaRPr>
          </a:p>
        </p:txBody>
      </p:sp>
      <p:sp>
        <p:nvSpPr>
          <p:cNvPr id="6" name="Slide Number Placeholder 5"/>
          <p:cNvSpPr>
            <a:spLocks noGrp="1"/>
          </p:cNvSpPr>
          <p:nvPr>
            <p:ph type="sldNum" sz="quarter" idx="12"/>
          </p:nvPr>
        </p:nvSpPr>
        <p:spPr>
          <a:xfrm>
            <a:off x="11278949" y="6934200"/>
            <a:ext cx="381760" cy="182880"/>
          </a:xfrm>
          <a:prstGeom prst="rect">
            <a:avLst/>
          </a:prstGeom>
        </p:spPr>
        <p:txBody>
          <a:bodyPr/>
          <a:lstStyle/>
          <a:p>
            <a:pPr latinLnBrk="0"/>
            <a:fld id="{C51EAA63-D034-42AE-91FA-B13B9518C7BE}" type="slidenum">
              <a:rPr lang="en-US" altLang="ko-KR" smtClean="0">
                <a:solidFill>
                  <a:srgbClr val="5F5F5F"/>
                </a:solidFill>
              </a:rPr>
              <a:pPr latinLnBrk="0"/>
              <a:t>‹#›</a:t>
            </a:fld>
            <a:endParaRPr lang="en-US" altLang="ko-KR">
              <a:solidFill>
                <a:srgbClr val="5F5F5F"/>
              </a:solidFill>
            </a:endParaRPr>
          </a:p>
        </p:txBody>
      </p:sp>
      <p:sp>
        <p:nvSpPr>
          <p:cNvPr id="13" name="Text Placeholder 12"/>
          <p:cNvSpPr>
            <a:spLocks noGrp="1"/>
          </p:cNvSpPr>
          <p:nvPr>
            <p:ph type="body" sz="quarter" idx="13" hasCustomPrompt="1"/>
          </p:nvPr>
        </p:nvSpPr>
        <p:spPr>
          <a:xfrm>
            <a:off x="531952" y="3429452"/>
            <a:ext cx="11128097"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4" name="Picture 13"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388094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951" y="1905000"/>
            <a:ext cx="4801850" cy="1645920"/>
          </a:xfrm>
        </p:spPr>
        <p:txBody>
          <a:bodyPr anchor="b"/>
          <a:lstStyle>
            <a:lvl1pPr algn="l">
              <a:lnSpc>
                <a:spcPct val="80000"/>
              </a:lnSpc>
              <a:defRPr sz="4800" b="0"/>
            </a:lvl1pPr>
          </a:lstStyle>
          <a:p>
            <a:r>
              <a:rPr lang="ko-KR" altLang="en-US" smtClean="0"/>
              <a:t>마스터 제목 스타일 편집</a:t>
            </a:r>
            <a:endParaRPr dirty="0"/>
          </a:p>
        </p:txBody>
      </p:sp>
      <p:sp>
        <p:nvSpPr>
          <p:cNvPr id="3" name="Picture Placeholder 2"/>
          <p:cNvSpPr>
            <a:spLocks noGrp="1"/>
          </p:cNvSpPr>
          <p:nvPr>
            <p:ph type="pic" idx="1"/>
          </p:nvPr>
        </p:nvSpPr>
        <p:spPr>
          <a:xfrm>
            <a:off x="5589912" y="533400"/>
            <a:ext cx="6070139" cy="5410200"/>
          </a:xfrm>
          <a:no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a:p>
        </p:txBody>
      </p:sp>
      <p:sp>
        <p:nvSpPr>
          <p:cNvPr id="4" name="Text Placeholder 3"/>
          <p:cNvSpPr>
            <a:spLocks noGrp="1"/>
          </p:cNvSpPr>
          <p:nvPr>
            <p:ph type="body" sz="half" idx="2"/>
          </p:nvPr>
        </p:nvSpPr>
        <p:spPr>
          <a:xfrm>
            <a:off x="531951" y="3657600"/>
            <a:ext cx="480184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122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9646" y="1905000"/>
            <a:ext cx="8458816"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4524" y="4191000"/>
            <a:ext cx="8153936"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Tree>
    <p:extLst>
      <p:ext uri="{BB962C8B-B14F-4D97-AF65-F5344CB8AC3E}">
        <p14:creationId xmlns:p14="http://schemas.microsoft.com/office/powerpoint/2010/main" val="325836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9646" y="1905000"/>
            <a:ext cx="8458816" cy="2209800"/>
          </a:xfrm>
        </p:spPr>
        <p:txBody>
          <a:bodyPr anchor="t"/>
          <a:lstStyle>
            <a:lvl1pPr marL="228600" indent="-228600" algn="l">
              <a:defRPr sz="4000" b="0"/>
            </a:lvl1pPr>
          </a:lstStyle>
          <a:p>
            <a:r>
              <a:rPr/>
              <a:t>“Click to type customer or partner quote surrounded by quotation marks.”</a:t>
            </a:r>
          </a:p>
        </p:txBody>
      </p:sp>
      <p:sp>
        <p:nvSpPr>
          <p:cNvPr id="4" name="Text Placeholder 3"/>
          <p:cNvSpPr>
            <a:spLocks noGrp="1"/>
          </p:cNvSpPr>
          <p:nvPr>
            <p:ph type="body" sz="half" idx="2" hasCustomPrompt="1"/>
          </p:nvPr>
        </p:nvSpPr>
        <p:spPr>
          <a:xfrm>
            <a:off x="3504524" y="4191000"/>
            <a:ext cx="8153936"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8" name="Picture Placeholder 15"/>
          <p:cNvSpPr>
            <a:spLocks noGrp="1" noChangeAspect="1"/>
          </p:cNvSpPr>
          <p:nvPr>
            <p:ph type="pic" sz="quarter" idx="14" hasCustomPrompt="1"/>
          </p:nvPr>
        </p:nvSpPr>
        <p:spPr>
          <a:xfrm>
            <a:off x="531950" y="1905000"/>
            <a:ext cx="2195132" cy="3072384"/>
          </a:xfrm>
          <a:noFill/>
        </p:spPr>
        <p:txBody>
          <a:bodyPr tIns="91440">
            <a:noAutofit/>
          </a:bodyPr>
          <a:lstStyle>
            <a:lvl1pPr marL="0" indent="0" algn="ctr">
              <a:spcBef>
                <a:spcPts val="0"/>
              </a:spcBef>
              <a:buNone/>
              <a:defRPr sz="1800" baseline="0">
                <a:solidFill>
                  <a:schemeClr val="tx1"/>
                </a:solidFill>
              </a:defRPr>
            </a:lvl1pPr>
          </a:lstStyle>
          <a:p>
            <a:r>
              <a:rPr/>
              <a:t>Click icon to insert picture</a:t>
            </a:r>
          </a:p>
        </p:txBody>
      </p:sp>
    </p:spTree>
    <p:extLst>
      <p:ext uri="{BB962C8B-B14F-4D97-AF65-F5344CB8AC3E}">
        <p14:creationId xmlns:p14="http://schemas.microsoft.com/office/powerpoint/2010/main" val="1246412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콘텐츠 2개">
    <p:spTree>
      <p:nvGrpSpPr>
        <p:cNvPr id="1" name=""/>
        <p:cNvGrpSpPr/>
        <p:nvPr/>
      </p:nvGrpSpPr>
      <p:grpSpPr>
        <a:xfrm>
          <a:off x="0" y="0"/>
          <a:ext cx="0" cy="0"/>
          <a:chOff x="0" y="0"/>
          <a:chExt cx="0" cy="0"/>
        </a:xfrm>
      </p:grpSpPr>
      <p:cxnSp>
        <p:nvCxnSpPr>
          <p:cNvPr id="9" name="Straight Connector 8"/>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952" y="1524001"/>
            <a:ext cx="5411608"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smtClean="0"/>
          </a:p>
        </p:txBody>
      </p:sp>
      <p:sp>
        <p:nvSpPr>
          <p:cNvPr id="4" name="Content Placeholder 3"/>
          <p:cNvSpPr>
            <a:spLocks noGrp="1"/>
          </p:cNvSpPr>
          <p:nvPr>
            <p:ph sz="half" idx="2"/>
          </p:nvPr>
        </p:nvSpPr>
        <p:spPr>
          <a:xfrm>
            <a:off x="6248441" y="1524001"/>
            <a:ext cx="5411607"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smtClean="0"/>
          </a:p>
        </p:txBody>
      </p:sp>
      <p:sp>
        <p:nvSpPr>
          <p:cNvPr id="7" name="Slide Number Placeholder 6"/>
          <p:cNvSpPr>
            <a:spLocks noGrp="1"/>
          </p:cNvSpPr>
          <p:nvPr>
            <p:ph type="sldNum" sz="quarter" idx="12"/>
          </p:nvPr>
        </p:nvSpPr>
        <p:spPr>
          <a:xfrm>
            <a:off x="11278949" y="6556248"/>
            <a:ext cx="381760" cy="182880"/>
          </a:xfrm>
          <a:prstGeom prst="rect">
            <a:avLst/>
          </a:prstGeom>
        </p:spPr>
        <p:txBody>
          <a:bodyPr/>
          <a:lstStyle/>
          <a:p>
            <a:pPr latinLnBrk="0"/>
            <a:fld id="{C51EAA63-D034-42AE-91FA-B13B9518C7BE}" type="slidenum">
              <a:rPr lang="en-US" altLang="ko-KR" smtClean="0">
                <a:solidFill>
                  <a:srgbClr val="5F5F5F"/>
                </a:solidFill>
              </a:rPr>
              <a:pPr latinLnBrk="0"/>
              <a:t>‹#›</a:t>
            </a:fld>
            <a:endParaRPr lang="en-US" altLang="ko-KR">
              <a:solidFill>
                <a:srgbClr val="5F5F5F"/>
              </a:solidFill>
            </a:endParaRPr>
          </a:p>
        </p:txBody>
      </p:sp>
      <p:sp>
        <p:nvSpPr>
          <p:cNvPr id="8" name="Title 7"/>
          <p:cNvSpPr>
            <a:spLocks noGrp="1"/>
          </p:cNvSpPr>
          <p:nvPr>
            <p:ph type="title"/>
          </p:nvPr>
        </p:nvSpPr>
        <p:spPr/>
        <p:txBody>
          <a:bodyPr/>
          <a:lstStyle/>
          <a:p>
            <a:r>
              <a:rPr lang="ko-KR" altLang="en-US" smtClean="0"/>
              <a:t>마스터 제목 스타일 편집</a:t>
            </a:r>
            <a:endParaRPr dirty="0"/>
          </a:p>
        </p:txBody>
      </p:sp>
    </p:spTree>
    <p:extLst>
      <p:ext uri="{BB962C8B-B14F-4D97-AF65-F5344CB8AC3E}">
        <p14:creationId xmlns:p14="http://schemas.microsoft.com/office/powerpoint/2010/main" val="366306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9050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8001496"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953" y="1524001"/>
            <a:ext cx="3475625"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smtClean="0"/>
          </a:p>
        </p:txBody>
      </p:sp>
      <p:sp>
        <p:nvSpPr>
          <p:cNvPr id="4" name="Content Placeholder 3"/>
          <p:cNvSpPr>
            <a:spLocks noGrp="1"/>
          </p:cNvSpPr>
          <p:nvPr>
            <p:ph sz="half" idx="2"/>
          </p:nvPr>
        </p:nvSpPr>
        <p:spPr>
          <a:xfrm>
            <a:off x="4358187" y="1524001"/>
            <a:ext cx="3475625"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smtClean="0"/>
          </a:p>
        </p:txBody>
      </p:sp>
      <p:sp>
        <p:nvSpPr>
          <p:cNvPr id="8" name="Content Placeholder 3"/>
          <p:cNvSpPr>
            <a:spLocks noGrp="1"/>
          </p:cNvSpPr>
          <p:nvPr>
            <p:ph sz="half" idx="13"/>
          </p:nvPr>
        </p:nvSpPr>
        <p:spPr>
          <a:xfrm>
            <a:off x="8184423" y="1524001"/>
            <a:ext cx="3475625"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smtClean="0"/>
          </a:p>
        </p:txBody>
      </p:sp>
      <p:sp>
        <p:nvSpPr>
          <p:cNvPr id="11" name="Title 10"/>
          <p:cNvSpPr>
            <a:spLocks noGrp="1"/>
          </p:cNvSpPr>
          <p:nvPr>
            <p:ph type="title"/>
          </p:nvPr>
        </p:nvSpPr>
        <p:spPr/>
        <p:txBody>
          <a:bodyPr/>
          <a:lstStyle/>
          <a:p>
            <a:r>
              <a:rPr lang="ko-KR" altLang="en-US" smtClean="0"/>
              <a:t>마스터 제목 스타일 편집</a:t>
            </a:r>
            <a:endParaRPr dirty="0"/>
          </a:p>
        </p:txBody>
      </p:sp>
    </p:spTree>
    <p:extLst>
      <p:ext uri="{BB962C8B-B14F-4D97-AF65-F5344CB8AC3E}">
        <p14:creationId xmlns:p14="http://schemas.microsoft.com/office/powerpoint/2010/main" val="1373265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952" y="1524002"/>
            <a:ext cx="541160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smtClean="0"/>
          </a:p>
        </p:txBody>
      </p:sp>
      <p:sp>
        <p:nvSpPr>
          <p:cNvPr id="4" name="Content Placeholder 3"/>
          <p:cNvSpPr>
            <a:spLocks noGrp="1"/>
          </p:cNvSpPr>
          <p:nvPr>
            <p:ph sz="half" idx="2"/>
          </p:nvPr>
        </p:nvSpPr>
        <p:spPr>
          <a:xfrm>
            <a:off x="6248441" y="1524002"/>
            <a:ext cx="5411607"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smtClean="0"/>
          </a:p>
        </p:txBody>
      </p:sp>
      <p:sp>
        <p:nvSpPr>
          <p:cNvPr id="8" name="Content Placeholder 2"/>
          <p:cNvSpPr>
            <a:spLocks noGrp="1"/>
          </p:cNvSpPr>
          <p:nvPr>
            <p:ph sz="half" idx="13"/>
          </p:nvPr>
        </p:nvSpPr>
        <p:spPr>
          <a:xfrm>
            <a:off x="531952" y="3810002"/>
            <a:ext cx="541160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smtClean="0"/>
          </a:p>
        </p:txBody>
      </p:sp>
      <p:sp>
        <p:nvSpPr>
          <p:cNvPr id="9" name="Content Placeholder 3"/>
          <p:cNvSpPr>
            <a:spLocks noGrp="1"/>
          </p:cNvSpPr>
          <p:nvPr>
            <p:ph sz="half" idx="14"/>
          </p:nvPr>
        </p:nvSpPr>
        <p:spPr>
          <a:xfrm>
            <a:off x="6248441" y="3810002"/>
            <a:ext cx="5411607"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smtClean="0"/>
          </a:p>
        </p:txBody>
      </p:sp>
      <p:cxnSp>
        <p:nvCxnSpPr>
          <p:cNvPr id="10" name="Straight Connector 9"/>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ko-KR" altLang="en-US" smtClean="0"/>
              <a:t>마스터 제목 스타일 편집</a:t>
            </a:r>
            <a:endParaRPr dirty="0"/>
          </a:p>
        </p:txBody>
      </p:sp>
    </p:spTree>
    <p:extLst>
      <p:ext uri="{BB962C8B-B14F-4D97-AF65-F5344CB8AC3E}">
        <p14:creationId xmlns:p14="http://schemas.microsoft.com/office/powerpoint/2010/main" val="1635413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cxnSp>
        <p:nvCxnSpPr>
          <p:cNvPr id="10" name="Straight Connector 9"/>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7446" y="1524001"/>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ko-KR" altLang="en-US" smtClean="0"/>
              <a:t>마스터 텍스트 스타일을 편집합니다</a:t>
            </a:r>
          </a:p>
        </p:txBody>
      </p:sp>
      <p:cxnSp>
        <p:nvCxnSpPr>
          <p:cNvPr id="13" name="Straight Connector 12"/>
          <p:cNvCxnSpPr/>
          <p:nvPr/>
        </p:nvCxnSpPr>
        <p:spPr bwMode="ltGray">
          <a:xfrm flipH="1">
            <a:off x="531952" y="3733800"/>
            <a:ext cx="11128099"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3936" y="1524001"/>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ko-KR" altLang="en-US" smtClean="0"/>
              <a:t>마스터 텍스트 스타일을 편집합니다</a:t>
            </a:r>
          </a:p>
        </p:txBody>
      </p:sp>
      <p:sp>
        <p:nvSpPr>
          <p:cNvPr id="17" name="Text Placeholder 11"/>
          <p:cNvSpPr>
            <a:spLocks noGrp="1"/>
          </p:cNvSpPr>
          <p:nvPr>
            <p:ph type="body" sz="quarter" idx="17"/>
          </p:nvPr>
        </p:nvSpPr>
        <p:spPr>
          <a:xfrm>
            <a:off x="2437446" y="3931920"/>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ko-KR" altLang="en-US" smtClean="0"/>
              <a:t>마스터 텍스트 스타일을 편집합니다</a:t>
            </a:r>
          </a:p>
        </p:txBody>
      </p:sp>
      <p:sp>
        <p:nvSpPr>
          <p:cNvPr id="18" name="Text Placeholder 11"/>
          <p:cNvSpPr>
            <a:spLocks noGrp="1"/>
          </p:cNvSpPr>
          <p:nvPr>
            <p:ph type="body" sz="quarter" idx="18"/>
          </p:nvPr>
        </p:nvSpPr>
        <p:spPr>
          <a:xfrm>
            <a:off x="8153936" y="3931920"/>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ko-KR" altLang="en-US" smtClean="0"/>
              <a:t>마스터 텍스트 스타일을 편집합니다</a:t>
            </a:r>
          </a:p>
        </p:txBody>
      </p:sp>
      <p:sp>
        <p:nvSpPr>
          <p:cNvPr id="3" name="Title 2"/>
          <p:cNvSpPr>
            <a:spLocks noGrp="1"/>
          </p:cNvSpPr>
          <p:nvPr>
            <p:ph type="title"/>
          </p:nvPr>
        </p:nvSpPr>
        <p:spPr/>
        <p:txBody>
          <a:bodyPr/>
          <a:lstStyle/>
          <a:p>
            <a:r>
              <a:rPr lang="ko-KR" altLang="en-US" smtClean="0"/>
              <a:t>마스터 제목 스타일 편집</a:t>
            </a:r>
            <a:endParaRPr dirty="0"/>
          </a:p>
        </p:txBody>
      </p:sp>
    </p:spTree>
    <p:extLst>
      <p:ext uri="{BB962C8B-B14F-4D97-AF65-F5344CB8AC3E}">
        <p14:creationId xmlns:p14="http://schemas.microsoft.com/office/powerpoint/2010/main" val="3455504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7582" y="1524000"/>
            <a:ext cx="503051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ko-KR" altLang="en-US" smtClean="0"/>
              <a:t>마스터 텍스트 스타일을 편집합니다</a:t>
            </a:r>
          </a:p>
        </p:txBody>
      </p:sp>
      <p:sp>
        <p:nvSpPr>
          <p:cNvPr id="2" name="Title 1"/>
          <p:cNvSpPr>
            <a:spLocks noGrp="1"/>
          </p:cNvSpPr>
          <p:nvPr>
            <p:ph type="title" hasCustomPrompt="1"/>
          </p:nvPr>
        </p:nvSpPr>
        <p:spPr>
          <a:xfrm>
            <a:off x="760610" y="1524000"/>
            <a:ext cx="4077762" cy="2743200"/>
          </a:xfrm>
        </p:spPr>
        <p:txBody>
          <a:bodyPr anchor="ctr"/>
          <a:lstStyle>
            <a:lvl1pPr algn="r">
              <a:defRPr sz="16600" b="1">
                <a:solidFill>
                  <a:schemeClr val="accent5"/>
                </a:solidFill>
              </a:defRPr>
            </a:lvl1pPr>
          </a:lstStyle>
          <a:p>
            <a:r>
              <a:rPr lang="en-US" dirty="0" smtClean="0"/>
              <a:t>XX</a:t>
            </a:r>
            <a:endParaRPr lang="en-US" dirty="0"/>
          </a:p>
        </p:txBody>
      </p:sp>
    </p:spTree>
    <p:extLst>
      <p:ext uri="{BB962C8B-B14F-4D97-AF65-F5344CB8AC3E}">
        <p14:creationId xmlns:p14="http://schemas.microsoft.com/office/powerpoint/2010/main" val="1129213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비교">
    <p:spTree>
      <p:nvGrpSpPr>
        <p:cNvPr id="1" name=""/>
        <p:cNvGrpSpPr/>
        <p:nvPr/>
      </p:nvGrpSpPr>
      <p:grpSpPr>
        <a:xfrm>
          <a:off x="0" y="0"/>
          <a:ext cx="0" cy="0"/>
          <a:chOff x="0" y="0"/>
          <a:chExt cx="0" cy="0"/>
        </a:xfrm>
      </p:grpSpPr>
      <p:cxnSp>
        <p:nvCxnSpPr>
          <p:cNvPr id="10" name="Straight Connector 9"/>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951" y="1524000"/>
            <a:ext cx="541465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Content Placeholder 3"/>
          <p:cNvSpPr>
            <a:spLocks noGrp="1"/>
          </p:cNvSpPr>
          <p:nvPr>
            <p:ph sz="half" idx="2"/>
          </p:nvPr>
        </p:nvSpPr>
        <p:spPr>
          <a:xfrm>
            <a:off x="531951" y="2362200"/>
            <a:ext cx="5414658" cy="35814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smtClean="0"/>
          </a:p>
        </p:txBody>
      </p:sp>
      <p:sp>
        <p:nvSpPr>
          <p:cNvPr id="5" name="Text Placeholder 4"/>
          <p:cNvSpPr>
            <a:spLocks noGrp="1"/>
          </p:cNvSpPr>
          <p:nvPr>
            <p:ph type="body" sz="quarter" idx="3"/>
          </p:nvPr>
        </p:nvSpPr>
        <p:spPr>
          <a:xfrm>
            <a:off x="6245390" y="1524000"/>
            <a:ext cx="541465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Content Placeholder 5"/>
          <p:cNvSpPr>
            <a:spLocks noGrp="1"/>
          </p:cNvSpPr>
          <p:nvPr>
            <p:ph sz="quarter" idx="4"/>
          </p:nvPr>
        </p:nvSpPr>
        <p:spPr>
          <a:xfrm>
            <a:off x="6245390" y="2362200"/>
            <a:ext cx="5414658" cy="35814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smtClean="0"/>
          </a:p>
        </p:txBody>
      </p:sp>
      <p:sp>
        <p:nvSpPr>
          <p:cNvPr id="11" name="Title 10"/>
          <p:cNvSpPr>
            <a:spLocks noGrp="1"/>
          </p:cNvSpPr>
          <p:nvPr>
            <p:ph type="title"/>
          </p:nvPr>
        </p:nvSpPr>
        <p:spPr/>
        <p:txBody>
          <a:bodyPr/>
          <a:lstStyle/>
          <a:p>
            <a:r>
              <a:rPr lang="ko-KR" altLang="en-US" smtClean="0"/>
              <a:t>마스터 제목 스타일 편집</a:t>
            </a:r>
            <a:endParaRPr dirty="0"/>
          </a:p>
        </p:txBody>
      </p:sp>
    </p:spTree>
    <p:extLst>
      <p:ext uri="{BB962C8B-B14F-4D97-AF65-F5344CB8AC3E}">
        <p14:creationId xmlns:p14="http://schemas.microsoft.com/office/powerpoint/2010/main" val="91373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64403" y="6556248"/>
            <a:ext cx="1226717" cy="182880"/>
          </a:xfrm>
          <a:prstGeom prst="rect">
            <a:avLst/>
          </a:prstGeom>
        </p:spPr>
        <p:txBody>
          <a:bodyPr/>
          <a:lstStyle/>
          <a:p>
            <a:pPr latinLnBrk="0"/>
            <a:fld id="{A52D99EC-ABE5-42A5-B15B-B8C044BE7365}" type="datetime1">
              <a:rPr lang="en-US" smtClean="0">
                <a:solidFill>
                  <a:srgbClr val="5F5F5F"/>
                </a:solidFill>
              </a:rPr>
              <a:pPr latinLnBrk="0"/>
              <a:t>8/18/2020</a:t>
            </a:fld>
            <a:endParaRPr lang="en-US">
              <a:solidFill>
                <a:srgbClr val="5F5F5F"/>
              </a:solidFill>
            </a:endParaRPr>
          </a:p>
        </p:txBody>
      </p:sp>
      <p:sp>
        <p:nvSpPr>
          <p:cNvPr id="4" name="Footer Placeholder 3"/>
          <p:cNvSpPr>
            <a:spLocks noGrp="1"/>
          </p:cNvSpPr>
          <p:nvPr>
            <p:ph type="ftr" sz="quarter" idx="11"/>
          </p:nvPr>
        </p:nvSpPr>
        <p:spPr>
          <a:xfrm>
            <a:off x="8779576" y="6556248"/>
            <a:ext cx="2499374" cy="182880"/>
          </a:xfrm>
          <a:prstGeom prst="rect">
            <a:avLst/>
          </a:prstGeom>
        </p:spPr>
        <p:txBody>
          <a:bodyPr/>
          <a:lstStyle/>
          <a:p>
            <a:pPr latinLnBrk="0"/>
            <a:r>
              <a:rPr lang="en-US" smtClean="0">
                <a:solidFill>
                  <a:srgbClr val="5F5F5F"/>
                </a:solidFill>
              </a:rPr>
              <a:t>Oracle Confidential – Internal/Restricted/Highly Restricted</a:t>
            </a:r>
            <a:endParaRPr lang="en-US">
              <a:solidFill>
                <a:srgbClr val="5F5F5F"/>
              </a:solidFill>
            </a:endParaRPr>
          </a:p>
        </p:txBody>
      </p:sp>
      <p:sp>
        <p:nvSpPr>
          <p:cNvPr id="5" name="Slide Number Placeholder 4"/>
          <p:cNvSpPr>
            <a:spLocks noGrp="1"/>
          </p:cNvSpPr>
          <p:nvPr>
            <p:ph type="sldNum" sz="quarter" idx="12"/>
          </p:nvPr>
        </p:nvSpPr>
        <p:spPr>
          <a:xfrm>
            <a:off x="11278949" y="6556248"/>
            <a:ext cx="381760" cy="182880"/>
          </a:xfrm>
          <a:prstGeom prst="rect">
            <a:avLst/>
          </a:prstGeom>
        </p:spPr>
        <p:txBody>
          <a:bodyPr/>
          <a:lstStyle/>
          <a:p>
            <a:pPr latinLnBrk="0"/>
            <a:fld id="{C51EAA63-D034-42AE-91FA-B13B9518C7BE}" type="slidenum">
              <a:rPr lang="en-US" altLang="ko-KR" smtClean="0">
                <a:solidFill>
                  <a:srgbClr val="5F5F5F"/>
                </a:solidFill>
              </a:rPr>
              <a:pPr latinLnBrk="0"/>
              <a:t>‹#›</a:t>
            </a:fld>
            <a:endParaRPr lang="en-US" altLang="ko-KR">
              <a:solidFill>
                <a:srgbClr val="5F5F5F"/>
              </a:solidFill>
            </a:endParaRPr>
          </a:p>
        </p:txBody>
      </p:sp>
      <p:sp>
        <p:nvSpPr>
          <p:cNvPr id="2" name="Title 1"/>
          <p:cNvSpPr>
            <a:spLocks noGrp="1"/>
          </p:cNvSpPr>
          <p:nvPr>
            <p:ph type="title"/>
          </p:nvPr>
        </p:nvSpPr>
        <p:spPr/>
        <p:txBody>
          <a:bodyPr/>
          <a:lstStyle/>
          <a:p>
            <a:r>
              <a:rPr lang="ko-KR" altLang="en-US" smtClean="0"/>
              <a:t>마스터 제목 스타일 편집</a:t>
            </a:r>
            <a:endParaRPr lang="en-US"/>
          </a:p>
        </p:txBody>
      </p:sp>
    </p:spTree>
    <p:extLst>
      <p:ext uri="{BB962C8B-B14F-4D97-AF65-F5344CB8AC3E}">
        <p14:creationId xmlns:p14="http://schemas.microsoft.com/office/powerpoint/2010/main" val="1829795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800" b="0" i="0" u="none" strike="noStrike" kern="1200" cap="none" spc="0" normalizeH="0" baseline="0" noProof="0">
                <a:ln>
                  <a:noFill/>
                </a:ln>
                <a:solidFill>
                  <a:srgbClr val="5F5F5F">
                    <a:lumMod val="60000"/>
                    <a:lumOff val="40000"/>
                  </a:srgbClr>
                </a:solidFill>
                <a:effectLst/>
                <a:uLnTx/>
                <a:uFillTx/>
                <a:latin typeface="Calibri"/>
                <a:ea typeface="+mn-ea"/>
                <a:cs typeface="+mn-cs"/>
              </a:rPr>
              <a:t>Copyright © 2014 Oracle and/or its affiliates. All rights reserved.  |</a:t>
            </a:r>
          </a:p>
        </p:txBody>
      </p:sp>
      <p:sp>
        <p:nvSpPr>
          <p:cNvPr id="2" name="Title 1"/>
          <p:cNvSpPr>
            <a:spLocks noGrp="1"/>
          </p:cNvSpPr>
          <p:nvPr>
            <p:ph type="ctrTitle"/>
          </p:nvPr>
        </p:nvSpPr>
        <p:spPr>
          <a:xfrm>
            <a:off x="531952" y="739776"/>
            <a:ext cx="11128097" cy="1470025"/>
          </a:xfrm>
        </p:spPr>
        <p:txBody>
          <a:bodyPr/>
          <a:lstStyle>
            <a:lvl1pPr>
              <a:lnSpc>
                <a:spcPct val="80000"/>
              </a:lnSpc>
              <a:defRPr sz="4800"/>
            </a:lvl1pPr>
          </a:lstStyle>
          <a:p>
            <a:r>
              <a:rPr lang="ko-KR" altLang="en-US" smtClean="0"/>
              <a:t>마스터 제목 스타일 편집</a:t>
            </a:r>
            <a:endParaRPr dirty="0"/>
          </a:p>
        </p:txBody>
      </p:sp>
      <p:sp>
        <p:nvSpPr>
          <p:cNvPr id="3" name="Subtitle 2"/>
          <p:cNvSpPr>
            <a:spLocks noGrp="1"/>
          </p:cNvSpPr>
          <p:nvPr>
            <p:ph type="subTitle" idx="1"/>
          </p:nvPr>
        </p:nvSpPr>
        <p:spPr>
          <a:xfrm>
            <a:off x="531902" y="2286000"/>
            <a:ext cx="11129546"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dirty="0"/>
          </a:p>
        </p:txBody>
      </p:sp>
      <p:sp>
        <p:nvSpPr>
          <p:cNvPr id="4" name="Date Placeholder 3"/>
          <p:cNvSpPr>
            <a:spLocks noGrp="1"/>
          </p:cNvSpPr>
          <p:nvPr>
            <p:ph type="dt" sz="half" idx="10"/>
          </p:nvPr>
        </p:nvSpPr>
        <p:spPr>
          <a:xfrm>
            <a:off x="4564403" y="6556248"/>
            <a:ext cx="1226717" cy="182880"/>
          </a:xfrm>
          <a:prstGeom prst="rect">
            <a:avLst/>
          </a:prstGeom>
        </p:spPr>
        <p:txBody>
          <a:bodyPr/>
          <a:lstStyle/>
          <a:p>
            <a:pPr latinLnBrk="0"/>
            <a:fld id="{BCD2CDC6-9352-4ED5-B272-74DDB6DCFEAF}" type="datetime1">
              <a:rPr lang="en-US" smtClean="0">
                <a:solidFill>
                  <a:srgbClr val="5F5F5F"/>
                </a:solidFill>
              </a:rPr>
              <a:pPr latinLnBrk="0"/>
              <a:t>8/18/2020</a:t>
            </a:fld>
            <a:endParaRPr lang="en-US">
              <a:solidFill>
                <a:srgbClr val="5F5F5F"/>
              </a:solidFill>
            </a:endParaRPr>
          </a:p>
        </p:txBody>
      </p:sp>
      <p:sp>
        <p:nvSpPr>
          <p:cNvPr id="5" name="Footer Placeholder 4"/>
          <p:cNvSpPr>
            <a:spLocks noGrp="1"/>
          </p:cNvSpPr>
          <p:nvPr>
            <p:ph type="ftr" sz="quarter" idx="11"/>
          </p:nvPr>
        </p:nvSpPr>
        <p:spPr>
          <a:xfrm>
            <a:off x="8779576" y="6556248"/>
            <a:ext cx="2499374" cy="182880"/>
          </a:xfrm>
          <a:prstGeom prst="rect">
            <a:avLst/>
          </a:prstGeom>
        </p:spPr>
        <p:txBody>
          <a:bodyPr/>
          <a:lstStyle/>
          <a:p>
            <a:pPr latinLnBrk="0"/>
            <a:r>
              <a:rPr lang="en-US" smtClean="0">
                <a:solidFill>
                  <a:srgbClr val="5F5F5F"/>
                </a:solidFill>
              </a:rPr>
              <a:t>Oracle Confidential – Internal/Restricted/Highly Restricted</a:t>
            </a:r>
            <a:endParaRPr lang="en-US">
              <a:solidFill>
                <a:srgbClr val="5F5F5F"/>
              </a:solidFill>
            </a:endParaRPr>
          </a:p>
        </p:txBody>
      </p:sp>
      <p:sp>
        <p:nvSpPr>
          <p:cNvPr id="6" name="Slide Number Placeholder 5"/>
          <p:cNvSpPr>
            <a:spLocks noGrp="1"/>
          </p:cNvSpPr>
          <p:nvPr>
            <p:ph type="sldNum" sz="quarter" idx="12"/>
          </p:nvPr>
        </p:nvSpPr>
        <p:spPr>
          <a:xfrm>
            <a:off x="11278949" y="6934200"/>
            <a:ext cx="381760" cy="182880"/>
          </a:xfrm>
          <a:prstGeom prst="rect">
            <a:avLst/>
          </a:prstGeom>
        </p:spPr>
        <p:txBody>
          <a:bodyPr/>
          <a:lstStyle/>
          <a:p>
            <a:pPr latinLnBrk="0"/>
            <a:fld id="{C51EAA63-D034-42AE-91FA-B13B9518C7BE}" type="slidenum">
              <a:rPr lang="en-US" altLang="ko-KR" smtClean="0">
                <a:solidFill>
                  <a:srgbClr val="5F5F5F"/>
                </a:solidFill>
              </a:rPr>
              <a:pPr latinLnBrk="0"/>
              <a:t>‹#›</a:t>
            </a:fld>
            <a:endParaRPr lang="en-US" altLang="ko-KR">
              <a:solidFill>
                <a:srgbClr val="5F5F5F"/>
              </a:solidFill>
            </a:endParaRPr>
          </a:p>
        </p:txBody>
      </p:sp>
      <p:pic>
        <p:nvPicPr>
          <p:cNvPr id="13" name="Picture 12"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1629363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ext Placeholder 12"/>
          <p:cNvSpPr>
            <a:spLocks noGrp="1"/>
          </p:cNvSpPr>
          <p:nvPr>
            <p:ph type="body" sz="quarter" idx="13" hasCustomPrompt="1"/>
          </p:nvPr>
        </p:nvSpPr>
        <p:spPr>
          <a:xfrm>
            <a:off x="531953" y="1373742"/>
            <a:ext cx="11128096"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7" name="Title 6"/>
          <p:cNvSpPr>
            <a:spLocks noGrp="1"/>
          </p:cNvSpPr>
          <p:nvPr>
            <p:ph type="title"/>
          </p:nvPr>
        </p:nvSpPr>
        <p:spPr/>
        <p:txBody>
          <a:bodyPr/>
          <a:lstStyle/>
          <a:p>
            <a:r>
              <a:rPr lang="ko-KR" altLang="en-US" smtClean="0"/>
              <a:t>마스터 제목 스타일 편집</a:t>
            </a:r>
            <a:endParaRPr dirty="0"/>
          </a:p>
        </p:txBody>
      </p:sp>
    </p:spTree>
    <p:extLst>
      <p:ext uri="{BB962C8B-B14F-4D97-AF65-F5344CB8AC3E}">
        <p14:creationId xmlns:p14="http://schemas.microsoft.com/office/powerpoint/2010/main" val="2401793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3251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캡션 있는 콘텐츠">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801" y="1524000"/>
            <a:ext cx="7393474"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smtClean="0"/>
          </a:p>
        </p:txBody>
      </p:sp>
      <p:sp>
        <p:nvSpPr>
          <p:cNvPr id="4" name="Text Placeholder 3"/>
          <p:cNvSpPr>
            <a:spLocks noGrp="1"/>
          </p:cNvSpPr>
          <p:nvPr>
            <p:ph type="body" sz="half" idx="2"/>
          </p:nvPr>
        </p:nvSpPr>
        <p:spPr>
          <a:xfrm>
            <a:off x="8153935" y="1524001"/>
            <a:ext cx="3506115"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8" name="Title 7"/>
          <p:cNvSpPr>
            <a:spLocks noGrp="1"/>
          </p:cNvSpPr>
          <p:nvPr>
            <p:ph type="title"/>
          </p:nvPr>
        </p:nvSpPr>
        <p:spPr/>
        <p:txBody>
          <a:bodyPr/>
          <a:lstStyle/>
          <a:p>
            <a:r>
              <a:rPr lang="ko-KR" altLang="en-US" smtClean="0"/>
              <a:t>마스터 제목 스타일 편집</a:t>
            </a:r>
            <a:endParaRPr dirty="0"/>
          </a:p>
        </p:txBody>
      </p:sp>
    </p:spTree>
    <p:extLst>
      <p:ext uri="{BB962C8B-B14F-4D97-AF65-F5344CB8AC3E}">
        <p14:creationId xmlns:p14="http://schemas.microsoft.com/office/powerpoint/2010/main" val="169196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캡션 있는 그림">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952" y="1524000"/>
            <a:ext cx="6097587" cy="4416725"/>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a:p>
        </p:txBody>
      </p:sp>
      <p:sp>
        <p:nvSpPr>
          <p:cNvPr id="4" name="Text Placeholder 3"/>
          <p:cNvSpPr>
            <a:spLocks noGrp="1"/>
          </p:cNvSpPr>
          <p:nvPr>
            <p:ph type="body" sz="half" idx="2"/>
          </p:nvPr>
        </p:nvSpPr>
        <p:spPr>
          <a:xfrm>
            <a:off x="7010638" y="1524000"/>
            <a:ext cx="4649412"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8" name="Title 7"/>
          <p:cNvSpPr>
            <a:spLocks noGrp="1"/>
          </p:cNvSpPr>
          <p:nvPr>
            <p:ph type="title"/>
          </p:nvPr>
        </p:nvSpPr>
        <p:spPr/>
        <p:txBody>
          <a:bodyPr/>
          <a:lstStyle/>
          <a:p>
            <a:r>
              <a:rPr lang="ko-KR" altLang="en-US" smtClean="0"/>
              <a:t>마스터 제목 스타일 편집</a:t>
            </a:r>
            <a:endParaRPr dirty="0"/>
          </a:p>
        </p:txBody>
      </p:sp>
    </p:spTree>
    <p:extLst>
      <p:ext uri="{BB962C8B-B14F-4D97-AF65-F5344CB8AC3E}">
        <p14:creationId xmlns:p14="http://schemas.microsoft.com/office/powerpoint/2010/main" val="131155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952" y="1524000"/>
            <a:ext cx="5414658" cy="347472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a:p>
        </p:txBody>
      </p:sp>
      <p:sp>
        <p:nvSpPr>
          <p:cNvPr id="4" name="Text Placeholder 3"/>
          <p:cNvSpPr>
            <a:spLocks noGrp="1"/>
          </p:cNvSpPr>
          <p:nvPr>
            <p:ph type="body" sz="half" idx="2"/>
          </p:nvPr>
        </p:nvSpPr>
        <p:spPr>
          <a:xfrm>
            <a:off x="531951" y="5105400"/>
            <a:ext cx="5411609"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9" name="Picture Placeholder 2"/>
          <p:cNvSpPr>
            <a:spLocks noGrp="1"/>
          </p:cNvSpPr>
          <p:nvPr>
            <p:ph type="pic" idx="13"/>
          </p:nvPr>
        </p:nvSpPr>
        <p:spPr bwMode="gray">
          <a:xfrm>
            <a:off x="6248439" y="1524000"/>
            <a:ext cx="5414658" cy="347472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a:p>
        </p:txBody>
      </p:sp>
      <p:sp>
        <p:nvSpPr>
          <p:cNvPr id="10" name="Text Placeholder 3"/>
          <p:cNvSpPr>
            <a:spLocks noGrp="1"/>
          </p:cNvSpPr>
          <p:nvPr>
            <p:ph type="body" sz="half" idx="14"/>
          </p:nvPr>
        </p:nvSpPr>
        <p:spPr>
          <a:xfrm>
            <a:off x="6248438" y="5105400"/>
            <a:ext cx="5411609"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11" name="Title 10"/>
          <p:cNvSpPr>
            <a:spLocks noGrp="1"/>
          </p:cNvSpPr>
          <p:nvPr>
            <p:ph type="title"/>
          </p:nvPr>
        </p:nvSpPr>
        <p:spPr/>
        <p:txBody>
          <a:bodyPr/>
          <a:lstStyle/>
          <a:p>
            <a:r>
              <a:rPr lang="ko-KR" altLang="en-US" smtClean="0"/>
              <a:t>마스터 제목 스타일 편집</a:t>
            </a:r>
            <a:endParaRPr dirty="0"/>
          </a:p>
        </p:txBody>
      </p:sp>
    </p:spTree>
    <p:extLst>
      <p:ext uri="{BB962C8B-B14F-4D97-AF65-F5344CB8AC3E}">
        <p14:creationId xmlns:p14="http://schemas.microsoft.com/office/powerpoint/2010/main" val="2468834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9050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8001496"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952" y="1524000"/>
            <a:ext cx="3475625"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a:p>
        </p:txBody>
      </p:sp>
      <p:sp>
        <p:nvSpPr>
          <p:cNvPr id="4" name="Text Placeholder 3"/>
          <p:cNvSpPr>
            <a:spLocks noGrp="1"/>
          </p:cNvSpPr>
          <p:nvPr>
            <p:ph type="body" sz="half" idx="2"/>
          </p:nvPr>
        </p:nvSpPr>
        <p:spPr>
          <a:xfrm>
            <a:off x="531951" y="4701396"/>
            <a:ext cx="34756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9" name="Picture Placeholder 2"/>
          <p:cNvSpPr>
            <a:spLocks noGrp="1"/>
          </p:cNvSpPr>
          <p:nvPr>
            <p:ph type="pic" idx="13"/>
          </p:nvPr>
        </p:nvSpPr>
        <p:spPr bwMode="gray">
          <a:xfrm>
            <a:off x="4358187" y="1524000"/>
            <a:ext cx="3475625"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a:p>
        </p:txBody>
      </p:sp>
      <p:sp>
        <p:nvSpPr>
          <p:cNvPr id="10" name="Text Placeholder 3"/>
          <p:cNvSpPr>
            <a:spLocks noGrp="1"/>
          </p:cNvSpPr>
          <p:nvPr>
            <p:ph type="body" sz="half" idx="14"/>
          </p:nvPr>
        </p:nvSpPr>
        <p:spPr>
          <a:xfrm>
            <a:off x="4358187" y="4701396"/>
            <a:ext cx="34756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13" name="Picture Placeholder 2"/>
          <p:cNvSpPr>
            <a:spLocks noGrp="1"/>
          </p:cNvSpPr>
          <p:nvPr>
            <p:ph type="pic" idx="15"/>
          </p:nvPr>
        </p:nvSpPr>
        <p:spPr bwMode="gray">
          <a:xfrm>
            <a:off x="8184423" y="1524000"/>
            <a:ext cx="3475625"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a:p>
        </p:txBody>
      </p:sp>
      <p:sp>
        <p:nvSpPr>
          <p:cNvPr id="14" name="Text Placeholder 3"/>
          <p:cNvSpPr>
            <a:spLocks noGrp="1"/>
          </p:cNvSpPr>
          <p:nvPr>
            <p:ph type="body" sz="half" idx="16"/>
          </p:nvPr>
        </p:nvSpPr>
        <p:spPr>
          <a:xfrm>
            <a:off x="8184423" y="4701396"/>
            <a:ext cx="34756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8" name="Title 7"/>
          <p:cNvSpPr>
            <a:spLocks noGrp="1"/>
          </p:cNvSpPr>
          <p:nvPr>
            <p:ph type="title"/>
          </p:nvPr>
        </p:nvSpPr>
        <p:spPr/>
        <p:txBody>
          <a:bodyPr/>
          <a:lstStyle/>
          <a:p>
            <a:r>
              <a:rPr lang="ko-KR" altLang="en-US" smtClean="0"/>
              <a:t>마스터 제목 스타일 편집</a:t>
            </a:r>
            <a:endParaRPr dirty="0"/>
          </a:p>
        </p:txBody>
      </p:sp>
    </p:spTree>
    <p:extLst>
      <p:ext uri="{BB962C8B-B14F-4D97-AF65-F5344CB8AC3E}">
        <p14:creationId xmlns:p14="http://schemas.microsoft.com/office/powerpoint/2010/main" val="231943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martphone and Tablet: Horizontal">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7737" y="1522827"/>
            <a:ext cx="6497058" cy="4567423"/>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70955" y="1827862"/>
            <a:ext cx="1841355" cy="3887139"/>
          </a:xfrm>
          <a:prstGeom prst="rect">
            <a:avLst/>
          </a:prstGeom>
        </p:spPr>
      </p:pic>
      <p:sp>
        <p:nvSpPr>
          <p:cNvPr id="3" name="Picture Placeholder 2"/>
          <p:cNvSpPr>
            <a:spLocks noGrp="1"/>
          </p:cNvSpPr>
          <p:nvPr>
            <p:ph type="pic" idx="1"/>
          </p:nvPr>
        </p:nvSpPr>
        <p:spPr bwMode="gray">
          <a:xfrm>
            <a:off x="1889614" y="2364583"/>
            <a:ext cx="1618910"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a:p>
        </p:txBody>
      </p:sp>
      <p:sp>
        <p:nvSpPr>
          <p:cNvPr id="9" name="Picture Placeholder 2"/>
          <p:cNvSpPr>
            <a:spLocks noGrp="1"/>
          </p:cNvSpPr>
          <p:nvPr>
            <p:ph type="pic" idx="13"/>
          </p:nvPr>
        </p:nvSpPr>
        <p:spPr bwMode="gray">
          <a:xfrm>
            <a:off x="4533492" y="1850231"/>
            <a:ext cx="5248055" cy="396954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a:p>
        </p:txBody>
      </p:sp>
      <p:sp>
        <p:nvSpPr>
          <p:cNvPr id="4" name="Title 3"/>
          <p:cNvSpPr>
            <a:spLocks noGrp="1"/>
          </p:cNvSpPr>
          <p:nvPr>
            <p:ph type="title"/>
          </p:nvPr>
        </p:nvSpPr>
        <p:spPr/>
        <p:txBody>
          <a:bodyPr/>
          <a:lstStyle/>
          <a:p>
            <a:r>
              <a:rPr lang="ko-KR" altLang="en-US" smtClean="0"/>
              <a:t>마스터 제목 스타일 편집</a:t>
            </a:r>
            <a:endParaRPr dirty="0"/>
          </a:p>
        </p:txBody>
      </p:sp>
    </p:spTree>
    <p:extLst>
      <p:ext uri="{BB962C8B-B14F-4D97-AF65-F5344CB8AC3E}">
        <p14:creationId xmlns:p14="http://schemas.microsoft.com/office/powerpoint/2010/main" val="3157452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martphone and Tablet: Vertical">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r="7518"/>
          <a:stretch/>
        </p:blipFill>
        <p:spPr>
          <a:xfrm rot="5400000">
            <a:off x="5750657" y="1112973"/>
            <a:ext cx="6007047" cy="4568613"/>
          </a:xfrm>
          <a:prstGeom prst="rect">
            <a:avLst/>
          </a:prstGeom>
        </p:spPr>
      </p:pic>
      <p:sp>
        <p:nvSpPr>
          <p:cNvPr id="2" name="Title 1"/>
          <p:cNvSpPr>
            <a:spLocks noGrp="1"/>
          </p:cNvSpPr>
          <p:nvPr>
            <p:ph type="title"/>
          </p:nvPr>
        </p:nvSpPr>
        <p:spPr>
          <a:xfrm>
            <a:off x="531951" y="406400"/>
            <a:ext cx="5564050" cy="889000"/>
          </a:xfrm>
        </p:spPr>
        <p:txBody>
          <a:bodyPr anchor="b"/>
          <a:lstStyle>
            <a:lvl1pPr algn="l">
              <a:defRPr sz="3600" b="0"/>
            </a:lvl1pPr>
          </a:lstStyle>
          <a:p>
            <a:r>
              <a:rPr lang="ko-KR" altLang="en-US" smtClean="0"/>
              <a:t>마스터 제목 스타일 편집</a:t>
            </a:r>
            <a:endParaRPr dirty="0"/>
          </a:p>
        </p:txBody>
      </p:sp>
      <p:sp>
        <p:nvSpPr>
          <p:cNvPr id="9" name="Picture Placeholder 2"/>
          <p:cNvSpPr>
            <a:spLocks noGrp="1"/>
          </p:cNvSpPr>
          <p:nvPr>
            <p:ph type="pic" idx="13"/>
          </p:nvPr>
        </p:nvSpPr>
        <p:spPr bwMode="gray">
          <a:xfrm>
            <a:off x="6749431" y="1013144"/>
            <a:ext cx="3963169"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961844" y="1905001"/>
            <a:ext cx="1841355" cy="3887139"/>
          </a:xfrm>
          <a:prstGeom prst="rect">
            <a:avLst/>
          </a:prstGeom>
        </p:spPr>
      </p:pic>
      <p:sp>
        <p:nvSpPr>
          <p:cNvPr id="14" name="Picture Placeholder 2"/>
          <p:cNvSpPr>
            <a:spLocks noGrp="1"/>
          </p:cNvSpPr>
          <p:nvPr>
            <p:ph type="pic" idx="1"/>
          </p:nvPr>
        </p:nvSpPr>
        <p:spPr bwMode="gray">
          <a:xfrm>
            <a:off x="4080505" y="2448864"/>
            <a:ext cx="1618910" cy="2834640"/>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a:p>
        </p:txBody>
      </p:sp>
    </p:spTree>
    <p:extLst>
      <p:ext uri="{BB962C8B-B14F-4D97-AF65-F5344CB8AC3E}">
        <p14:creationId xmlns:p14="http://schemas.microsoft.com/office/powerpoint/2010/main" val="983388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Metric with Picture">
    <p:spTree>
      <p:nvGrpSpPr>
        <p:cNvPr id="1" name=""/>
        <p:cNvGrpSpPr/>
        <p:nvPr/>
      </p:nvGrpSpPr>
      <p:grpSpPr>
        <a:xfrm>
          <a:off x="0" y="0"/>
          <a:ext cx="0" cy="0"/>
          <a:chOff x="0" y="0"/>
          <a:chExt cx="0" cy="0"/>
        </a:xfrm>
      </p:grpSpPr>
      <p:sp>
        <p:nvSpPr>
          <p:cNvPr id="8" name="Rectangle 7"/>
          <p:cNvSpPr/>
          <p:nvPr/>
        </p:nvSpPr>
        <p:spPr bwMode="hidden">
          <a:xfrm>
            <a:off x="1" y="0"/>
            <a:ext cx="12192000"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grpSp>
        <p:nvGrpSpPr>
          <p:cNvPr id="2" name="Group 1"/>
          <p:cNvGrpSpPr/>
          <p:nvPr/>
        </p:nvGrpSpPr>
        <p:grpSpPr>
          <a:xfrm>
            <a:off x="-286" y="0"/>
            <a:ext cx="12192574"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grpSp>
      <p:sp>
        <p:nvSpPr>
          <p:cNvPr id="14" name="TextBox 13"/>
          <p:cNvSpPr txBox="1"/>
          <p:nvPr/>
        </p:nvSpPr>
        <p:spPr>
          <a:xfrm>
            <a:off x="5991199" y="6556248"/>
            <a:ext cx="2788377" cy="182880"/>
          </a:xfrm>
          <a:prstGeom prst="rect">
            <a:avLst/>
          </a:prstGeom>
          <a:noFill/>
        </p:spPr>
        <p:txBody>
          <a:bodyPr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800" b="0" i="0" u="none" strike="noStrike" kern="1200" cap="none" spc="0" normalizeH="0" baseline="0" noProof="0">
                <a:ln>
                  <a:noFill/>
                </a:ln>
                <a:solidFill>
                  <a:srgbClr val="5F5F5F">
                    <a:lumMod val="60000"/>
                    <a:lumOff val="40000"/>
                  </a:srgbClr>
                </a:solidFill>
                <a:effectLst/>
                <a:uLnTx/>
                <a:uFillTx/>
                <a:latin typeface="Calibri"/>
                <a:ea typeface="+mn-ea"/>
                <a:cs typeface="+mn-cs"/>
              </a:rPr>
              <a:t>Copyright © 2014 Oracle and/or its affiliates. All rights reserved.  |</a:t>
            </a:r>
          </a:p>
        </p:txBody>
      </p:sp>
      <p:sp>
        <p:nvSpPr>
          <p:cNvPr id="5" name="Date Placeholder 4"/>
          <p:cNvSpPr>
            <a:spLocks noGrp="1"/>
          </p:cNvSpPr>
          <p:nvPr>
            <p:ph type="dt" sz="half" idx="10"/>
          </p:nvPr>
        </p:nvSpPr>
        <p:spPr>
          <a:xfrm>
            <a:off x="4564403" y="6556248"/>
            <a:ext cx="1226717" cy="182880"/>
          </a:xfrm>
          <a:prstGeom prst="rect">
            <a:avLst/>
          </a:prstGeom>
        </p:spPr>
        <p:txBody>
          <a:bodyPr/>
          <a:lstStyle>
            <a:lvl1pPr>
              <a:defRPr>
                <a:solidFill>
                  <a:schemeClr val="bg1">
                    <a:lumMod val="60000"/>
                    <a:lumOff val="40000"/>
                  </a:schemeClr>
                </a:solidFill>
              </a:defRPr>
            </a:lvl1pPr>
          </a:lstStyle>
          <a:p>
            <a:pPr latinLnBrk="0"/>
            <a:fld id="{43D5EDE7-61B4-4C98-ADE6-D86346041BA3}" type="datetime1">
              <a:rPr lang="en-US" smtClean="0">
                <a:solidFill>
                  <a:srgbClr val="5F5F5F">
                    <a:lumMod val="60000"/>
                    <a:lumOff val="40000"/>
                  </a:srgbClr>
                </a:solidFill>
              </a:rPr>
              <a:pPr latinLnBrk="0"/>
              <a:t>8/18/2020</a:t>
            </a:fld>
            <a:endParaRPr lang="en-US">
              <a:solidFill>
                <a:srgbClr val="5F5F5F">
                  <a:lumMod val="60000"/>
                  <a:lumOff val="40000"/>
                </a:srgbClr>
              </a:solidFill>
            </a:endParaRPr>
          </a:p>
        </p:txBody>
      </p:sp>
      <p:sp>
        <p:nvSpPr>
          <p:cNvPr id="6" name="Footer Placeholder 5"/>
          <p:cNvSpPr>
            <a:spLocks noGrp="1"/>
          </p:cNvSpPr>
          <p:nvPr>
            <p:ph type="ftr" sz="quarter" idx="11"/>
          </p:nvPr>
        </p:nvSpPr>
        <p:spPr>
          <a:xfrm>
            <a:off x="8779576" y="6556248"/>
            <a:ext cx="2499374" cy="182880"/>
          </a:xfrm>
          <a:prstGeom prst="rect">
            <a:avLst/>
          </a:prstGeom>
        </p:spPr>
        <p:txBody>
          <a:bodyPr/>
          <a:lstStyle>
            <a:lvl1pPr>
              <a:defRPr>
                <a:solidFill>
                  <a:schemeClr val="bg1">
                    <a:lumMod val="60000"/>
                    <a:lumOff val="40000"/>
                  </a:schemeClr>
                </a:solidFill>
              </a:defRPr>
            </a:lvl1pPr>
          </a:lstStyle>
          <a:p>
            <a:pPr latinLnBrk="0"/>
            <a:r>
              <a:rPr lang="en-US" smtClean="0">
                <a:solidFill>
                  <a:srgbClr val="5F5F5F">
                    <a:lumMod val="60000"/>
                    <a:lumOff val="40000"/>
                  </a:srgbClr>
                </a:solidFill>
              </a:rPr>
              <a:t>Oracle Confidential – Internal/Restricted/Highly Restricted</a:t>
            </a:r>
            <a:endParaRPr lang="en-US">
              <a:solidFill>
                <a:srgbClr val="5F5F5F">
                  <a:lumMod val="60000"/>
                  <a:lumOff val="40000"/>
                </a:srgbClr>
              </a:solidFill>
            </a:endParaRPr>
          </a:p>
        </p:txBody>
      </p:sp>
      <p:sp>
        <p:nvSpPr>
          <p:cNvPr id="7" name="Slide Number Placeholder 6"/>
          <p:cNvSpPr>
            <a:spLocks noGrp="1"/>
          </p:cNvSpPr>
          <p:nvPr>
            <p:ph type="sldNum" sz="quarter" idx="12"/>
          </p:nvPr>
        </p:nvSpPr>
        <p:spPr>
          <a:xfrm>
            <a:off x="11278949" y="6556248"/>
            <a:ext cx="381760" cy="182880"/>
          </a:xfrm>
          <a:prstGeom prst="rect">
            <a:avLst/>
          </a:prstGeom>
        </p:spPr>
        <p:txBody>
          <a:bodyPr/>
          <a:lstStyle>
            <a:lvl1pPr>
              <a:defRPr>
                <a:solidFill>
                  <a:schemeClr val="bg1">
                    <a:lumMod val="60000"/>
                    <a:lumOff val="40000"/>
                  </a:schemeClr>
                </a:solidFill>
              </a:defRPr>
            </a:lvl1pPr>
          </a:lstStyle>
          <a:p>
            <a:pPr latinLnBrk="0"/>
            <a:fld id="{C51EAA63-D034-42AE-91FA-B13B9518C7BE}" type="slidenum">
              <a:rPr lang="en-US" altLang="ko-KR" smtClean="0">
                <a:solidFill>
                  <a:srgbClr val="5F5F5F">
                    <a:lumMod val="60000"/>
                    <a:lumOff val="40000"/>
                  </a:srgbClr>
                </a:solidFill>
              </a:rPr>
              <a:pPr latinLnBrk="0"/>
              <a:t>‹#›</a:t>
            </a:fld>
            <a:endParaRPr lang="en-US" altLang="ko-KR">
              <a:solidFill>
                <a:srgbClr val="5F5F5F">
                  <a:lumMod val="60000"/>
                  <a:lumOff val="40000"/>
                </a:srgbClr>
              </a:solidFill>
            </a:endParaRPr>
          </a:p>
        </p:txBody>
      </p:sp>
      <p:sp>
        <p:nvSpPr>
          <p:cNvPr id="22" name="Text Placeholder 12"/>
          <p:cNvSpPr>
            <a:spLocks noGrp="1"/>
          </p:cNvSpPr>
          <p:nvPr>
            <p:ph type="body" sz="quarter" idx="13" hasCustomPrompt="1"/>
          </p:nvPr>
        </p:nvSpPr>
        <p:spPr>
          <a:xfrm>
            <a:off x="760610" y="2666999"/>
            <a:ext cx="4573191"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9" name="Picture 18"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
        <p:nvSpPr>
          <p:cNvPr id="3" name="Title 2"/>
          <p:cNvSpPr>
            <a:spLocks noGrp="1"/>
          </p:cNvSpPr>
          <p:nvPr>
            <p:ph type="title" hasCustomPrompt="1"/>
          </p:nvPr>
        </p:nvSpPr>
        <p:spPr>
          <a:xfrm>
            <a:off x="760610" y="609600"/>
            <a:ext cx="4573191" cy="2044700"/>
          </a:xfrm>
        </p:spPr>
        <p:txBody>
          <a:bodyPr/>
          <a:lstStyle>
            <a:lvl1pPr>
              <a:defRPr sz="13800" b="1"/>
            </a:lvl1pPr>
          </a:lstStyle>
          <a:p>
            <a:r>
              <a:rPr lang="en-US" dirty="0" smtClean="0"/>
              <a:t>XX</a:t>
            </a:r>
            <a:endParaRPr lang="en-US" dirty="0"/>
          </a:p>
        </p:txBody>
      </p:sp>
    </p:spTree>
    <p:extLst>
      <p:ext uri="{BB962C8B-B14F-4D97-AF65-F5344CB8AC3E}">
        <p14:creationId xmlns:p14="http://schemas.microsoft.com/office/powerpoint/2010/main" val="8180494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64403" y="6556248"/>
            <a:ext cx="1226717" cy="182880"/>
          </a:xfrm>
          <a:prstGeom prst="rect">
            <a:avLst/>
          </a:prstGeom>
        </p:spPr>
        <p:txBody>
          <a:bodyPr/>
          <a:lstStyle/>
          <a:p>
            <a:pPr latinLnBrk="0"/>
            <a:fld id="{93A56FF2-64EC-4614-951E-8B8E4681BF2B}" type="datetime1">
              <a:rPr lang="en-US" smtClean="0">
                <a:solidFill>
                  <a:srgbClr val="5F5F5F"/>
                </a:solidFill>
              </a:rPr>
              <a:pPr latinLnBrk="0"/>
              <a:t>8/18/2020</a:t>
            </a:fld>
            <a:endParaRPr lang="en-US">
              <a:solidFill>
                <a:srgbClr val="5F5F5F"/>
              </a:solidFill>
            </a:endParaRPr>
          </a:p>
        </p:txBody>
      </p:sp>
      <p:sp>
        <p:nvSpPr>
          <p:cNvPr id="3" name="Footer Placeholder 2"/>
          <p:cNvSpPr>
            <a:spLocks noGrp="1"/>
          </p:cNvSpPr>
          <p:nvPr>
            <p:ph type="ftr" sz="quarter" idx="11"/>
          </p:nvPr>
        </p:nvSpPr>
        <p:spPr>
          <a:xfrm>
            <a:off x="8779576" y="6556248"/>
            <a:ext cx="2499374" cy="182880"/>
          </a:xfrm>
          <a:prstGeom prst="rect">
            <a:avLst/>
          </a:prstGeom>
        </p:spPr>
        <p:txBody>
          <a:bodyPr/>
          <a:lstStyle/>
          <a:p>
            <a:pPr latinLnBrk="0"/>
            <a:r>
              <a:rPr lang="en-US" smtClean="0">
                <a:solidFill>
                  <a:srgbClr val="5F5F5F"/>
                </a:solidFill>
              </a:rPr>
              <a:t>Oracle Confidential – Internal/Restricted/Highly Restricted</a:t>
            </a:r>
            <a:endParaRPr lang="en-US">
              <a:solidFill>
                <a:srgbClr val="5F5F5F"/>
              </a:solidFill>
            </a:endParaRPr>
          </a:p>
        </p:txBody>
      </p:sp>
      <p:sp>
        <p:nvSpPr>
          <p:cNvPr id="4" name="Slide Number Placeholder 3"/>
          <p:cNvSpPr>
            <a:spLocks noGrp="1"/>
          </p:cNvSpPr>
          <p:nvPr>
            <p:ph type="sldNum" sz="quarter" idx="12"/>
          </p:nvPr>
        </p:nvSpPr>
        <p:spPr>
          <a:xfrm>
            <a:off x="11278949" y="6556248"/>
            <a:ext cx="381760" cy="182880"/>
          </a:xfrm>
          <a:prstGeom prst="rect">
            <a:avLst/>
          </a:prstGeom>
        </p:spPr>
        <p:txBody>
          <a:bodyPr/>
          <a:lstStyle/>
          <a:p>
            <a:pPr latinLnBrk="0"/>
            <a:fld id="{C51EAA63-D034-42AE-91FA-B13B9518C7BE}" type="slidenum">
              <a:rPr lang="en-US" altLang="ko-KR" smtClean="0">
                <a:solidFill>
                  <a:srgbClr val="5F5F5F"/>
                </a:solidFill>
              </a:rPr>
              <a:pPr latinLnBrk="0"/>
              <a:t>‹#›</a:t>
            </a:fld>
            <a:endParaRPr lang="en-US" altLang="ko-KR">
              <a:solidFill>
                <a:srgbClr val="5F5F5F"/>
              </a:solidFill>
            </a:endParaRPr>
          </a:p>
        </p:txBody>
      </p:sp>
      <p:sp>
        <p:nvSpPr>
          <p:cNvPr id="5" name="TextBox 4"/>
          <p:cNvSpPr txBox="1"/>
          <p:nvPr/>
        </p:nvSpPr>
        <p:spPr>
          <a:xfrm>
            <a:off x="531950" y="1371600"/>
            <a:ext cx="11128098" cy="889000"/>
          </a:xfrm>
          <a:prstGeom prst="rect">
            <a:avLst/>
          </a:prstGeom>
          <a:noFill/>
        </p:spPr>
        <p:txBody>
          <a:bodyPr wrap="none" lIns="0" tIns="0" rIns="0" bIns="0" rtlCol="0" anchor="b">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sz="3200" b="0" i="0" u="none" strike="noStrike" kern="1200" cap="none" spc="0" normalizeH="0" baseline="0" noProof="0">
                <a:ln>
                  <a:noFill/>
                </a:ln>
                <a:solidFill>
                  <a:srgbClr val="5F5F5F"/>
                </a:solidFill>
                <a:effectLst/>
                <a:uLnTx/>
                <a:uFillTx/>
                <a:latin typeface="Calibri"/>
                <a:ea typeface="+mn-ea"/>
                <a:cs typeface="+mn-cs"/>
              </a:rPr>
              <a:t>Safe Harbor Statement</a:t>
            </a:r>
          </a:p>
        </p:txBody>
      </p:sp>
      <p:sp>
        <p:nvSpPr>
          <p:cNvPr id="6" name="TextBox 5"/>
          <p:cNvSpPr txBox="1"/>
          <p:nvPr/>
        </p:nvSpPr>
        <p:spPr>
          <a:xfrm>
            <a:off x="531950" y="2514600"/>
            <a:ext cx="11128098" cy="228600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sz="2400" b="0" i="0" u="none" strike="noStrike" kern="1200" cap="none" spc="0" normalizeH="0" baseline="0" noProof="0">
                <a:ln>
                  <a:noFill/>
                </a:ln>
                <a:solidFill>
                  <a:srgbClr val="5F5F5F"/>
                </a:solidFill>
                <a:effectLst/>
                <a:uLnTx/>
                <a:uFillTx/>
                <a:latin typeface="Calibri"/>
                <a:ea typeface="+mn-ea"/>
                <a:cs typeface="+mn-cs"/>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189736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0" name="Rectangle 9"/>
          <p:cNvSpPr/>
          <p:nvPr/>
        </p:nvSpPr>
        <p:spPr bwMode="hidden">
          <a:xfrm>
            <a:off x="1" y="0"/>
            <a:ext cx="12192000"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800" b="0" i="0" u="none" strike="noStrike" kern="1200" cap="none" spc="0" normalizeH="0" baseline="0" noProof="0">
                <a:ln>
                  <a:noFill/>
                </a:ln>
                <a:solidFill>
                  <a:srgbClr val="FFFFFF">
                    <a:lumMod val="60000"/>
                    <a:lumOff val="40000"/>
                  </a:srgbClr>
                </a:solidFill>
                <a:effectLst/>
                <a:uLnTx/>
                <a:uFillTx/>
                <a:latin typeface="Calibri"/>
                <a:ea typeface="+mn-ea"/>
                <a:cs typeface="+mn-cs"/>
              </a:rPr>
              <a:t>Copyright © 2014 Oracle and/or its affiliates. All rights reserved.  |</a:t>
            </a:r>
          </a:p>
        </p:txBody>
      </p:sp>
      <p:sp>
        <p:nvSpPr>
          <p:cNvPr id="2" name="Title 1"/>
          <p:cNvSpPr>
            <a:spLocks noGrp="1"/>
          </p:cNvSpPr>
          <p:nvPr>
            <p:ph type="ctrTitle"/>
          </p:nvPr>
        </p:nvSpPr>
        <p:spPr>
          <a:xfrm>
            <a:off x="531952" y="739776"/>
            <a:ext cx="8765283" cy="1470025"/>
          </a:xfrm>
        </p:spPr>
        <p:txBody>
          <a:bodyPr/>
          <a:lstStyle>
            <a:lvl1pPr>
              <a:lnSpc>
                <a:spcPct val="80000"/>
              </a:lnSpc>
              <a:defRPr sz="4800"/>
            </a:lvl1pPr>
          </a:lstStyle>
          <a:p>
            <a:r>
              <a:rPr lang="ko-KR" altLang="en-US" smtClean="0"/>
              <a:t>마스터 제목 스타일 편집</a:t>
            </a:r>
            <a:endParaRPr/>
          </a:p>
        </p:txBody>
      </p:sp>
      <p:sp>
        <p:nvSpPr>
          <p:cNvPr id="3" name="Subtitle 2"/>
          <p:cNvSpPr>
            <a:spLocks noGrp="1"/>
          </p:cNvSpPr>
          <p:nvPr>
            <p:ph type="subTitle" idx="1"/>
          </p:nvPr>
        </p:nvSpPr>
        <p:spPr>
          <a:xfrm>
            <a:off x="531902" y="2286000"/>
            <a:ext cx="8766424"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dirty="0"/>
          </a:p>
        </p:txBody>
      </p:sp>
      <p:sp>
        <p:nvSpPr>
          <p:cNvPr id="4" name="Date Placeholder 3"/>
          <p:cNvSpPr>
            <a:spLocks noGrp="1"/>
          </p:cNvSpPr>
          <p:nvPr>
            <p:ph type="dt" sz="half" idx="10"/>
          </p:nvPr>
        </p:nvSpPr>
        <p:spPr>
          <a:xfrm>
            <a:off x="4564403" y="6556248"/>
            <a:ext cx="1226717" cy="182880"/>
          </a:xfrm>
          <a:prstGeom prst="rect">
            <a:avLst/>
          </a:prstGeom>
        </p:spPr>
        <p:txBody>
          <a:bodyPr/>
          <a:lstStyle/>
          <a:p>
            <a:pPr latinLnBrk="0"/>
            <a:fld id="{7C7481E7-6827-45FD-8717-13B961EEBD99}" type="datetime1">
              <a:rPr lang="en-US" smtClean="0">
                <a:solidFill>
                  <a:srgbClr val="FFFFFF"/>
                </a:solidFill>
              </a:rPr>
              <a:pPr latinLnBrk="0"/>
              <a:t>8/18/2020</a:t>
            </a:fld>
            <a:endParaRPr lang="en-US">
              <a:solidFill>
                <a:srgbClr val="FFFFFF"/>
              </a:solidFill>
            </a:endParaRPr>
          </a:p>
        </p:txBody>
      </p:sp>
      <p:sp>
        <p:nvSpPr>
          <p:cNvPr id="5" name="Footer Placeholder 4"/>
          <p:cNvSpPr>
            <a:spLocks noGrp="1"/>
          </p:cNvSpPr>
          <p:nvPr>
            <p:ph type="ftr" sz="quarter" idx="11"/>
          </p:nvPr>
        </p:nvSpPr>
        <p:spPr>
          <a:xfrm>
            <a:off x="8779576" y="6556248"/>
            <a:ext cx="2499374" cy="182880"/>
          </a:xfrm>
          <a:prstGeom prst="rect">
            <a:avLst/>
          </a:prstGeom>
        </p:spPr>
        <p:txBody>
          <a:bodyPr/>
          <a:lstStyle/>
          <a:p>
            <a:pPr latinLnBrk="0"/>
            <a:r>
              <a:rPr lang="en-US" smtClean="0">
                <a:solidFill>
                  <a:srgbClr val="FFFFFF"/>
                </a:solidFill>
              </a:rPr>
              <a:t>Oracle Confidential – Internal/Restricted/Highly Restricted</a:t>
            </a:r>
            <a:endParaRPr lang="en-US">
              <a:solidFill>
                <a:srgbClr val="FFFFFF"/>
              </a:solidFill>
            </a:endParaRPr>
          </a:p>
        </p:txBody>
      </p:sp>
      <p:sp>
        <p:nvSpPr>
          <p:cNvPr id="6" name="Slide Number Placeholder 5"/>
          <p:cNvSpPr>
            <a:spLocks noGrp="1"/>
          </p:cNvSpPr>
          <p:nvPr>
            <p:ph type="sldNum" sz="quarter" idx="12"/>
          </p:nvPr>
        </p:nvSpPr>
        <p:spPr>
          <a:xfrm>
            <a:off x="11278949" y="6934200"/>
            <a:ext cx="381760" cy="182880"/>
          </a:xfrm>
          <a:prstGeom prst="rect">
            <a:avLst/>
          </a:prstGeom>
        </p:spPr>
        <p:txBody>
          <a:bodyPr/>
          <a:lstStyle>
            <a:lvl1pPr>
              <a:defRPr>
                <a:solidFill>
                  <a:srgbClr val="BDC1C5"/>
                </a:solidFill>
              </a:defRPr>
            </a:lvl1pPr>
          </a:lstStyle>
          <a:p>
            <a:pPr latinLnBrk="0"/>
            <a:fld id="{C51EAA63-D034-42AE-91FA-B13B9518C7BE}" type="slidenum">
              <a:rPr lang="en-US" altLang="ko-KR" smtClean="0"/>
              <a:pPr latinLnBrk="0"/>
              <a:t>‹#›</a:t>
            </a:fld>
            <a:endParaRPr lang="en-US" altLang="ko-KR"/>
          </a:p>
        </p:txBody>
      </p:sp>
      <p:sp>
        <p:nvSpPr>
          <p:cNvPr id="13" name="Text Placeholder 12"/>
          <p:cNvSpPr>
            <a:spLocks noGrp="1"/>
          </p:cNvSpPr>
          <p:nvPr>
            <p:ph type="body" sz="quarter" idx="13" hasCustomPrompt="1"/>
          </p:nvPr>
        </p:nvSpPr>
        <p:spPr>
          <a:xfrm>
            <a:off x="531952" y="3429452"/>
            <a:ext cx="8765283"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5" name="Picture 14"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1115934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64403" y="6556248"/>
            <a:ext cx="1226717" cy="182880"/>
          </a:xfrm>
          <a:prstGeom prst="rect">
            <a:avLst/>
          </a:prstGeom>
        </p:spPr>
        <p:txBody>
          <a:bodyPr/>
          <a:lstStyle/>
          <a:p>
            <a:pPr latinLnBrk="0"/>
            <a:fld id="{AD051CE8-BCD3-4683-83D4-D0AC55C5EB15}" type="datetime1">
              <a:rPr lang="en-US" smtClean="0">
                <a:solidFill>
                  <a:srgbClr val="5F5F5F"/>
                </a:solidFill>
              </a:rPr>
              <a:pPr latinLnBrk="0"/>
              <a:t>8/18/2020</a:t>
            </a:fld>
            <a:endParaRPr lang="en-US">
              <a:solidFill>
                <a:srgbClr val="5F5F5F"/>
              </a:solidFill>
            </a:endParaRPr>
          </a:p>
        </p:txBody>
      </p:sp>
      <p:sp>
        <p:nvSpPr>
          <p:cNvPr id="3" name="Footer Placeholder 2"/>
          <p:cNvSpPr>
            <a:spLocks noGrp="1"/>
          </p:cNvSpPr>
          <p:nvPr>
            <p:ph type="ftr" sz="quarter" idx="11"/>
          </p:nvPr>
        </p:nvSpPr>
        <p:spPr>
          <a:xfrm>
            <a:off x="8779576" y="6556248"/>
            <a:ext cx="2499374" cy="182880"/>
          </a:xfrm>
          <a:prstGeom prst="rect">
            <a:avLst/>
          </a:prstGeom>
        </p:spPr>
        <p:txBody>
          <a:bodyPr/>
          <a:lstStyle/>
          <a:p>
            <a:pPr latinLnBrk="0"/>
            <a:r>
              <a:rPr lang="en-US" smtClean="0">
                <a:solidFill>
                  <a:srgbClr val="5F5F5F"/>
                </a:solidFill>
              </a:rPr>
              <a:t>Oracle Confidential – Internal/Restricted/Highly Restricted</a:t>
            </a:r>
            <a:endParaRPr lang="en-US">
              <a:solidFill>
                <a:srgbClr val="5F5F5F"/>
              </a:solidFill>
            </a:endParaRPr>
          </a:p>
        </p:txBody>
      </p:sp>
      <p:sp>
        <p:nvSpPr>
          <p:cNvPr id="4" name="Slide Number Placeholder 3"/>
          <p:cNvSpPr>
            <a:spLocks noGrp="1"/>
          </p:cNvSpPr>
          <p:nvPr>
            <p:ph type="sldNum" sz="quarter" idx="12"/>
          </p:nvPr>
        </p:nvSpPr>
        <p:spPr>
          <a:xfrm>
            <a:off x="11278949" y="6556248"/>
            <a:ext cx="381760" cy="182880"/>
          </a:xfrm>
          <a:prstGeom prst="rect">
            <a:avLst/>
          </a:prstGeom>
        </p:spPr>
        <p:txBody>
          <a:bodyPr/>
          <a:lstStyle/>
          <a:p>
            <a:pPr latinLnBrk="0"/>
            <a:fld id="{C51EAA63-D034-42AE-91FA-B13B9518C7BE}" type="slidenum">
              <a:rPr lang="en-US" altLang="ko-KR" smtClean="0">
                <a:solidFill>
                  <a:srgbClr val="5F5F5F"/>
                </a:solidFill>
              </a:rPr>
              <a:pPr latinLnBrk="0"/>
              <a:t>‹#›</a:t>
            </a:fld>
            <a:endParaRPr lang="en-US" altLang="ko-KR">
              <a:solidFill>
                <a:srgbClr val="5F5F5F"/>
              </a:solidFill>
            </a:endParaRPr>
          </a:p>
        </p:txBody>
      </p:sp>
      <p:sp>
        <p:nvSpPr>
          <p:cNvPr id="5" name="TextBox 4"/>
          <p:cNvSpPr txBox="1"/>
          <p:nvPr/>
        </p:nvSpPr>
        <p:spPr>
          <a:xfrm>
            <a:off x="531950" y="1371600"/>
            <a:ext cx="11128098" cy="889000"/>
          </a:xfrm>
          <a:prstGeom prst="rect">
            <a:avLst/>
          </a:prstGeom>
          <a:noFill/>
        </p:spPr>
        <p:txBody>
          <a:bodyPr wrap="none" lIns="0" tIns="0" rIns="0" bIns="0" rtlCol="0" anchor="b">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sz="3200" b="0" i="0" u="none" strike="noStrike" kern="1200" cap="none" spc="0" normalizeH="0" baseline="0" noProof="0">
                <a:ln>
                  <a:noFill/>
                </a:ln>
                <a:solidFill>
                  <a:srgbClr val="5F5F5F"/>
                </a:solidFill>
                <a:effectLst/>
                <a:uLnTx/>
                <a:uFillTx/>
                <a:latin typeface="Calibri"/>
                <a:ea typeface="+mn-ea"/>
                <a:cs typeface="+mn-cs"/>
              </a:rPr>
              <a:t>Safe Harbor Statement</a:t>
            </a:r>
          </a:p>
        </p:txBody>
      </p:sp>
      <p:sp>
        <p:nvSpPr>
          <p:cNvPr id="6" name="TextBox 5"/>
          <p:cNvSpPr txBox="1"/>
          <p:nvPr/>
        </p:nvSpPr>
        <p:spPr>
          <a:xfrm>
            <a:off x="531950" y="2514600"/>
            <a:ext cx="11128098" cy="228600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sz="2400" b="0" i="0" u="none" strike="noStrike" kern="1200" cap="none" spc="0" normalizeH="0" baseline="0" noProof="0">
                <a:ln>
                  <a:noFill/>
                </a:ln>
                <a:solidFill>
                  <a:srgbClr val="5F5F5F"/>
                </a:solidFill>
                <a:effectLst/>
                <a:uLnTx/>
                <a:uFillTx/>
                <a:latin typeface="Calibri"/>
                <a:ea typeface="+mn-ea"/>
                <a:cs typeface="+mn-cs"/>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3388806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64403" y="6556248"/>
            <a:ext cx="1226717" cy="182880"/>
          </a:xfrm>
          <a:prstGeom prst="rect">
            <a:avLst/>
          </a:prstGeom>
        </p:spPr>
        <p:txBody>
          <a:bodyPr/>
          <a:lstStyle/>
          <a:p>
            <a:pPr latinLnBrk="0"/>
            <a:fld id="{56A9802F-4D43-4C32-8177-0644B387545A}" type="datetime1">
              <a:rPr lang="en-US" smtClean="0">
                <a:solidFill>
                  <a:srgbClr val="5F5F5F"/>
                </a:solidFill>
              </a:rPr>
              <a:pPr latinLnBrk="0"/>
              <a:t>8/18/2020</a:t>
            </a:fld>
            <a:endParaRPr lang="en-US">
              <a:solidFill>
                <a:srgbClr val="5F5F5F"/>
              </a:solidFill>
            </a:endParaRPr>
          </a:p>
        </p:txBody>
      </p:sp>
      <p:sp>
        <p:nvSpPr>
          <p:cNvPr id="3" name="Footer Placeholder 2"/>
          <p:cNvSpPr>
            <a:spLocks noGrp="1"/>
          </p:cNvSpPr>
          <p:nvPr>
            <p:ph type="ftr" sz="quarter" idx="11"/>
          </p:nvPr>
        </p:nvSpPr>
        <p:spPr>
          <a:xfrm>
            <a:off x="8779576" y="6556248"/>
            <a:ext cx="2499374" cy="182880"/>
          </a:xfrm>
          <a:prstGeom prst="rect">
            <a:avLst/>
          </a:prstGeom>
        </p:spPr>
        <p:txBody>
          <a:bodyPr/>
          <a:lstStyle/>
          <a:p>
            <a:pPr latinLnBrk="0"/>
            <a:r>
              <a:rPr lang="en-US" smtClean="0">
                <a:solidFill>
                  <a:srgbClr val="5F5F5F"/>
                </a:solidFill>
              </a:rPr>
              <a:t>Oracle Confidential – Internal/Restricted/Highly Restricted</a:t>
            </a:r>
            <a:endParaRPr lang="en-US">
              <a:solidFill>
                <a:srgbClr val="5F5F5F"/>
              </a:solidFill>
            </a:endParaRPr>
          </a:p>
        </p:txBody>
      </p:sp>
      <p:sp>
        <p:nvSpPr>
          <p:cNvPr id="4" name="Slide Number Placeholder 3"/>
          <p:cNvSpPr>
            <a:spLocks noGrp="1"/>
          </p:cNvSpPr>
          <p:nvPr>
            <p:ph type="sldNum" sz="quarter" idx="12"/>
          </p:nvPr>
        </p:nvSpPr>
        <p:spPr>
          <a:xfrm>
            <a:off x="11278949" y="6556248"/>
            <a:ext cx="381760" cy="182880"/>
          </a:xfrm>
          <a:prstGeom prst="rect">
            <a:avLst/>
          </a:prstGeom>
        </p:spPr>
        <p:txBody>
          <a:bodyPr/>
          <a:lstStyle/>
          <a:p>
            <a:pPr latinLnBrk="0"/>
            <a:fld id="{C51EAA63-D034-42AE-91FA-B13B9518C7BE}" type="slidenum">
              <a:rPr lang="en-US" altLang="ko-KR" smtClean="0">
                <a:solidFill>
                  <a:srgbClr val="5F5F5F"/>
                </a:solidFill>
              </a:rPr>
              <a:pPr latinLnBrk="0"/>
              <a:t>‹#›</a:t>
            </a:fld>
            <a:endParaRPr lang="en-US" altLang="ko-KR">
              <a:solidFill>
                <a:srgbClr val="5F5F5F"/>
              </a:solidFill>
            </a:endParaRPr>
          </a:p>
        </p:txBody>
      </p:sp>
      <p:grpSp>
        <p:nvGrpSpPr>
          <p:cNvPr id="3093" name="Group 3092"/>
          <p:cNvGrpSpPr/>
          <p:nvPr/>
        </p:nvGrpSpPr>
        <p:grpSpPr bwMode="gray">
          <a:xfrm>
            <a:off x="3264751" y="2743200"/>
            <a:ext cx="5670439" cy="1081088"/>
            <a:chOff x="3263901" y="1227138"/>
            <a:chExt cx="5668962" cy="1081088"/>
          </a:xfrm>
        </p:grpSpPr>
        <p:sp>
          <p:nvSpPr>
            <p:cNvPr id="8" name="Rectangle 5"/>
            <p:cNvSpPr>
              <a:spLocks noChangeArrowheads="1"/>
            </p:cNvSpPr>
            <p:nvPr/>
          </p:nvSpPr>
          <p:spPr bwMode="gray">
            <a:xfrm>
              <a:off x="3997326" y="1855788"/>
              <a:ext cx="73025" cy="5080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9" name="Freeform 6"/>
            <p:cNvSpPr>
              <a:spLocks noEditPoints="1"/>
            </p:cNvSpPr>
            <p:nvPr/>
          </p:nvSpPr>
          <p:spPr bwMode="gray">
            <a:xfrm>
              <a:off x="48355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2"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10" name="Freeform 7"/>
            <p:cNvSpPr>
              <a:spLocks/>
            </p:cNvSpPr>
            <p:nvPr/>
          </p:nvSpPr>
          <p:spPr bwMode="gray">
            <a:xfrm>
              <a:off x="3263901" y="1236663"/>
              <a:ext cx="288925" cy="434975"/>
            </a:xfrm>
            <a:custGeom>
              <a:avLst/>
              <a:gdLst>
                <a:gd name="T0" fmla="*/ 125 w 182"/>
                <a:gd name="T1" fmla="*/ 110 h 274"/>
                <a:gd name="T2" fmla="*/ 125 w 182"/>
                <a:gd name="T3" fmla="*/ 0 h 274"/>
                <a:gd name="T4" fmla="*/ 182 w 182"/>
                <a:gd name="T5" fmla="*/ 0 h 274"/>
                <a:gd name="T6" fmla="*/ 182 w 182"/>
                <a:gd name="T7" fmla="*/ 274 h 274"/>
                <a:gd name="T8" fmla="*/ 125 w 182"/>
                <a:gd name="T9" fmla="*/ 274 h 274"/>
                <a:gd name="T10" fmla="*/ 125 w 182"/>
                <a:gd name="T11" fmla="*/ 153 h 274"/>
                <a:gd name="T12" fmla="*/ 57 w 182"/>
                <a:gd name="T13" fmla="*/ 153 h 274"/>
                <a:gd name="T14" fmla="*/ 57 w 182"/>
                <a:gd name="T15" fmla="*/ 274 h 274"/>
                <a:gd name="T16" fmla="*/ 0 w 182"/>
                <a:gd name="T17" fmla="*/ 274 h 274"/>
                <a:gd name="T18" fmla="*/ 0 w 182"/>
                <a:gd name="T19" fmla="*/ 0 h 274"/>
                <a:gd name="T20" fmla="*/ 57 w 182"/>
                <a:gd name="T21" fmla="*/ 0 h 274"/>
                <a:gd name="T22" fmla="*/ 57 w 182"/>
                <a:gd name="T23" fmla="*/ 110 h 274"/>
                <a:gd name="T24" fmla="*/ 125 w 182"/>
                <a:gd name="T25" fmla="*/ 11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274">
                  <a:moveTo>
                    <a:pt x="125" y="110"/>
                  </a:moveTo>
                  <a:lnTo>
                    <a:pt x="125" y="0"/>
                  </a:lnTo>
                  <a:lnTo>
                    <a:pt x="182" y="0"/>
                  </a:lnTo>
                  <a:lnTo>
                    <a:pt x="182" y="274"/>
                  </a:lnTo>
                  <a:lnTo>
                    <a:pt x="125" y="274"/>
                  </a:lnTo>
                  <a:lnTo>
                    <a:pt x="125" y="153"/>
                  </a:lnTo>
                  <a:lnTo>
                    <a:pt x="57" y="153"/>
                  </a:lnTo>
                  <a:lnTo>
                    <a:pt x="57" y="274"/>
                  </a:lnTo>
                  <a:lnTo>
                    <a:pt x="0" y="274"/>
                  </a:lnTo>
                  <a:lnTo>
                    <a:pt x="0" y="0"/>
                  </a:lnTo>
                  <a:lnTo>
                    <a:pt x="57" y="0"/>
                  </a:lnTo>
                  <a:lnTo>
                    <a:pt x="57" y="110"/>
                  </a:lnTo>
                  <a:lnTo>
                    <a:pt x="125" y="1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11" name="Freeform 8"/>
            <p:cNvSpPr>
              <a:spLocks noEditPoints="1"/>
            </p:cNvSpPr>
            <p:nvPr/>
          </p:nvSpPr>
          <p:spPr bwMode="gray">
            <a:xfrm>
              <a:off x="3602038" y="1362075"/>
              <a:ext cx="246063" cy="317500"/>
            </a:xfrm>
            <a:custGeom>
              <a:avLst/>
              <a:gdLst>
                <a:gd name="T0" fmla="*/ 29 w 30"/>
                <a:gd name="T1" fmla="*/ 30 h 38"/>
                <a:gd name="T2" fmla="*/ 30 w 30"/>
                <a:gd name="T3" fmla="*/ 37 h 38"/>
                <a:gd name="T4" fmla="*/ 20 w 30"/>
                <a:gd name="T5" fmla="*/ 37 h 38"/>
                <a:gd name="T6" fmla="*/ 20 w 30"/>
                <a:gd name="T7" fmla="*/ 32 h 38"/>
                <a:gd name="T8" fmla="*/ 19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4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19" y="32"/>
                    <a:pt x="19" y="32"/>
                    <a:pt x="19"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12" name="Freeform 9"/>
            <p:cNvSpPr>
              <a:spLocks/>
            </p:cNvSpPr>
            <p:nvPr/>
          </p:nvSpPr>
          <p:spPr bwMode="gray">
            <a:xfrm>
              <a:off x="3897313" y="1362075"/>
              <a:ext cx="165100" cy="309563"/>
            </a:xfrm>
            <a:custGeom>
              <a:avLst/>
              <a:gdLst>
                <a:gd name="T0" fmla="*/ 10 w 20"/>
                <a:gd name="T1" fmla="*/ 0 h 37"/>
                <a:gd name="T2" fmla="*/ 10 w 20"/>
                <a:gd name="T3" fmla="*/ 5 h 37"/>
                <a:gd name="T4" fmla="*/ 10 w 20"/>
                <a:gd name="T5" fmla="*/ 5 h 37"/>
                <a:gd name="T6" fmla="*/ 20 w 20"/>
                <a:gd name="T7" fmla="*/ 0 h 37"/>
                <a:gd name="T8" fmla="*/ 20 w 20"/>
                <a:gd name="T9" fmla="*/ 9 h 37"/>
                <a:gd name="T10" fmla="*/ 10 w 20"/>
                <a:gd name="T11" fmla="*/ 17 h 37"/>
                <a:gd name="T12" fmla="*/ 10 w 20"/>
                <a:gd name="T13" fmla="*/ 37 h 37"/>
                <a:gd name="T14" fmla="*/ 0 w 20"/>
                <a:gd name="T15" fmla="*/ 37 h 37"/>
                <a:gd name="T16" fmla="*/ 0 w 20"/>
                <a:gd name="T17" fmla="*/ 0 h 37"/>
                <a:gd name="T18" fmla="*/ 10 w 20"/>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37">
                  <a:moveTo>
                    <a:pt x="10" y="0"/>
                  </a:moveTo>
                  <a:cubicBezTo>
                    <a:pt x="10" y="5"/>
                    <a:pt x="10" y="5"/>
                    <a:pt x="10" y="5"/>
                  </a:cubicBezTo>
                  <a:cubicBezTo>
                    <a:pt x="10" y="5"/>
                    <a:pt x="10" y="5"/>
                    <a:pt x="10" y="5"/>
                  </a:cubicBezTo>
                  <a:cubicBezTo>
                    <a:pt x="12" y="1"/>
                    <a:pt x="15" y="0"/>
                    <a:pt x="20" y="0"/>
                  </a:cubicBezTo>
                  <a:cubicBezTo>
                    <a:pt x="20" y="9"/>
                    <a:pt x="20" y="9"/>
                    <a:pt x="20" y="9"/>
                  </a:cubicBezTo>
                  <a:cubicBezTo>
                    <a:pt x="11"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13" name="Freeform 10"/>
            <p:cNvSpPr>
              <a:spLocks/>
            </p:cNvSpPr>
            <p:nvPr/>
          </p:nvSpPr>
          <p:spPr bwMode="gray">
            <a:xfrm>
              <a:off x="4367213" y="1362075"/>
              <a:ext cx="444500" cy="309563"/>
            </a:xfrm>
            <a:custGeom>
              <a:avLst/>
              <a:gdLst>
                <a:gd name="T0" fmla="*/ 0 w 280"/>
                <a:gd name="T1" fmla="*/ 0 h 195"/>
                <a:gd name="T2" fmla="*/ 52 w 280"/>
                <a:gd name="T3" fmla="*/ 0 h 195"/>
                <a:gd name="T4" fmla="*/ 77 w 280"/>
                <a:gd name="T5" fmla="*/ 148 h 195"/>
                <a:gd name="T6" fmla="*/ 77 w 280"/>
                <a:gd name="T7" fmla="*/ 148 h 195"/>
                <a:gd name="T8" fmla="*/ 114 w 280"/>
                <a:gd name="T9" fmla="*/ 0 h 195"/>
                <a:gd name="T10" fmla="*/ 171 w 280"/>
                <a:gd name="T11" fmla="*/ 0 h 195"/>
                <a:gd name="T12" fmla="*/ 202 w 280"/>
                <a:gd name="T13" fmla="*/ 148 h 195"/>
                <a:gd name="T14" fmla="*/ 202 w 280"/>
                <a:gd name="T15" fmla="*/ 148 h 195"/>
                <a:gd name="T16" fmla="*/ 233 w 280"/>
                <a:gd name="T17" fmla="*/ 0 h 195"/>
                <a:gd name="T18" fmla="*/ 280 w 280"/>
                <a:gd name="T19" fmla="*/ 0 h 195"/>
                <a:gd name="T20" fmla="*/ 233 w 280"/>
                <a:gd name="T21" fmla="*/ 195 h 195"/>
                <a:gd name="T22" fmla="*/ 176 w 280"/>
                <a:gd name="T23" fmla="*/ 195 h 195"/>
                <a:gd name="T24" fmla="*/ 140 w 280"/>
                <a:gd name="T25" fmla="*/ 63 h 195"/>
                <a:gd name="T26" fmla="*/ 140 w 280"/>
                <a:gd name="T27" fmla="*/ 63 h 195"/>
                <a:gd name="T28" fmla="*/ 103 w 280"/>
                <a:gd name="T29" fmla="*/ 195 h 195"/>
                <a:gd name="T30" fmla="*/ 46 w 280"/>
                <a:gd name="T31" fmla="*/ 195 h 195"/>
                <a:gd name="T32" fmla="*/ 0 w 280"/>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0" h="195">
                  <a:moveTo>
                    <a:pt x="0" y="0"/>
                  </a:moveTo>
                  <a:lnTo>
                    <a:pt x="52" y="0"/>
                  </a:lnTo>
                  <a:lnTo>
                    <a:pt x="77" y="148"/>
                  </a:lnTo>
                  <a:lnTo>
                    <a:pt x="77" y="148"/>
                  </a:lnTo>
                  <a:lnTo>
                    <a:pt x="114" y="0"/>
                  </a:lnTo>
                  <a:lnTo>
                    <a:pt x="171" y="0"/>
                  </a:lnTo>
                  <a:lnTo>
                    <a:pt x="202" y="148"/>
                  </a:lnTo>
                  <a:lnTo>
                    <a:pt x="202" y="148"/>
                  </a:lnTo>
                  <a:lnTo>
                    <a:pt x="233" y="0"/>
                  </a:lnTo>
                  <a:lnTo>
                    <a:pt x="280" y="0"/>
                  </a:lnTo>
                  <a:lnTo>
                    <a:pt x="233" y="195"/>
                  </a:lnTo>
                  <a:lnTo>
                    <a:pt x="176" y="195"/>
                  </a:lnTo>
                  <a:lnTo>
                    <a:pt x="140" y="63"/>
                  </a:lnTo>
                  <a:lnTo>
                    <a:pt x="140" y="63"/>
                  </a:lnTo>
                  <a:lnTo>
                    <a:pt x="103" y="195"/>
                  </a:lnTo>
                  <a:lnTo>
                    <a:pt x="46"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14" name="Freeform 11"/>
            <p:cNvSpPr>
              <a:spLocks/>
            </p:cNvSpPr>
            <p:nvPr/>
          </p:nvSpPr>
          <p:spPr bwMode="gray">
            <a:xfrm>
              <a:off x="5132388" y="1362075"/>
              <a:ext cx="155575"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15" name="Freeform 12"/>
            <p:cNvSpPr>
              <a:spLocks noEditPoints="1"/>
            </p:cNvSpPr>
            <p:nvPr/>
          </p:nvSpPr>
          <p:spPr bwMode="gray">
            <a:xfrm>
              <a:off x="5321301" y="1362075"/>
              <a:ext cx="246063"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16" name="Freeform 13"/>
            <p:cNvSpPr>
              <a:spLocks noEditPoints="1"/>
            </p:cNvSpPr>
            <p:nvPr/>
          </p:nvSpPr>
          <p:spPr bwMode="gray">
            <a:xfrm>
              <a:off x="5748338" y="1362075"/>
              <a:ext cx="247650" cy="317500"/>
            </a:xfrm>
            <a:custGeom>
              <a:avLst/>
              <a:gdLst>
                <a:gd name="T0" fmla="*/ 29 w 30"/>
                <a:gd name="T1" fmla="*/ 30 h 38"/>
                <a:gd name="T2" fmla="*/ 30 w 30"/>
                <a:gd name="T3" fmla="*/ 37 h 38"/>
                <a:gd name="T4" fmla="*/ 20 w 30"/>
                <a:gd name="T5" fmla="*/ 37 h 38"/>
                <a:gd name="T6" fmla="*/ 20 w 30"/>
                <a:gd name="T7" fmla="*/ 32 h 38"/>
                <a:gd name="T8" fmla="*/ 20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5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20" y="32"/>
                    <a:pt x="20" y="32"/>
                    <a:pt x="20"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3" y="4"/>
                    <a:pt x="5" y="2"/>
                  </a:cubicBezTo>
                  <a:cubicBezTo>
                    <a:pt x="7" y="0"/>
                    <a:pt x="11" y="0"/>
                    <a:pt x="15" y="0"/>
                  </a:cubicBezTo>
                  <a:cubicBezTo>
                    <a:pt x="28"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17" name="Freeform 14"/>
            <p:cNvSpPr>
              <a:spLocks/>
            </p:cNvSpPr>
            <p:nvPr/>
          </p:nvSpPr>
          <p:spPr bwMode="gray">
            <a:xfrm>
              <a:off x="6045201" y="1362075"/>
              <a:ext cx="230188" cy="309563"/>
            </a:xfrm>
            <a:custGeom>
              <a:avLst/>
              <a:gdLst>
                <a:gd name="T0" fmla="*/ 11 w 28"/>
                <a:gd name="T1" fmla="*/ 4 h 37"/>
                <a:gd name="T2" fmla="*/ 11 w 28"/>
                <a:gd name="T3" fmla="*/ 4 h 37"/>
                <a:gd name="T4" fmla="*/ 14 w 28"/>
                <a:gd name="T5" fmla="*/ 1 h 37"/>
                <a:gd name="T6" fmla="*/ 19 w 28"/>
                <a:gd name="T7" fmla="*/ 0 h 37"/>
                <a:gd name="T8" fmla="*/ 28 w 28"/>
                <a:gd name="T9" fmla="*/ 8 h 37"/>
                <a:gd name="T10" fmla="*/ 28 w 28"/>
                <a:gd name="T11" fmla="*/ 37 h 37"/>
                <a:gd name="T12" fmla="*/ 18 w 28"/>
                <a:gd name="T13" fmla="*/ 37 h 37"/>
                <a:gd name="T14" fmla="*/ 18 w 28"/>
                <a:gd name="T15" fmla="*/ 12 h 37"/>
                <a:gd name="T16" fmla="*/ 14 w 28"/>
                <a:gd name="T17" fmla="*/ 6 h 37"/>
                <a:gd name="T18" fmla="*/ 11 w 28"/>
                <a:gd name="T19" fmla="*/ 12 h 37"/>
                <a:gd name="T20" fmla="*/ 11 w 28"/>
                <a:gd name="T21" fmla="*/ 37 h 37"/>
                <a:gd name="T22" fmla="*/ 0 w 28"/>
                <a:gd name="T23" fmla="*/ 37 h 37"/>
                <a:gd name="T24" fmla="*/ 0 w 28"/>
                <a:gd name="T25" fmla="*/ 0 h 37"/>
                <a:gd name="T26" fmla="*/ 11 w 28"/>
                <a:gd name="T27" fmla="*/ 0 h 37"/>
                <a:gd name="T28" fmla="*/ 11 w 28"/>
                <a:gd name="T29"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7">
                  <a:moveTo>
                    <a:pt x="11" y="4"/>
                  </a:moveTo>
                  <a:cubicBezTo>
                    <a:pt x="11" y="4"/>
                    <a:pt x="11" y="4"/>
                    <a:pt x="11" y="4"/>
                  </a:cubicBezTo>
                  <a:cubicBezTo>
                    <a:pt x="12" y="2"/>
                    <a:pt x="13" y="1"/>
                    <a:pt x="14" y="1"/>
                  </a:cubicBezTo>
                  <a:cubicBezTo>
                    <a:pt x="16" y="0"/>
                    <a:pt x="17" y="0"/>
                    <a:pt x="19" y="0"/>
                  </a:cubicBezTo>
                  <a:cubicBezTo>
                    <a:pt x="24" y="0"/>
                    <a:pt x="28" y="2"/>
                    <a:pt x="28" y="8"/>
                  </a:cubicBezTo>
                  <a:cubicBezTo>
                    <a:pt x="28" y="37"/>
                    <a:pt x="28" y="37"/>
                    <a:pt x="28" y="37"/>
                  </a:cubicBezTo>
                  <a:cubicBezTo>
                    <a:pt x="18" y="37"/>
                    <a:pt x="18" y="37"/>
                    <a:pt x="18" y="37"/>
                  </a:cubicBezTo>
                  <a:cubicBezTo>
                    <a:pt x="18" y="12"/>
                    <a:pt x="18" y="12"/>
                    <a:pt x="18" y="12"/>
                  </a:cubicBezTo>
                  <a:cubicBezTo>
                    <a:pt x="18" y="8"/>
                    <a:pt x="18" y="6"/>
                    <a:pt x="14" y="6"/>
                  </a:cubicBezTo>
                  <a:cubicBezTo>
                    <a:pt x="11" y="6"/>
                    <a:pt x="11" y="8"/>
                    <a:pt x="11" y="12"/>
                  </a:cubicBezTo>
                  <a:cubicBezTo>
                    <a:pt x="11" y="37"/>
                    <a:pt x="11" y="37"/>
                    <a:pt x="11" y="37"/>
                  </a:cubicBezTo>
                  <a:cubicBezTo>
                    <a:pt x="0" y="37"/>
                    <a:pt x="0" y="37"/>
                    <a:pt x="0" y="37"/>
                  </a:cubicBezTo>
                  <a:cubicBezTo>
                    <a:pt x="0" y="0"/>
                    <a:pt x="0" y="0"/>
                    <a:pt x="0" y="0"/>
                  </a:cubicBezTo>
                  <a:cubicBezTo>
                    <a:pt x="11" y="0"/>
                    <a:pt x="11" y="0"/>
                    <a:pt x="11" y="0"/>
                  </a:cubicBezTo>
                  <a:lnTo>
                    <a:pt x="11" y="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18" name="Freeform 15"/>
            <p:cNvSpPr>
              <a:spLocks noEditPoints="1"/>
            </p:cNvSpPr>
            <p:nvPr/>
          </p:nvSpPr>
          <p:spPr bwMode="gray">
            <a:xfrm>
              <a:off x="6332538" y="1236663"/>
              <a:ext cx="239713" cy="442913"/>
            </a:xfrm>
            <a:custGeom>
              <a:avLst/>
              <a:gdLst>
                <a:gd name="T0" fmla="*/ 19 w 29"/>
                <a:gd name="T1" fmla="*/ 52 h 53"/>
                <a:gd name="T2" fmla="*/ 19 w 29"/>
                <a:gd name="T3" fmla="*/ 48 h 53"/>
                <a:gd name="T4" fmla="*/ 19 w 29"/>
                <a:gd name="T5" fmla="*/ 48 h 53"/>
                <a:gd name="T6" fmla="*/ 10 w 29"/>
                <a:gd name="T7" fmla="*/ 53 h 53"/>
                <a:gd name="T8" fmla="*/ 0 w 29"/>
                <a:gd name="T9" fmla="*/ 33 h 53"/>
                <a:gd name="T10" fmla="*/ 10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19 w 29"/>
                <a:gd name="T23" fmla="*/ 52 h 53"/>
                <a:gd name="T24" fmla="*/ 19 w 29"/>
                <a:gd name="T25" fmla="*/ 33 h 53"/>
                <a:gd name="T26" fmla="*/ 15 w 29"/>
                <a:gd name="T27" fmla="*/ 21 h 53"/>
                <a:gd name="T28" fmla="*/ 10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19" y="52"/>
                  </a:moveTo>
                  <a:cubicBezTo>
                    <a:pt x="19" y="48"/>
                    <a:pt x="19" y="48"/>
                    <a:pt x="19" y="48"/>
                  </a:cubicBezTo>
                  <a:cubicBezTo>
                    <a:pt x="19" y="48"/>
                    <a:pt x="19" y="48"/>
                    <a:pt x="19" y="48"/>
                  </a:cubicBezTo>
                  <a:cubicBezTo>
                    <a:pt x="17" y="51"/>
                    <a:pt x="14" y="53"/>
                    <a:pt x="10" y="53"/>
                  </a:cubicBezTo>
                  <a:cubicBezTo>
                    <a:pt x="0" y="53"/>
                    <a:pt x="0" y="41"/>
                    <a:pt x="0" y="33"/>
                  </a:cubicBezTo>
                  <a:cubicBezTo>
                    <a:pt x="0" y="26"/>
                    <a:pt x="0" y="15"/>
                    <a:pt x="10" y="15"/>
                  </a:cubicBezTo>
                  <a:cubicBezTo>
                    <a:pt x="14" y="15"/>
                    <a:pt x="16" y="16"/>
                    <a:pt x="19" y="19"/>
                  </a:cubicBezTo>
                  <a:cubicBezTo>
                    <a:pt x="19" y="19"/>
                    <a:pt x="19" y="19"/>
                    <a:pt x="19" y="19"/>
                  </a:cubicBezTo>
                  <a:cubicBezTo>
                    <a:pt x="19" y="0"/>
                    <a:pt x="19" y="0"/>
                    <a:pt x="19" y="0"/>
                  </a:cubicBezTo>
                  <a:cubicBezTo>
                    <a:pt x="29" y="0"/>
                    <a:pt x="29" y="0"/>
                    <a:pt x="29" y="0"/>
                  </a:cubicBezTo>
                  <a:cubicBezTo>
                    <a:pt x="29" y="52"/>
                    <a:pt x="29" y="52"/>
                    <a:pt x="29" y="52"/>
                  </a:cubicBezTo>
                  <a:lnTo>
                    <a:pt x="19" y="52"/>
                  </a:lnTo>
                  <a:close/>
                  <a:moveTo>
                    <a:pt x="19" y="33"/>
                  </a:moveTo>
                  <a:cubicBezTo>
                    <a:pt x="19" y="26"/>
                    <a:pt x="19" y="21"/>
                    <a:pt x="15" y="21"/>
                  </a:cubicBezTo>
                  <a:cubicBezTo>
                    <a:pt x="10" y="21"/>
                    <a:pt x="10" y="26"/>
                    <a:pt x="10" y="33"/>
                  </a:cubicBezTo>
                  <a:cubicBezTo>
                    <a:pt x="10"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19" name="Freeform 16"/>
            <p:cNvSpPr>
              <a:spLocks noEditPoints="1"/>
            </p:cNvSpPr>
            <p:nvPr/>
          </p:nvSpPr>
          <p:spPr bwMode="gray">
            <a:xfrm>
              <a:off x="4087813" y="1236663"/>
              <a:ext cx="238125" cy="442913"/>
            </a:xfrm>
            <a:custGeom>
              <a:avLst/>
              <a:gdLst>
                <a:gd name="T0" fmla="*/ 20 w 29"/>
                <a:gd name="T1" fmla="*/ 52 h 53"/>
                <a:gd name="T2" fmla="*/ 20 w 29"/>
                <a:gd name="T3" fmla="*/ 48 h 53"/>
                <a:gd name="T4" fmla="*/ 19 w 29"/>
                <a:gd name="T5" fmla="*/ 48 h 53"/>
                <a:gd name="T6" fmla="*/ 11 w 29"/>
                <a:gd name="T7" fmla="*/ 53 h 53"/>
                <a:gd name="T8" fmla="*/ 1 w 29"/>
                <a:gd name="T9" fmla="*/ 33 h 53"/>
                <a:gd name="T10" fmla="*/ 11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20 w 29"/>
                <a:gd name="T23" fmla="*/ 52 h 53"/>
                <a:gd name="T24" fmla="*/ 19 w 29"/>
                <a:gd name="T25" fmla="*/ 33 h 53"/>
                <a:gd name="T26" fmla="*/ 15 w 29"/>
                <a:gd name="T27" fmla="*/ 21 h 53"/>
                <a:gd name="T28" fmla="*/ 11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20" y="52"/>
                  </a:moveTo>
                  <a:cubicBezTo>
                    <a:pt x="20" y="48"/>
                    <a:pt x="20" y="48"/>
                    <a:pt x="20" y="48"/>
                  </a:cubicBezTo>
                  <a:cubicBezTo>
                    <a:pt x="19" y="48"/>
                    <a:pt x="19" y="48"/>
                    <a:pt x="19" y="48"/>
                  </a:cubicBezTo>
                  <a:cubicBezTo>
                    <a:pt x="18" y="51"/>
                    <a:pt x="15" y="53"/>
                    <a:pt x="11" y="53"/>
                  </a:cubicBezTo>
                  <a:cubicBezTo>
                    <a:pt x="0" y="53"/>
                    <a:pt x="1" y="41"/>
                    <a:pt x="1" y="33"/>
                  </a:cubicBezTo>
                  <a:cubicBezTo>
                    <a:pt x="1" y="26"/>
                    <a:pt x="0" y="15"/>
                    <a:pt x="11" y="15"/>
                  </a:cubicBezTo>
                  <a:cubicBezTo>
                    <a:pt x="14" y="15"/>
                    <a:pt x="17" y="16"/>
                    <a:pt x="19" y="19"/>
                  </a:cubicBezTo>
                  <a:cubicBezTo>
                    <a:pt x="19" y="19"/>
                    <a:pt x="19" y="19"/>
                    <a:pt x="19" y="19"/>
                  </a:cubicBezTo>
                  <a:cubicBezTo>
                    <a:pt x="19" y="0"/>
                    <a:pt x="19" y="0"/>
                    <a:pt x="19" y="0"/>
                  </a:cubicBezTo>
                  <a:cubicBezTo>
                    <a:pt x="29" y="0"/>
                    <a:pt x="29" y="0"/>
                    <a:pt x="29" y="0"/>
                  </a:cubicBezTo>
                  <a:cubicBezTo>
                    <a:pt x="29" y="52"/>
                    <a:pt x="29" y="52"/>
                    <a:pt x="29" y="52"/>
                  </a:cubicBezTo>
                  <a:lnTo>
                    <a:pt x="20" y="52"/>
                  </a:lnTo>
                  <a:close/>
                  <a:moveTo>
                    <a:pt x="19" y="33"/>
                  </a:moveTo>
                  <a:cubicBezTo>
                    <a:pt x="19" y="26"/>
                    <a:pt x="19" y="21"/>
                    <a:pt x="15" y="21"/>
                  </a:cubicBezTo>
                  <a:cubicBezTo>
                    <a:pt x="11" y="21"/>
                    <a:pt x="11" y="26"/>
                    <a:pt x="11" y="33"/>
                  </a:cubicBezTo>
                  <a:cubicBezTo>
                    <a:pt x="11"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20" name="Freeform 17"/>
            <p:cNvSpPr>
              <a:spLocks/>
            </p:cNvSpPr>
            <p:nvPr/>
          </p:nvSpPr>
          <p:spPr bwMode="gray">
            <a:xfrm>
              <a:off x="6761163" y="1227138"/>
              <a:ext cx="279400" cy="452438"/>
            </a:xfrm>
            <a:custGeom>
              <a:avLst/>
              <a:gdLst>
                <a:gd name="T0" fmla="*/ 16 w 34"/>
                <a:gd name="T1" fmla="*/ 54 h 54"/>
                <a:gd name="T2" fmla="*/ 1 w 34"/>
                <a:gd name="T3" fmla="*/ 37 h 54"/>
                <a:gd name="T4" fmla="*/ 11 w 34"/>
                <a:gd name="T5" fmla="*/ 37 h 54"/>
                <a:gd name="T6" fmla="*/ 18 w 34"/>
                <a:gd name="T7" fmla="*/ 46 h 54"/>
                <a:gd name="T8" fmla="*/ 23 w 34"/>
                <a:gd name="T9" fmla="*/ 40 h 54"/>
                <a:gd name="T10" fmla="*/ 1 w 34"/>
                <a:gd name="T11" fmla="*/ 14 h 54"/>
                <a:gd name="T12" fmla="*/ 18 w 34"/>
                <a:gd name="T13" fmla="*/ 0 h 54"/>
                <a:gd name="T14" fmla="*/ 34 w 34"/>
                <a:gd name="T15" fmla="*/ 15 h 54"/>
                <a:gd name="T16" fmla="*/ 23 w 34"/>
                <a:gd name="T17" fmla="*/ 15 h 54"/>
                <a:gd name="T18" fmla="*/ 18 w 34"/>
                <a:gd name="T19" fmla="*/ 8 h 54"/>
                <a:gd name="T20" fmla="*/ 12 w 34"/>
                <a:gd name="T21" fmla="*/ 13 h 54"/>
                <a:gd name="T22" fmla="*/ 34 w 34"/>
                <a:gd name="T23" fmla="*/ 39 h 54"/>
                <a:gd name="T24" fmla="*/ 16 w 34"/>
                <a:gd name="T2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54">
                  <a:moveTo>
                    <a:pt x="16" y="54"/>
                  </a:moveTo>
                  <a:cubicBezTo>
                    <a:pt x="2" y="54"/>
                    <a:pt x="0" y="46"/>
                    <a:pt x="1" y="37"/>
                  </a:cubicBezTo>
                  <a:cubicBezTo>
                    <a:pt x="11" y="37"/>
                    <a:pt x="11" y="37"/>
                    <a:pt x="11" y="37"/>
                  </a:cubicBezTo>
                  <a:cubicBezTo>
                    <a:pt x="11" y="42"/>
                    <a:pt x="12" y="46"/>
                    <a:pt x="18" y="46"/>
                  </a:cubicBezTo>
                  <a:cubicBezTo>
                    <a:pt x="21" y="46"/>
                    <a:pt x="23" y="44"/>
                    <a:pt x="23" y="40"/>
                  </a:cubicBezTo>
                  <a:cubicBezTo>
                    <a:pt x="23" y="31"/>
                    <a:pt x="1" y="30"/>
                    <a:pt x="1" y="14"/>
                  </a:cubicBezTo>
                  <a:cubicBezTo>
                    <a:pt x="1" y="6"/>
                    <a:pt x="5" y="0"/>
                    <a:pt x="18" y="0"/>
                  </a:cubicBezTo>
                  <a:cubicBezTo>
                    <a:pt x="29" y="0"/>
                    <a:pt x="34" y="4"/>
                    <a:pt x="34" y="15"/>
                  </a:cubicBezTo>
                  <a:cubicBezTo>
                    <a:pt x="23" y="15"/>
                    <a:pt x="23" y="15"/>
                    <a:pt x="23" y="15"/>
                  </a:cubicBezTo>
                  <a:cubicBezTo>
                    <a:pt x="23" y="12"/>
                    <a:pt x="22" y="8"/>
                    <a:pt x="18" y="8"/>
                  </a:cubicBezTo>
                  <a:cubicBezTo>
                    <a:pt x="14" y="8"/>
                    <a:pt x="12" y="9"/>
                    <a:pt x="12" y="13"/>
                  </a:cubicBezTo>
                  <a:cubicBezTo>
                    <a:pt x="12" y="23"/>
                    <a:pt x="34" y="22"/>
                    <a:pt x="34" y="39"/>
                  </a:cubicBezTo>
                  <a:cubicBezTo>
                    <a:pt x="34" y="52"/>
                    <a:pt x="24" y="54"/>
                    <a:pt x="16" y="5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21" name="Freeform 18"/>
            <p:cNvSpPr>
              <a:spLocks noEditPoints="1"/>
            </p:cNvSpPr>
            <p:nvPr/>
          </p:nvSpPr>
          <p:spPr bwMode="gray">
            <a:xfrm>
              <a:off x="7081838" y="1362075"/>
              <a:ext cx="238125" cy="317500"/>
            </a:xfrm>
            <a:custGeom>
              <a:avLst/>
              <a:gdLst>
                <a:gd name="T0" fmla="*/ 0 w 29"/>
                <a:gd name="T1" fmla="*/ 18 h 38"/>
                <a:gd name="T2" fmla="*/ 15 w 29"/>
                <a:gd name="T3" fmla="*/ 0 h 38"/>
                <a:gd name="T4" fmla="*/ 29 w 29"/>
                <a:gd name="T5" fmla="*/ 18 h 38"/>
                <a:gd name="T6" fmla="*/ 15 w 29"/>
                <a:gd name="T7" fmla="*/ 38 h 38"/>
                <a:gd name="T8" fmla="*/ 0 w 29"/>
                <a:gd name="T9" fmla="*/ 18 h 38"/>
                <a:gd name="T10" fmla="*/ 19 w 29"/>
                <a:gd name="T11" fmla="*/ 18 h 38"/>
                <a:gd name="T12" fmla="*/ 15 w 29"/>
                <a:gd name="T13" fmla="*/ 6 h 38"/>
                <a:gd name="T14" fmla="*/ 10 w 29"/>
                <a:gd name="T15" fmla="*/ 18 h 38"/>
                <a:gd name="T16" fmla="*/ 15 w 29"/>
                <a:gd name="T17" fmla="*/ 31 h 38"/>
                <a:gd name="T18" fmla="*/ 19 w 29"/>
                <a:gd name="T19"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8">
                  <a:moveTo>
                    <a:pt x="0" y="18"/>
                  </a:moveTo>
                  <a:cubicBezTo>
                    <a:pt x="0" y="8"/>
                    <a:pt x="1" y="0"/>
                    <a:pt x="15" y="0"/>
                  </a:cubicBezTo>
                  <a:cubicBezTo>
                    <a:pt x="28" y="0"/>
                    <a:pt x="29" y="8"/>
                    <a:pt x="29" y="18"/>
                  </a:cubicBezTo>
                  <a:cubicBezTo>
                    <a:pt x="29" y="30"/>
                    <a:pt x="28" y="38"/>
                    <a:pt x="15" y="38"/>
                  </a:cubicBezTo>
                  <a:cubicBezTo>
                    <a:pt x="1" y="38"/>
                    <a:pt x="0" y="30"/>
                    <a:pt x="0" y="18"/>
                  </a:cubicBezTo>
                  <a:close/>
                  <a:moveTo>
                    <a:pt x="19" y="18"/>
                  </a:moveTo>
                  <a:cubicBezTo>
                    <a:pt x="19" y="10"/>
                    <a:pt x="19" y="6"/>
                    <a:pt x="15" y="6"/>
                  </a:cubicBezTo>
                  <a:cubicBezTo>
                    <a:pt x="10" y="6"/>
                    <a:pt x="10" y="10"/>
                    <a:pt x="10" y="18"/>
                  </a:cubicBezTo>
                  <a:cubicBezTo>
                    <a:pt x="10" y="29"/>
                    <a:pt x="11" y="31"/>
                    <a:pt x="15" y="31"/>
                  </a:cubicBezTo>
                  <a:cubicBezTo>
                    <a:pt x="18" y="31"/>
                    <a:pt x="19" y="29"/>
                    <a:pt x="19" y="1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22" name="Freeform 19"/>
            <p:cNvSpPr>
              <a:spLocks/>
            </p:cNvSpPr>
            <p:nvPr/>
          </p:nvSpPr>
          <p:spPr bwMode="gray">
            <a:xfrm>
              <a:off x="7345363" y="1227138"/>
              <a:ext cx="163513" cy="444500"/>
            </a:xfrm>
            <a:custGeom>
              <a:avLst/>
              <a:gdLst>
                <a:gd name="T0" fmla="*/ 20 w 20"/>
                <a:gd name="T1" fmla="*/ 7 h 53"/>
                <a:gd name="T2" fmla="*/ 15 w 20"/>
                <a:gd name="T3" fmla="*/ 12 h 53"/>
                <a:gd name="T4" fmla="*/ 15 w 20"/>
                <a:gd name="T5" fmla="*/ 16 h 53"/>
                <a:gd name="T6" fmla="*/ 19 w 20"/>
                <a:gd name="T7" fmla="*/ 16 h 53"/>
                <a:gd name="T8" fmla="*/ 19 w 20"/>
                <a:gd name="T9" fmla="*/ 23 h 53"/>
                <a:gd name="T10" fmla="*/ 15 w 20"/>
                <a:gd name="T11" fmla="*/ 23 h 53"/>
                <a:gd name="T12" fmla="*/ 15 w 20"/>
                <a:gd name="T13" fmla="*/ 53 h 53"/>
                <a:gd name="T14" fmla="*/ 4 w 20"/>
                <a:gd name="T15" fmla="*/ 53 h 53"/>
                <a:gd name="T16" fmla="*/ 4 w 20"/>
                <a:gd name="T17" fmla="*/ 23 h 53"/>
                <a:gd name="T18" fmla="*/ 0 w 20"/>
                <a:gd name="T19" fmla="*/ 23 h 53"/>
                <a:gd name="T20" fmla="*/ 0 w 20"/>
                <a:gd name="T21" fmla="*/ 16 h 53"/>
                <a:gd name="T22" fmla="*/ 5 w 20"/>
                <a:gd name="T23" fmla="*/ 16 h 53"/>
                <a:gd name="T24" fmla="*/ 16 w 20"/>
                <a:gd name="T25" fmla="*/ 0 h 53"/>
                <a:gd name="T26" fmla="*/ 20 w 20"/>
                <a:gd name="T27" fmla="*/ 0 h 53"/>
                <a:gd name="T28" fmla="*/ 20 w 20"/>
                <a:gd name="T29"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53">
                  <a:moveTo>
                    <a:pt x="20" y="7"/>
                  </a:moveTo>
                  <a:cubicBezTo>
                    <a:pt x="16" y="7"/>
                    <a:pt x="15" y="8"/>
                    <a:pt x="15" y="12"/>
                  </a:cubicBezTo>
                  <a:cubicBezTo>
                    <a:pt x="15" y="16"/>
                    <a:pt x="15" y="16"/>
                    <a:pt x="15" y="16"/>
                  </a:cubicBezTo>
                  <a:cubicBezTo>
                    <a:pt x="19" y="16"/>
                    <a:pt x="19" y="16"/>
                    <a:pt x="19" y="16"/>
                  </a:cubicBezTo>
                  <a:cubicBezTo>
                    <a:pt x="19" y="23"/>
                    <a:pt x="19" y="23"/>
                    <a:pt x="19" y="23"/>
                  </a:cubicBezTo>
                  <a:cubicBezTo>
                    <a:pt x="15" y="23"/>
                    <a:pt x="15" y="23"/>
                    <a:pt x="15" y="23"/>
                  </a:cubicBezTo>
                  <a:cubicBezTo>
                    <a:pt x="15" y="53"/>
                    <a:pt x="15" y="53"/>
                    <a:pt x="15" y="53"/>
                  </a:cubicBezTo>
                  <a:cubicBezTo>
                    <a:pt x="4" y="53"/>
                    <a:pt x="4" y="53"/>
                    <a:pt x="4" y="53"/>
                  </a:cubicBezTo>
                  <a:cubicBezTo>
                    <a:pt x="4" y="23"/>
                    <a:pt x="4" y="23"/>
                    <a:pt x="4" y="23"/>
                  </a:cubicBezTo>
                  <a:cubicBezTo>
                    <a:pt x="0" y="23"/>
                    <a:pt x="0" y="23"/>
                    <a:pt x="0" y="23"/>
                  </a:cubicBezTo>
                  <a:cubicBezTo>
                    <a:pt x="0" y="16"/>
                    <a:pt x="0" y="16"/>
                    <a:pt x="0" y="16"/>
                  </a:cubicBezTo>
                  <a:cubicBezTo>
                    <a:pt x="5" y="16"/>
                    <a:pt x="5" y="16"/>
                    <a:pt x="5" y="16"/>
                  </a:cubicBezTo>
                  <a:cubicBezTo>
                    <a:pt x="4" y="6"/>
                    <a:pt x="4" y="0"/>
                    <a:pt x="16" y="0"/>
                  </a:cubicBezTo>
                  <a:cubicBezTo>
                    <a:pt x="17" y="0"/>
                    <a:pt x="18" y="0"/>
                    <a:pt x="20" y="0"/>
                  </a:cubicBezTo>
                  <a:lnTo>
                    <a:pt x="20" y="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23" name="Freeform 20"/>
            <p:cNvSpPr>
              <a:spLocks/>
            </p:cNvSpPr>
            <p:nvPr/>
          </p:nvSpPr>
          <p:spPr bwMode="gray">
            <a:xfrm>
              <a:off x="7542213" y="1277938"/>
              <a:ext cx="157163" cy="393700"/>
            </a:xfrm>
            <a:custGeom>
              <a:avLst/>
              <a:gdLst>
                <a:gd name="T0" fmla="*/ 0 w 19"/>
                <a:gd name="T1" fmla="*/ 10 h 47"/>
                <a:gd name="T2" fmla="*/ 4 w 19"/>
                <a:gd name="T3" fmla="*/ 10 h 47"/>
                <a:gd name="T4" fmla="*/ 4 w 19"/>
                <a:gd name="T5" fmla="*/ 4 h 47"/>
                <a:gd name="T6" fmla="*/ 14 w 19"/>
                <a:gd name="T7" fmla="*/ 0 h 47"/>
                <a:gd name="T8" fmla="*/ 14 w 19"/>
                <a:gd name="T9" fmla="*/ 10 h 47"/>
                <a:gd name="T10" fmla="*/ 19 w 19"/>
                <a:gd name="T11" fmla="*/ 10 h 47"/>
                <a:gd name="T12" fmla="*/ 19 w 19"/>
                <a:gd name="T13" fmla="*/ 17 h 47"/>
                <a:gd name="T14" fmla="*/ 14 w 19"/>
                <a:gd name="T15" fmla="*/ 17 h 47"/>
                <a:gd name="T16" fmla="*/ 14 w 19"/>
                <a:gd name="T17" fmla="*/ 36 h 47"/>
                <a:gd name="T18" fmla="*/ 17 w 19"/>
                <a:gd name="T19" fmla="*/ 41 h 47"/>
                <a:gd name="T20" fmla="*/ 19 w 19"/>
                <a:gd name="T21" fmla="*/ 41 h 47"/>
                <a:gd name="T22" fmla="*/ 19 w 19"/>
                <a:gd name="T23" fmla="*/ 47 h 47"/>
                <a:gd name="T24" fmla="*/ 14 w 19"/>
                <a:gd name="T25" fmla="*/ 47 h 47"/>
                <a:gd name="T26" fmla="*/ 4 w 19"/>
                <a:gd name="T27" fmla="*/ 39 h 47"/>
                <a:gd name="T28" fmla="*/ 4 w 19"/>
                <a:gd name="T29" fmla="*/ 17 h 47"/>
                <a:gd name="T30" fmla="*/ 0 w 19"/>
                <a:gd name="T31" fmla="*/ 17 h 47"/>
                <a:gd name="T32" fmla="*/ 0 w 19"/>
                <a:gd name="T33"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47">
                  <a:moveTo>
                    <a:pt x="0" y="10"/>
                  </a:moveTo>
                  <a:cubicBezTo>
                    <a:pt x="4" y="10"/>
                    <a:pt x="4" y="10"/>
                    <a:pt x="4" y="10"/>
                  </a:cubicBezTo>
                  <a:cubicBezTo>
                    <a:pt x="4" y="4"/>
                    <a:pt x="4" y="4"/>
                    <a:pt x="4" y="4"/>
                  </a:cubicBezTo>
                  <a:cubicBezTo>
                    <a:pt x="14" y="0"/>
                    <a:pt x="14" y="0"/>
                    <a:pt x="14" y="0"/>
                  </a:cubicBezTo>
                  <a:cubicBezTo>
                    <a:pt x="14" y="10"/>
                    <a:pt x="14" y="10"/>
                    <a:pt x="14" y="10"/>
                  </a:cubicBezTo>
                  <a:cubicBezTo>
                    <a:pt x="19" y="10"/>
                    <a:pt x="19" y="10"/>
                    <a:pt x="19" y="10"/>
                  </a:cubicBezTo>
                  <a:cubicBezTo>
                    <a:pt x="19" y="17"/>
                    <a:pt x="19" y="17"/>
                    <a:pt x="19" y="17"/>
                  </a:cubicBezTo>
                  <a:cubicBezTo>
                    <a:pt x="14" y="17"/>
                    <a:pt x="14" y="17"/>
                    <a:pt x="14" y="17"/>
                  </a:cubicBezTo>
                  <a:cubicBezTo>
                    <a:pt x="14" y="36"/>
                    <a:pt x="14" y="36"/>
                    <a:pt x="14" y="36"/>
                  </a:cubicBezTo>
                  <a:cubicBezTo>
                    <a:pt x="14" y="39"/>
                    <a:pt x="14" y="41"/>
                    <a:pt x="17" y="41"/>
                  </a:cubicBezTo>
                  <a:cubicBezTo>
                    <a:pt x="18" y="41"/>
                    <a:pt x="18" y="41"/>
                    <a:pt x="19" y="41"/>
                  </a:cubicBezTo>
                  <a:cubicBezTo>
                    <a:pt x="19" y="47"/>
                    <a:pt x="19" y="47"/>
                    <a:pt x="19" y="47"/>
                  </a:cubicBezTo>
                  <a:cubicBezTo>
                    <a:pt x="18" y="47"/>
                    <a:pt x="16" y="47"/>
                    <a:pt x="14" y="47"/>
                  </a:cubicBezTo>
                  <a:cubicBezTo>
                    <a:pt x="5" y="47"/>
                    <a:pt x="4" y="41"/>
                    <a:pt x="4" y="39"/>
                  </a:cubicBezTo>
                  <a:cubicBezTo>
                    <a:pt x="4" y="17"/>
                    <a:pt x="4" y="17"/>
                    <a:pt x="4" y="17"/>
                  </a:cubicBezTo>
                  <a:cubicBezTo>
                    <a:pt x="0" y="17"/>
                    <a:pt x="0" y="17"/>
                    <a:pt x="0" y="17"/>
                  </a:cubicBezTo>
                  <a:lnTo>
                    <a:pt x="0" y="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24" name="Freeform 21"/>
            <p:cNvSpPr>
              <a:spLocks/>
            </p:cNvSpPr>
            <p:nvPr/>
          </p:nvSpPr>
          <p:spPr bwMode="gray">
            <a:xfrm>
              <a:off x="7731126" y="1362075"/>
              <a:ext cx="452438" cy="309563"/>
            </a:xfrm>
            <a:custGeom>
              <a:avLst/>
              <a:gdLst>
                <a:gd name="T0" fmla="*/ 0 w 285"/>
                <a:gd name="T1" fmla="*/ 0 h 195"/>
                <a:gd name="T2" fmla="*/ 52 w 285"/>
                <a:gd name="T3" fmla="*/ 0 h 195"/>
                <a:gd name="T4" fmla="*/ 78 w 285"/>
                <a:gd name="T5" fmla="*/ 148 h 195"/>
                <a:gd name="T6" fmla="*/ 78 w 285"/>
                <a:gd name="T7" fmla="*/ 148 h 195"/>
                <a:gd name="T8" fmla="*/ 114 w 285"/>
                <a:gd name="T9" fmla="*/ 0 h 195"/>
                <a:gd name="T10" fmla="*/ 171 w 285"/>
                <a:gd name="T11" fmla="*/ 0 h 195"/>
                <a:gd name="T12" fmla="*/ 202 w 285"/>
                <a:gd name="T13" fmla="*/ 148 h 195"/>
                <a:gd name="T14" fmla="*/ 202 w 285"/>
                <a:gd name="T15" fmla="*/ 148 h 195"/>
                <a:gd name="T16" fmla="*/ 233 w 285"/>
                <a:gd name="T17" fmla="*/ 0 h 195"/>
                <a:gd name="T18" fmla="*/ 285 w 285"/>
                <a:gd name="T19" fmla="*/ 0 h 195"/>
                <a:gd name="T20" fmla="*/ 233 w 285"/>
                <a:gd name="T21" fmla="*/ 195 h 195"/>
                <a:gd name="T22" fmla="*/ 176 w 285"/>
                <a:gd name="T23" fmla="*/ 195 h 195"/>
                <a:gd name="T24" fmla="*/ 140 w 285"/>
                <a:gd name="T25" fmla="*/ 63 h 195"/>
                <a:gd name="T26" fmla="*/ 140 w 285"/>
                <a:gd name="T27" fmla="*/ 63 h 195"/>
                <a:gd name="T28" fmla="*/ 104 w 285"/>
                <a:gd name="T29" fmla="*/ 195 h 195"/>
                <a:gd name="T30" fmla="*/ 47 w 285"/>
                <a:gd name="T31" fmla="*/ 195 h 195"/>
                <a:gd name="T32" fmla="*/ 0 w 285"/>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5" h="195">
                  <a:moveTo>
                    <a:pt x="0" y="0"/>
                  </a:moveTo>
                  <a:lnTo>
                    <a:pt x="52" y="0"/>
                  </a:lnTo>
                  <a:lnTo>
                    <a:pt x="78" y="148"/>
                  </a:lnTo>
                  <a:lnTo>
                    <a:pt x="78" y="148"/>
                  </a:lnTo>
                  <a:lnTo>
                    <a:pt x="114" y="0"/>
                  </a:lnTo>
                  <a:lnTo>
                    <a:pt x="171" y="0"/>
                  </a:lnTo>
                  <a:lnTo>
                    <a:pt x="202" y="148"/>
                  </a:lnTo>
                  <a:lnTo>
                    <a:pt x="202" y="148"/>
                  </a:lnTo>
                  <a:lnTo>
                    <a:pt x="233" y="0"/>
                  </a:lnTo>
                  <a:lnTo>
                    <a:pt x="285" y="0"/>
                  </a:lnTo>
                  <a:lnTo>
                    <a:pt x="233" y="195"/>
                  </a:lnTo>
                  <a:lnTo>
                    <a:pt x="176" y="195"/>
                  </a:lnTo>
                  <a:lnTo>
                    <a:pt x="140" y="63"/>
                  </a:lnTo>
                  <a:lnTo>
                    <a:pt x="140" y="63"/>
                  </a:lnTo>
                  <a:lnTo>
                    <a:pt x="104" y="195"/>
                  </a:lnTo>
                  <a:lnTo>
                    <a:pt x="47"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25" name="Freeform 22"/>
            <p:cNvSpPr>
              <a:spLocks noEditPoints="1"/>
            </p:cNvSpPr>
            <p:nvPr/>
          </p:nvSpPr>
          <p:spPr bwMode="gray">
            <a:xfrm>
              <a:off x="82010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3"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26" name="Freeform 23"/>
            <p:cNvSpPr>
              <a:spLocks/>
            </p:cNvSpPr>
            <p:nvPr/>
          </p:nvSpPr>
          <p:spPr bwMode="gray">
            <a:xfrm>
              <a:off x="8496301" y="1362075"/>
              <a:ext cx="157163"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27" name="Freeform 24"/>
            <p:cNvSpPr>
              <a:spLocks noEditPoints="1"/>
            </p:cNvSpPr>
            <p:nvPr/>
          </p:nvSpPr>
          <p:spPr bwMode="gray">
            <a:xfrm>
              <a:off x="8685213" y="1362075"/>
              <a:ext cx="247650"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28" name="Freeform 25"/>
            <p:cNvSpPr>
              <a:spLocks noEditPoints="1"/>
            </p:cNvSpPr>
            <p:nvPr/>
          </p:nvSpPr>
          <p:spPr bwMode="gray">
            <a:xfrm>
              <a:off x="7920038" y="1957388"/>
              <a:ext cx="206375" cy="258763"/>
            </a:xfrm>
            <a:custGeom>
              <a:avLst/>
              <a:gdLst>
                <a:gd name="T0" fmla="*/ 9 w 25"/>
                <a:gd name="T1" fmla="*/ 17 h 31"/>
                <a:gd name="T2" fmla="*/ 13 w 25"/>
                <a:gd name="T3" fmla="*/ 26 h 31"/>
                <a:gd name="T4" fmla="*/ 16 w 25"/>
                <a:gd name="T5" fmla="*/ 20 h 31"/>
                <a:gd name="T6" fmla="*/ 25 w 25"/>
                <a:gd name="T7" fmla="*/ 20 h 31"/>
                <a:gd name="T8" fmla="*/ 22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7 w 25"/>
                <a:gd name="T21" fmla="*/ 12 h 31"/>
                <a:gd name="T22" fmla="*/ 13 w 25"/>
                <a:gd name="T23" fmla="*/ 5 h 31"/>
                <a:gd name="T24" fmla="*/ 9 w 25"/>
                <a:gd name="T25" fmla="*/ 12 h 31"/>
                <a:gd name="T26" fmla="*/ 17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4" y="26"/>
                    <a:pt x="22" y="28"/>
                  </a:cubicBezTo>
                  <a:cubicBezTo>
                    <a:pt x="20" y="30"/>
                    <a:pt x="17" y="31"/>
                    <a:pt x="13" y="31"/>
                  </a:cubicBezTo>
                  <a:cubicBezTo>
                    <a:pt x="2" y="31"/>
                    <a:pt x="0" y="24"/>
                    <a:pt x="0" y="15"/>
                  </a:cubicBezTo>
                  <a:cubicBezTo>
                    <a:pt x="0" y="7"/>
                    <a:pt x="2" y="0"/>
                    <a:pt x="13" y="0"/>
                  </a:cubicBezTo>
                  <a:cubicBezTo>
                    <a:pt x="24" y="0"/>
                    <a:pt x="25" y="7"/>
                    <a:pt x="25" y="17"/>
                  </a:cubicBezTo>
                  <a:lnTo>
                    <a:pt x="9" y="17"/>
                  </a:lnTo>
                  <a:close/>
                  <a:moveTo>
                    <a:pt x="17" y="12"/>
                  </a:moveTo>
                  <a:cubicBezTo>
                    <a:pt x="17" y="9"/>
                    <a:pt x="17" y="5"/>
                    <a:pt x="13" y="5"/>
                  </a:cubicBezTo>
                  <a:cubicBezTo>
                    <a:pt x="9" y="5"/>
                    <a:pt x="9" y="10"/>
                    <a:pt x="9" y="12"/>
                  </a:cubicBezTo>
                  <a:lnTo>
                    <a:pt x="17"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29" name="Freeform 26"/>
            <p:cNvSpPr>
              <a:spLocks noEditPoints="1"/>
            </p:cNvSpPr>
            <p:nvPr/>
          </p:nvSpPr>
          <p:spPr bwMode="gray">
            <a:xfrm>
              <a:off x="8553451" y="1957388"/>
              <a:ext cx="206375" cy="258763"/>
            </a:xfrm>
            <a:custGeom>
              <a:avLst/>
              <a:gdLst>
                <a:gd name="T0" fmla="*/ 9 w 25"/>
                <a:gd name="T1" fmla="*/ 17 h 31"/>
                <a:gd name="T2" fmla="*/ 12 w 25"/>
                <a:gd name="T3" fmla="*/ 26 h 31"/>
                <a:gd name="T4" fmla="*/ 16 w 25"/>
                <a:gd name="T5" fmla="*/ 20 h 31"/>
                <a:gd name="T6" fmla="*/ 24 w 25"/>
                <a:gd name="T7" fmla="*/ 20 h 31"/>
                <a:gd name="T8" fmla="*/ 21 w 25"/>
                <a:gd name="T9" fmla="*/ 28 h 31"/>
                <a:gd name="T10" fmla="*/ 12 w 25"/>
                <a:gd name="T11" fmla="*/ 31 h 31"/>
                <a:gd name="T12" fmla="*/ 0 w 25"/>
                <a:gd name="T13" fmla="*/ 15 h 31"/>
                <a:gd name="T14" fmla="*/ 12 w 25"/>
                <a:gd name="T15" fmla="*/ 0 h 31"/>
                <a:gd name="T16" fmla="*/ 25 w 25"/>
                <a:gd name="T17" fmla="*/ 17 h 31"/>
                <a:gd name="T18" fmla="*/ 9 w 25"/>
                <a:gd name="T19" fmla="*/ 17 h 31"/>
                <a:gd name="T20" fmla="*/ 16 w 25"/>
                <a:gd name="T21" fmla="*/ 12 h 31"/>
                <a:gd name="T22" fmla="*/ 12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2" y="26"/>
                  </a:cubicBezTo>
                  <a:cubicBezTo>
                    <a:pt x="15" y="26"/>
                    <a:pt x="16" y="23"/>
                    <a:pt x="16" y="20"/>
                  </a:cubicBezTo>
                  <a:cubicBezTo>
                    <a:pt x="24" y="20"/>
                    <a:pt x="24" y="20"/>
                    <a:pt x="24" y="20"/>
                  </a:cubicBezTo>
                  <a:cubicBezTo>
                    <a:pt x="24" y="24"/>
                    <a:pt x="23" y="26"/>
                    <a:pt x="21" y="28"/>
                  </a:cubicBezTo>
                  <a:cubicBezTo>
                    <a:pt x="19" y="30"/>
                    <a:pt x="16" y="31"/>
                    <a:pt x="12" y="31"/>
                  </a:cubicBezTo>
                  <a:cubicBezTo>
                    <a:pt x="2" y="31"/>
                    <a:pt x="0" y="24"/>
                    <a:pt x="0" y="15"/>
                  </a:cubicBezTo>
                  <a:cubicBezTo>
                    <a:pt x="0" y="7"/>
                    <a:pt x="1" y="0"/>
                    <a:pt x="12" y="0"/>
                  </a:cubicBezTo>
                  <a:cubicBezTo>
                    <a:pt x="24" y="0"/>
                    <a:pt x="25" y="7"/>
                    <a:pt x="25" y="17"/>
                  </a:cubicBezTo>
                  <a:lnTo>
                    <a:pt x="9" y="17"/>
                  </a:lnTo>
                  <a:close/>
                  <a:moveTo>
                    <a:pt x="16" y="12"/>
                  </a:moveTo>
                  <a:cubicBezTo>
                    <a:pt x="16" y="9"/>
                    <a:pt x="16" y="5"/>
                    <a:pt x="12"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 name="Freeform 27"/>
            <p:cNvSpPr>
              <a:spLocks/>
            </p:cNvSpPr>
            <p:nvPr/>
          </p:nvSpPr>
          <p:spPr bwMode="gray">
            <a:xfrm>
              <a:off x="3263901" y="1855788"/>
              <a:ext cx="198438" cy="352425"/>
            </a:xfrm>
            <a:custGeom>
              <a:avLst/>
              <a:gdLst>
                <a:gd name="T0" fmla="*/ 0 w 125"/>
                <a:gd name="T1" fmla="*/ 222 h 222"/>
                <a:gd name="T2" fmla="*/ 0 w 125"/>
                <a:gd name="T3" fmla="*/ 0 h 222"/>
                <a:gd name="T4" fmla="*/ 125 w 125"/>
                <a:gd name="T5" fmla="*/ 0 h 222"/>
                <a:gd name="T6" fmla="*/ 125 w 125"/>
                <a:gd name="T7" fmla="*/ 32 h 222"/>
                <a:gd name="T8" fmla="*/ 47 w 125"/>
                <a:gd name="T9" fmla="*/ 32 h 222"/>
                <a:gd name="T10" fmla="*/ 47 w 125"/>
                <a:gd name="T11" fmla="*/ 90 h 222"/>
                <a:gd name="T12" fmla="*/ 114 w 125"/>
                <a:gd name="T13" fmla="*/ 90 h 222"/>
                <a:gd name="T14" fmla="*/ 114 w 125"/>
                <a:gd name="T15" fmla="*/ 122 h 222"/>
                <a:gd name="T16" fmla="*/ 47 w 125"/>
                <a:gd name="T17" fmla="*/ 122 h 222"/>
                <a:gd name="T18" fmla="*/ 47 w 125"/>
                <a:gd name="T19" fmla="*/ 190 h 222"/>
                <a:gd name="T20" fmla="*/ 125 w 125"/>
                <a:gd name="T21" fmla="*/ 190 h 222"/>
                <a:gd name="T22" fmla="*/ 125 w 125"/>
                <a:gd name="T23" fmla="*/ 222 h 222"/>
                <a:gd name="T24" fmla="*/ 0 w 125"/>
                <a:gd name="T25"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222">
                  <a:moveTo>
                    <a:pt x="0" y="222"/>
                  </a:moveTo>
                  <a:lnTo>
                    <a:pt x="0" y="0"/>
                  </a:lnTo>
                  <a:lnTo>
                    <a:pt x="125" y="0"/>
                  </a:lnTo>
                  <a:lnTo>
                    <a:pt x="125" y="32"/>
                  </a:lnTo>
                  <a:lnTo>
                    <a:pt x="47" y="32"/>
                  </a:lnTo>
                  <a:lnTo>
                    <a:pt x="47" y="90"/>
                  </a:lnTo>
                  <a:lnTo>
                    <a:pt x="114" y="90"/>
                  </a:lnTo>
                  <a:lnTo>
                    <a:pt x="114" y="122"/>
                  </a:lnTo>
                  <a:lnTo>
                    <a:pt x="47" y="122"/>
                  </a:lnTo>
                  <a:lnTo>
                    <a:pt x="47" y="190"/>
                  </a:lnTo>
                  <a:lnTo>
                    <a:pt x="125" y="190"/>
                  </a:lnTo>
                  <a:lnTo>
                    <a:pt x="125"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1" name="Freeform 28"/>
            <p:cNvSpPr>
              <a:spLocks/>
            </p:cNvSpPr>
            <p:nvPr/>
          </p:nvSpPr>
          <p:spPr bwMode="gray">
            <a:xfrm>
              <a:off x="3503613" y="1957388"/>
              <a:ext cx="188913"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10" y="2"/>
                    <a:pt x="11"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5"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72" name="Freeform 29"/>
            <p:cNvSpPr>
              <a:spLocks noEditPoints="1"/>
            </p:cNvSpPr>
            <p:nvPr/>
          </p:nvSpPr>
          <p:spPr bwMode="gray">
            <a:xfrm>
              <a:off x="3741738" y="1957388"/>
              <a:ext cx="196850"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2 w 24"/>
                <a:gd name="T13" fmla="*/ 37 h 42"/>
                <a:gd name="T14" fmla="*/ 16 w 24"/>
                <a:gd name="T15" fmla="*/ 32 h 42"/>
                <a:gd name="T16" fmla="*/ 16 w 24"/>
                <a:gd name="T17" fmla="*/ 27 h 42"/>
                <a:gd name="T18" fmla="*/ 15 w 24"/>
                <a:gd name="T19" fmla="*/ 27 h 42"/>
                <a:gd name="T20" fmla="*/ 9 w 24"/>
                <a:gd name="T21" fmla="*/ 30 h 42"/>
                <a:gd name="T22" fmla="*/ 0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6" y="42"/>
                    <a:pt x="1" y="40"/>
                    <a:pt x="1" y="33"/>
                  </a:cubicBezTo>
                  <a:cubicBezTo>
                    <a:pt x="9" y="33"/>
                    <a:pt x="9" y="33"/>
                    <a:pt x="9" y="33"/>
                  </a:cubicBezTo>
                  <a:cubicBezTo>
                    <a:pt x="9" y="34"/>
                    <a:pt x="9" y="35"/>
                    <a:pt x="10" y="36"/>
                  </a:cubicBezTo>
                  <a:cubicBezTo>
                    <a:pt x="10" y="37"/>
                    <a:pt x="11" y="37"/>
                    <a:pt x="12" y="37"/>
                  </a:cubicBezTo>
                  <a:cubicBezTo>
                    <a:pt x="15" y="37"/>
                    <a:pt x="16" y="35"/>
                    <a:pt x="16" y="32"/>
                  </a:cubicBezTo>
                  <a:cubicBezTo>
                    <a:pt x="16" y="27"/>
                    <a:pt x="16" y="27"/>
                    <a:pt x="16" y="27"/>
                  </a:cubicBezTo>
                  <a:cubicBezTo>
                    <a:pt x="15" y="27"/>
                    <a:pt x="15" y="27"/>
                    <a:pt x="15" y="27"/>
                  </a:cubicBezTo>
                  <a:cubicBezTo>
                    <a:pt x="14" y="29"/>
                    <a:pt x="12" y="30"/>
                    <a:pt x="9" y="30"/>
                  </a:cubicBezTo>
                  <a:cubicBezTo>
                    <a:pt x="0" y="30"/>
                    <a:pt x="0" y="22"/>
                    <a:pt x="0" y="15"/>
                  </a:cubicBezTo>
                  <a:cubicBezTo>
                    <a:pt x="0" y="8"/>
                    <a:pt x="0"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73" name="Rectangle 30"/>
            <p:cNvSpPr>
              <a:spLocks noChangeArrowheads="1"/>
            </p:cNvSpPr>
            <p:nvPr/>
          </p:nvSpPr>
          <p:spPr bwMode="gray">
            <a:xfrm>
              <a:off x="3997326" y="1965325"/>
              <a:ext cx="73025" cy="2428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74" name="Freeform 31"/>
            <p:cNvSpPr>
              <a:spLocks/>
            </p:cNvSpPr>
            <p:nvPr/>
          </p:nvSpPr>
          <p:spPr bwMode="gray">
            <a:xfrm>
              <a:off x="4127501" y="1957388"/>
              <a:ext cx="190500"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9" y="2"/>
                    <a:pt x="10"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4"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75" name="Freeform 32"/>
            <p:cNvSpPr>
              <a:spLocks noEditPoints="1"/>
            </p:cNvSpPr>
            <p:nvPr/>
          </p:nvSpPr>
          <p:spPr bwMode="gray">
            <a:xfrm>
              <a:off x="4359276"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3" y="26"/>
                    <a:pt x="21" y="28"/>
                  </a:cubicBezTo>
                  <a:cubicBezTo>
                    <a:pt x="19" y="30"/>
                    <a:pt x="17"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76" name="Freeform 33"/>
            <p:cNvSpPr>
              <a:spLocks noEditPoints="1"/>
            </p:cNvSpPr>
            <p:nvPr/>
          </p:nvSpPr>
          <p:spPr bwMode="gray">
            <a:xfrm>
              <a:off x="4597401"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78" name="Freeform 34"/>
            <p:cNvSpPr>
              <a:spLocks/>
            </p:cNvSpPr>
            <p:nvPr/>
          </p:nvSpPr>
          <p:spPr bwMode="gray">
            <a:xfrm>
              <a:off x="48434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79" name="Freeform 35"/>
            <p:cNvSpPr>
              <a:spLocks noEditPoints="1"/>
            </p:cNvSpPr>
            <p:nvPr/>
          </p:nvSpPr>
          <p:spPr bwMode="gray">
            <a:xfrm>
              <a:off x="4992688"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1" y="0"/>
                    <a:pt x="13" y="0"/>
                  </a:cubicBezTo>
                  <a:cubicBezTo>
                    <a:pt x="24" y="0"/>
                    <a:pt x="25" y="7"/>
                    <a:pt x="25" y="17"/>
                  </a:cubicBezTo>
                  <a:lnTo>
                    <a:pt x="9" y="17"/>
                  </a:lnTo>
                  <a:close/>
                  <a:moveTo>
                    <a:pt x="16" y="12"/>
                  </a:moveTo>
                  <a:cubicBezTo>
                    <a:pt x="16" y="9"/>
                    <a:pt x="16"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80" name="Freeform 36"/>
            <p:cNvSpPr>
              <a:spLocks noEditPoints="1"/>
            </p:cNvSpPr>
            <p:nvPr/>
          </p:nvSpPr>
          <p:spPr bwMode="gray">
            <a:xfrm>
              <a:off x="5230813" y="1855788"/>
              <a:ext cx="196850" cy="360363"/>
            </a:xfrm>
            <a:custGeom>
              <a:avLst/>
              <a:gdLst>
                <a:gd name="T0" fmla="*/ 16 w 24"/>
                <a:gd name="T1" fmla="*/ 42 h 43"/>
                <a:gd name="T2" fmla="*/ 16 w 24"/>
                <a:gd name="T3" fmla="*/ 39 h 43"/>
                <a:gd name="T4" fmla="*/ 16 w 24"/>
                <a:gd name="T5" fmla="*/ 39 h 43"/>
                <a:gd name="T6" fmla="*/ 9 w 24"/>
                <a:gd name="T7" fmla="*/ 43 h 43"/>
                <a:gd name="T8" fmla="*/ 0 w 24"/>
                <a:gd name="T9" fmla="*/ 27 h 43"/>
                <a:gd name="T10" fmla="*/ 9 w 24"/>
                <a:gd name="T11" fmla="*/ 12 h 43"/>
                <a:gd name="T12" fmla="*/ 15 w 24"/>
                <a:gd name="T13" fmla="*/ 15 h 43"/>
                <a:gd name="T14" fmla="*/ 15 w 24"/>
                <a:gd name="T15" fmla="*/ 15 h 43"/>
                <a:gd name="T16" fmla="*/ 15 w 24"/>
                <a:gd name="T17" fmla="*/ 0 h 43"/>
                <a:gd name="T18" fmla="*/ 24 w 24"/>
                <a:gd name="T19" fmla="*/ 0 h 43"/>
                <a:gd name="T20" fmla="*/ 24 w 24"/>
                <a:gd name="T21" fmla="*/ 42 h 43"/>
                <a:gd name="T22" fmla="*/ 16 w 24"/>
                <a:gd name="T23" fmla="*/ 42 h 43"/>
                <a:gd name="T24" fmla="*/ 15 w 24"/>
                <a:gd name="T25" fmla="*/ 27 h 43"/>
                <a:gd name="T26" fmla="*/ 12 w 24"/>
                <a:gd name="T27" fmla="*/ 17 h 43"/>
                <a:gd name="T28" fmla="*/ 9 w 24"/>
                <a:gd name="T29" fmla="*/ 27 h 43"/>
                <a:gd name="T30" fmla="*/ 12 w 24"/>
                <a:gd name="T31" fmla="*/ 38 h 43"/>
                <a:gd name="T32" fmla="*/ 15 w 24"/>
                <a:gd name="T33" fmla="*/ 2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3">
                  <a:moveTo>
                    <a:pt x="16" y="42"/>
                  </a:moveTo>
                  <a:cubicBezTo>
                    <a:pt x="16" y="39"/>
                    <a:pt x="16" y="39"/>
                    <a:pt x="16" y="39"/>
                  </a:cubicBezTo>
                  <a:cubicBezTo>
                    <a:pt x="16" y="39"/>
                    <a:pt x="16" y="39"/>
                    <a:pt x="16" y="39"/>
                  </a:cubicBezTo>
                  <a:cubicBezTo>
                    <a:pt x="14" y="42"/>
                    <a:pt x="12" y="43"/>
                    <a:pt x="9" y="43"/>
                  </a:cubicBezTo>
                  <a:cubicBezTo>
                    <a:pt x="0" y="43"/>
                    <a:pt x="0" y="33"/>
                    <a:pt x="0" y="27"/>
                  </a:cubicBezTo>
                  <a:cubicBezTo>
                    <a:pt x="0" y="21"/>
                    <a:pt x="0" y="12"/>
                    <a:pt x="9" y="12"/>
                  </a:cubicBezTo>
                  <a:cubicBezTo>
                    <a:pt x="12" y="12"/>
                    <a:pt x="14" y="13"/>
                    <a:pt x="15" y="15"/>
                  </a:cubicBezTo>
                  <a:cubicBezTo>
                    <a:pt x="15" y="15"/>
                    <a:pt x="15" y="15"/>
                    <a:pt x="15" y="15"/>
                  </a:cubicBezTo>
                  <a:cubicBezTo>
                    <a:pt x="15" y="0"/>
                    <a:pt x="15" y="0"/>
                    <a:pt x="15" y="0"/>
                  </a:cubicBezTo>
                  <a:cubicBezTo>
                    <a:pt x="24" y="0"/>
                    <a:pt x="24" y="0"/>
                    <a:pt x="24" y="0"/>
                  </a:cubicBezTo>
                  <a:cubicBezTo>
                    <a:pt x="24" y="42"/>
                    <a:pt x="24" y="42"/>
                    <a:pt x="24" y="42"/>
                  </a:cubicBezTo>
                  <a:lnTo>
                    <a:pt x="16" y="42"/>
                  </a:lnTo>
                  <a:close/>
                  <a:moveTo>
                    <a:pt x="15" y="27"/>
                  </a:moveTo>
                  <a:cubicBezTo>
                    <a:pt x="15" y="21"/>
                    <a:pt x="16" y="17"/>
                    <a:pt x="12" y="17"/>
                  </a:cubicBezTo>
                  <a:cubicBezTo>
                    <a:pt x="8" y="17"/>
                    <a:pt x="9" y="21"/>
                    <a:pt x="9" y="27"/>
                  </a:cubicBezTo>
                  <a:cubicBezTo>
                    <a:pt x="9" y="35"/>
                    <a:pt x="9" y="38"/>
                    <a:pt x="12" y="38"/>
                  </a:cubicBezTo>
                  <a:cubicBezTo>
                    <a:pt x="15" y="38"/>
                    <a:pt x="15" y="35"/>
                    <a:pt x="15" y="27"/>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81" name="Freeform 37"/>
            <p:cNvSpPr>
              <a:spLocks/>
            </p:cNvSpPr>
            <p:nvPr/>
          </p:nvSpPr>
          <p:spPr bwMode="gray">
            <a:xfrm>
              <a:off x="5584826" y="1889125"/>
              <a:ext cx="131763" cy="327025"/>
            </a:xfrm>
            <a:custGeom>
              <a:avLst/>
              <a:gdLst>
                <a:gd name="T0" fmla="*/ 0 w 16"/>
                <a:gd name="T1" fmla="*/ 9 h 39"/>
                <a:gd name="T2" fmla="*/ 4 w 16"/>
                <a:gd name="T3" fmla="*/ 9 h 39"/>
                <a:gd name="T4" fmla="*/ 4 w 16"/>
                <a:gd name="T5" fmla="*/ 4 h 39"/>
                <a:gd name="T6" fmla="*/ 12 w 16"/>
                <a:gd name="T7" fmla="*/ 0 h 39"/>
                <a:gd name="T8" fmla="*/ 12 w 16"/>
                <a:gd name="T9" fmla="*/ 9 h 39"/>
                <a:gd name="T10" fmla="*/ 16 w 16"/>
                <a:gd name="T11" fmla="*/ 9 h 39"/>
                <a:gd name="T12" fmla="*/ 16 w 16"/>
                <a:gd name="T13" fmla="*/ 14 h 39"/>
                <a:gd name="T14" fmla="*/ 12 w 16"/>
                <a:gd name="T15" fmla="*/ 14 h 39"/>
                <a:gd name="T16" fmla="*/ 12 w 16"/>
                <a:gd name="T17" fmla="*/ 30 h 39"/>
                <a:gd name="T18" fmla="*/ 15 w 16"/>
                <a:gd name="T19" fmla="*/ 33 h 39"/>
                <a:gd name="T20" fmla="*/ 16 w 16"/>
                <a:gd name="T21" fmla="*/ 33 h 39"/>
                <a:gd name="T22" fmla="*/ 16 w 16"/>
                <a:gd name="T23" fmla="*/ 38 h 39"/>
                <a:gd name="T24" fmla="*/ 12 w 16"/>
                <a:gd name="T25" fmla="*/ 39 h 39"/>
                <a:gd name="T26" fmla="*/ 4 w 16"/>
                <a:gd name="T27" fmla="*/ 32 h 39"/>
                <a:gd name="T28" fmla="*/ 4 w 16"/>
                <a:gd name="T29" fmla="*/ 14 h 39"/>
                <a:gd name="T30" fmla="*/ 0 w 16"/>
                <a:gd name="T31" fmla="*/ 14 h 39"/>
                <a:gd name="T32" fmla="*/ 0 w 16"/>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39">
                  <a:moveTo>
                    <a:pt x="0" y="9"/>
                  </a:moveTo>
                  <a:cubicBezTo>
                    <a:pt x="4" y="9"/>
                    <a:pt x="4" y="9"/>
                    <a:pt x="4" y="9"/>
                  </a:cubicBezTo>
                  <a:cubicBezTo>
                    <a:pt x="4" y="4"/>
                    <a:pt x="4" y="4"/>
                    <a:pt x="4" y="4"/>
                  </a:cubicBezTo>
                  <a:cubicBezTo>
                    <a:pt x="12" y="0"/>
                    <a:pt x="12" y="0"/>
                    <a:pt x="12" y="0"/>
                  </a:cubicBezTo>
                  <a:cubicBezTo>
                    <a:pt x="12" y="9"/>
                    <a:pt x="12" y="9"/>
                    <a:pt x="12" y="9"/>
                  </a:cubicBezTo>
                  <a:cubicBezTo>
                    <a:pt x="16" y="9"/>
                    <a:pt x="16" y="9"/>
                    <a:pt x="16" y="9"/>
                  </a:cubicBezTo>
                  <a:cubicBezTo>
                    <a:pt x="16" y="14"/>
                    <a:pt x="16" y="14"/>
                    <a:pt x="16"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4"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82" name="Freeform 38"/>
            <p:cNvSpPr>
              <a:spLocks noEditPoints="1"/>
            </p:cNvSpPr>
            <p:nvPr/>
          </p:nvSpPr>
          <p:spPr bwMode="gray">
            <a:xfrm>
              <a:off x="5740401" y="1957388"/>
              <a:ext cx="206375" cy="258763"/>
            </a:xfrm>
            <a:custGeom>
              <a:avLst/>
              <a:gdLst>
                <a:gd name="T0" fmla="*/ 0 w 25"/>
                <a:gd name="T1" fmla="*/ 15 h 31"/>
                <a:gd name="T2" fmla="*/ 13 w 25"/>
                <a:gd name="T3" fmla="*/ 0 h 31"/>
                <a:gd name="T4" fmla="*/ 25 w 25"/>
                <a:gd name="T5" fmla="*/ 15 h 31"/>
                <a:gd name="T6" fmla="*/ 13 w 25"/>
                <a:gd name="T7" fmla="*/ 31 h 31"/>
                <a:gd name="T8" fmla="*/ 0 w 25"/>
                <a:gd name="T9" fmla="*/ 15 h 31"/>
                <a:gd name="T10" fmla="*/ 16 w 25"/>
                <a:gd name="T11" fmla="*/ 15 h 31"/>
                <a:gd name="T12" fmla="*/ 13 w 25"/>
                <a:gd name="T13" fmla="*/ 5 h 31"/>
                <a:gd name="T14" fmla="*/ 9 w 25"/>
                <a:gd name="T15" fmla="*/ 15 h 31"/>
                <a:gd name="T16" fmla="*/ 13 w 25"/>
                <a:gd name="T17" fmla="*/ 26 h 31"/>
                <a:gd name="T18" fmla="*/ 16 w 25"/>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1">
                  <a:moveTo>
                    <a:pt x="0" y="15"/>
                  </a:moveTo>
                  <a:cubicBezTo>
                    <a:pt x="0" y="7"/>
                    <a:pt x="1" y="0"/>
                    <a:pt x="13" y="0"/>
                  </a:cubicBezTo>
                  <a:cubicBezTo>
                    <a:pt x="24" y="0"/>
                    <a:pt x="25" y="7"/>
                    <a:pt x="25" y="15"/>
                  </a:cubicBezTo>
                  <a:cubicBezTo>
                    <a:pt x="25" y="24"/>
                    <a:pt x="23" y="31"/>
                    <a:pt x="13" y="31"/>
                  </a:cubicBezTo>
                  <a:cubicBezTo>
                    <a:pt x="2" y="31"/>
                    <a:pt x="0" y="24"/>
                    <a:pt x="0" y="15"/>
                  </a:cubicBezTo>
                  <a:close/>
                  <a:moveTo>
                    <a:pt x="16" y="15"/>
                  </a:moveTo>
                  <a:cubicBezTo>
                    <a:pt x="16" y="8"/>
                    <a:pt x="16" y="5"/>
                    <a:pt x="13" y="5"/>
                  </a:cubicBezTo>
                  <a:cubicBezTo>
                    <a:pt x="9" y="5"/>
                    <a:pt x="9" y="8"/>
                    <a:pt x="9" y="15"/>
                  </a:cubicBezTo>
                  <a:cubicBezTo>
                    <a:pt x="9" y="24"/>
                    <a:pt x="9" y="26"/>
                    <a:pt x="13" y="26"/>
                  </a:cubicBezTo>
                  <a:cubicBezTo>
                    <a:pt x="16"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83" name="Freeform 39"/>
            <p:cNvSpPr>
              <a:spLocks/>
            </p:cNvSpPr>
            <p:nvPr/>
          </p:nvSpPr>
          <p:spPr bwMode="gray">
            <a:xfrm>
              <a:off x="6069013" y="1855788"/>
              <a:ext cx="436563" cy="352425"/>
            </a:xfrm>
            <a:custGeom>
              <a:avLst/>
              <a:gdLst>
                <a:gd name="T0" fmla="*/ 0 w 275"/>
                <a:gd name="T1" fmla="*/ 0 h 222"/>
                <a:gd name="T2" fmla="*/ 52 w 275"/>
                <a:gd name="T3" fmla="*/ 0 h 222"/>
                <a:gd name="T4" fmla="*/ 78 w 275"/>
                <a:gd name="T5" fmla="*/ 159 h 222"/>
                <a:gd name="T6" fmla="*/ 78 w 275"/>
                <a:gd name="T7" fmla="*/ 159 h 222"/>
                <a:gd name="T8" fmla="*/ 114 w 275"/>
                <a:gd name="T9" fmla="*/ 0 h 222"/>
                <a:gd name="T10" fmla="*/ 171 w 275"/>
                <a:gd name="T11" fmla="*/ 0 h 222"/>
                <a:gd name="T12" fmla="*/ 203 w 275"/>
                <a:gd name="T13" fmla="*/ 159 h 222"/>
                <a:gd name="T14" fmla="*/ 203 w 275"/>
                <a:gd name="T15" fmla="*/ 159 h 222"/>
                <a:gd name="T16" fmla="*/ 234 w 275"/>
                <a:gd name="T17" fmla="*/ 0 h 222"/>
                <a:gd name="T18" fmla="*/ 275 w 275"/>
                <a:gd name="T19" fmla="*/ 0 h 222"/>
                <a:gd name="T20" fmla="*/ 228 w 275"/>
                <a:gd name="T21" fmla="*/ 222 h 222"/>
                <a:gd name="T22" fmla="*/ 177 w 275"/>
                <a:gd name="T23" fmla="*/ 222 h 222"/>
                <a:gd name="T24" fmla="*/ 140 w 275"/>
                <a:gd name="T25" fmla="*/ 58 h 222"/>
                <a:gd name="T26" fmla="*/ 140 w 275"/>
                <a:gd name="T27" fmla="*/ 58 h 222"/>
                <a:gd name="T28" fmla="*/ 104 w 275"/>
                <a:gd name="T29" fmla="*/ 222 h 222"/>
                <a:gd name="T30" fmla="*/ 52 w 275"/>
                <a:gd name="T31" fmla="*/ 222 h 222"/>
                <a:gd name="T32" fmla="*/ 0 w 275"/>
                <a:gd name="T3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5" h="222">
                  <a:moveTo>
                    <a:pt x="0" y="0"/>
                  </a:moveTo>
                  <a:lnTo>
                    <a:pt x="52" y="0"/>
                  </a:lnTo>
                  <a:lnTo>
                    <a:pt x="78" y="159"/>
                  </a:lnTo>
                  <a:lnTo>
                    <a:pt x="78" y="159"/>
                  </a:lnTo>
                  <a:lnTo>
                    <a:pt x="114" y="0"/>
                  </a:lnTo>
                  <a:lnTo>
                    <a:pt x="171" y="0"/>
                  </a:lnTo>
                  <a:lnTo>
                    <a:pt x="203" y="159"/>
                  </a:lnTo>
                  <a:lnTo>
                    <a:pt x="203" y="159"/>
                  </a:lnTo>
                  <a:lnTo>
                    <a:pt x="234" y="0"/>
                  </a:lnTo>
                  <a:lnTo>
                    <a:pt x="275" y="0"/>
                  </a:lnTo>
                  <a:lnTo>
                    <a:pt x="228" y="222"/>
                  </a:lnTo>
                  <a:lnTo>
                    <a:pt x="177" y="222"/>
                  </a:lnTo>
                  <a:lnTo>
                    <a:pt x="140" y="58"/>
                  </a:lnTo>
                  <a:lnTo>
                    <a:pt x="140" y="58"/>
                  </a:lnTo>
                  <a:lnTo>
                    <a:pt x="104" y="222"/>
                  </a:lnTo>
                  <a:lnTo>
                    <a:pt x="52" y="222"/>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84" name="Freeform 40"/>
            <p:cNvSpPr>
              <a:spLocks noEditPoints="1"/>
            </p:cNvSpPr>
            <p:nvPr/>
          </p:nvSpPr>
          <p:spPr bwMode="gray">
            <a:xfrm>
              <a:off x="6513513" y="1957388"/>
              <a:ext cx="198438"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5" y="5"/>
                    <a:pt x="12" y="5"/>
                  </a:cubicBezTo>
                  <a:cubicBezTo>
                    <a:pt x="8"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85" name="Freeform 41"/>
            <p:cNvSpPr>
              <a:spLocks/>
            </p:cNvSpPr>
            <p:nvPr/>
          </p:nvSpPr>
          <p:spPr bwMode="gray">
            <a:xfrm>
              <a:off x="67611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86" name="Freeform 42"/>
            <p:cNvSpPr>
              <a:spLocks/>
            </p:cNvSpPr>
            <p:nvPr/>
          </p:nvSpPr>
          <p:spPr bwMode="gray">
            <a:xfrm>
              <a:off x="6924676" y="1855788"/>
              <a:ext cx="206375" cy="352425"/>
            </a:xfrm>
            <a:custGeom>
              <a:avLst/>
              <a:gdLst>
                <a:gd name="T0" fmla="*/ 0 w 130"/>
                <a:gd name="T1" fmla="*/ 222 h 222"/>
                <a:gd name="T2" fmla="*/ 0 w 130"/>
                <a:gd name="T3" fmla="*/ 0 h 222"/>
                <a:gd name="T4" fmla="*/ 42 w 130"/>
                <a:gd name="T5" fmla="*/ 0 h 222"/>
                <a:gd name="T6" fmla="*/ 42 w 130"/>
                <a:gd name="T7" fmla="*/ 132 h 222"/>
                <a:gd name="T8" fmla="*/ 42 w 130"/>
                <a:gd name="T9" fmla="*/ 132 h 222"/>
                <a:gd name="T10" fmla="*/ 83 w 130"/>
                <a:gd name="T11" fmla="*/ 69 h 222"/>
                <a:gd name="T12" fmla="*/ 125 w 130"/>
                <a:gd name="T13" fmla="*/ 69 h 222"/>
                <a:gd name="T14" fmla="*/ 83 w 130"/>
                <a:gd name="T15" fmla="*/ 137 h 222"/>
                <a:gd name="T16" fmla="*/ 130 w 130"/>
                <a:gd name="T17" fmla="*/ 222 h 222"/>
                <a:gd name="T18" fmla="*/ 83 w 130"/>
                <a:gd name="T19" fmla="*/ 222 h 222"/>
                <a:gd name="T20" fmla="*/ 42 w 130"/>
                <a:gd name="T21" fmla="*/ 137 h 222"/>
                <a:gd name="T22" fmla="*/ 42 w 130"/>
                <a:gd name="T23" fmla="*/ 137 h 222"/>
                <a:gd name="T24" fmla="*/ 42 w 130"/>
                <a:gd name="T25" fmla="*/ 222 h 222"/>
                <a:gd name="T26" fmla="*/ 0 w 130"/>
                <a:gd name="T2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 h="222">
                  <a:moveTo>
                    <a:pt x="0" y="222"/>
                  </a:moveTo>
                  <a:lnTo>
                    <a:pt x="0" y="0"/>
                  </a:lnTo>
                  <a:lnTo>
                    <a:pt x="42" y="0"/>
                  </a:lnTo>
                  <a:lnTo>
                    <a:pt x="42" y="132"/>
                  </a:lnTo>
                  <a:lnTo>
                    <a:pt x="42" y="132"/>
                  </a:lnTo>
                  <a:lnTo>
                    <a:pt x="83" y="69"/>
                  </a:lnTo>
                  <a:lnTo>
                    <a:pt x="125" y="69"/>
                  </a:lnTo>
                  <a:lnTo>
                    <a:pt x="83" y="137"/>
                  </a:lnTo>
                  <a:lnTo>
                    <a:pt x="130" y="222"/>
                  </a:lnTo>
                  <a:lnTo>
                    <a:pt x="83" y="222"/>
                  </a:lnTo>
                  <a:lnTo>
                    <a:pt x="42" y="137"/>
                  </a:lnTo>
                  <a:lnTo>
                    <a:pt x="42" y="137"/>
                  </a:lnTo>
                  <a:lnTo>
                    <a:pt x="42"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87" name="Freeform 43"/>
            <p:cNvSpPr>
              <a:spLocks/>
            </p:cNvSpPr>
            <p:nvPr/>
          </p:nvSpPr>
          <p:spPr bwMode="gray">
            <a:xfrm>
              <a:off x="7229476" y="1855788"/>
              <a:ext cx="238125" cy="352425"/>
            </a:xfrm>
            <a:custGeom>
              <a:avLst/>
              <a:gdLst>
                <a:gd name="T0" fmla="*/ 150 w 150"/>
                <a:gd name="T1" fmla="*/ 0 h 222"/>
                <a:gd name="T2" fmla="*/ 150 w 150"/>
                <a:gd name="T3" fmla="*/ 37 h 222"/>
                <a:gd name="T4" fmla="*/ 99 w 150"/>
                <a:gd name="T5" fmla="*/ 37 h 222"/>
                <a:gd name="T6" fmla="*/ 99 w 150"/>
                <a:gd name="T7" fmla="*/ 222 h 222"/>
                <a:gd name="T8" fmla="*/ 52 w 150"/>
                <a:gd name="T9" fmla="*/ 222 h 222"/>
                <a:gd name="T10" fmla="*/ 52 w 150"/>
                <a:gd name="T11" fmla="*/ 37 h 222"/>
                <a:gd name="T12" fmla="*/ 0 w 150"/>
                <a:gd name="T13" fmla="*/ 37 h 222"/>
                <a:gd name="T14" fmla="*/ 0 w 150"/>
                <a:gd name="T15" fmla="*/ 0 h 222"/>
                <a:gd name="T16" fmla="*/ 150 w 150"/>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22">
                  <a:moveTo>
                    <a:pt x="150" y="0"/>
                  </a:moveTo>
                  <a:lnTo>
                    <a:pt x="150" y="37"/>
                  </a:lnTo>
                  <a:lnTo>
                    <a:pt x="99" y="37"/>
                  </a:lnTo>
                  <a:lnTo>
                    <a:pt x="99" y="222"/>
                  </a:lnTo>
                  <a:lnTo>
                    <a:pt x="52" y="222"/>
                  </a:lnTo>
                  <a:lnTo>
                    <a:pt x="52" y="37"/>
                  </a:lnTo>
                  <a:lnTo>
                    <a:pt x="0" y="37"/>
                  </a:lnTo>
                  <a:lnTo>
                    <a:pt x="0" y="0"/>
                  </a:lnTo>
                  <a:lnTo>
                    <a:pt x="15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88" name="Freeform 44"/>
            <p:cNvSpPr>
              <a:spLocks noEditPoints="1"/>
            </p:cNvSpPr>
            <p:nvPr/>
          </p:nvSpPr>
          <p:spPr bwMode="gray">
            <a:xfrm>
              <a:off x="7443788" y="1957388"/>
              <a:ext cx="196850"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6" y="5"/>
                    <a:pt x="12" y="5"/>
                  </a:cubicBezTo>
                  <a:cubicBezTo>
                    <a:pt x="9"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89" name="Freeform 45"/>
            <p:cNvSpPr>
              <a:spLocks noEditPoints="1"/>
            </p:cNvSpPr>
            <p:nvPr/>
          </p:nvSpPr>
          <p:spPr bwMode="gray">
            <a:xfrm>
              <a:off x="7681913" y="1957388"/>
              <a:ext cx="198438"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3 w 24"/>
                <a:gd name="T13" fmla="*/ 37 h 42"/>
                <a:gd name="T14" fmla="*/ 16 w 24"/>
                <a:gd name="T15" fmla="*/ 32 h 42"/>
                <a:gd name="T16" fmla="*/ 16 w 24"/>
                <a:gd name="T17" fmla="*/ 27 h 42"/>
                <a:gd name="T18" fmla="*/ 16 w 24"/>
                <a:gd name="T19" fmla="*/ 27 h 42"/>
                <a:gd name="T20" fmla="*/ 9 w 24"/>
                <a:gd name="T21" fmla="*/ 30 h 42"/>
                <a:gd name="T22" fmla="*/ 1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7" y="42"/>
                    <a:pt x="1" y="40"/>
                    <a:pt x="1" y="33"/>
                  </a:cubicBezTo>
                  <a:cubicBezTo>
                    <a:pt x="9" y="33"/>
                    <a:pt x="9" y="33"/>
                    <a:pt x="9" y="33"/>
                  </a:cubicBezTo>
                  <a:cubicBezTo>
                    <a:pt x="9" y="34"/>
                    <a:pt x="9" y="35"/>
                    <a:pt x="10" y="36"/>
                  </a:cubicBezTo>
                  <a:cubicBezTo>
                    <a:pt x="10" y="37"/>
                    <a:pt x="11" y="37"/>
                    <a:pt x="13" y="37"/>
                  </a:cubicBezTo>
                  <a:cubicBezTo>
                    <a:pt x="15" y="37"/>
                    <a:pt x="16" y="35"/>
                    <a:pt x="16" y="32"/>
                  </a:cubicBezTo>
                  <a:cubicBezTo>
                    <a:pt x="16" y="27"/>
                    <a:pt x="16" y="27"/>
                    <a:pt x="16" y="27"/>
                  </a:cubicBezTo>
                  <a:cubicBezTo>
                    <a:pt x="16" y="27"/>
                    <a:pt x="16" y="27"/>
                    <a:pt x="16" y="27"/>
                  </a:cubicBezTo>
                  <a:cubicBezTo>
                    <a:pt x="14" y="29"/>
                    <a:pt x="12" y="30"/>
                    <a:pt x="9" y="30"/>
                  </a:cubicBezTo>
                  <a:cubicBezTo>
                    <a:pt x="0" y="30"/>
                    <a:pt x="1" y="22"/>
                    <a:pt x="1" y="15"/>
                  </a:cubicBezTo>
                  <a:cubicBezTo>
                    <a:pt x="1" y="8"/>
                    <a:pt x="1"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90" name="Freeform 46"/>
            <p:cNvSpPr>
              <a:spLocks/>
            </p:cNvSpPr>
            <p:nvPr/>
          </p:nvSpPr>
          <p:spPr bwMode="gray">
            <a:xfrm>
              <a:off x="8142288" y="1889125"/>
              <a:ext cx="139700" cy="327025"/>
            </a:xfrm>
            <a:custGeom>
              <a:avLst/>
              <a:gdLst>
                <a:gd name="T0" fmla="*/ 0 w 17"/>
                <a:gd name="T1" fmla="*/ 9 h 39"/>
                <a:gd name="T2" fmla="*/ 4 w 17"/>
                <a:gd name="T3" fmla="*/ 9 h 39"/>
                <a:gd name="T4" fmla="*/ 4 w 17"/>
                <a:gd name="T5" fmla="*/ 4 h 39"/>
                <a:gd name="T6" fmla="*/ 12 w 17"/>
                <a:gd name="T7" fmla="*/ 0 h 39"/>
                <a:gd name="T8" fmla="*/ 12 w 17"/>
                <a:gd name="T9" fmla="*/ 9 h 39"/>
                <a:gd name="T10" fmla="*/ 17 w 17"/>
                <a:gd name="T11" fmla="*/ 9 h 39"/>
                <a:gd name="T12" fmla="*/ 17 w 17"/>
                <a:gd name="T13" fmla="*/ 14 h 39"/>
                <a:gd name="T14" fmla="*/ 12 w 17"/>
                <a:gd name="T15" fmla="*/ 14 h 39"/>
                <a:gd name="T16" fmla="*/ 12 w 17"/>
                <a:gd name="T17" fmla="*/ 30 h 39"/>
                <a:gd name="T18" fmla="*/ 15 w 17"/>
                <a:gd name="T19" fmla="*/ 33 h 39"/>
                <a:gd name="T20" fmla="*/ 16 w 17"/>
                <a:gd name="T21" fmla="*/ 33 h 39"/>
                <a:gd name="T22" fmla="*/ 16 w 17"/>
                <a:gd name="T23" fmla="*/ 38 h 39"/>
                <a:gd name="T24" fmla="*/ 12 w 17"/>
                <a:gd name="T25" fmla="*/ 39 h 39"/>
                <a:gd name="T26" fmla="*/ 4 w 17"/>
                <a:gd name="T27" fmla="*/ 32 h 39"/>
                <a:gd name="T28" fmla="*/ 4 w 17"/>
                <a:gd name="T29" fmla="*/ 14 h 39"/>
                <a:gd name="T30" fmla="*/ 0 w 17"/>
                <a:gd name="T31" fmla="*/ 14 h 39"/>
                <a:gd name="T32" fmla="*/ 0 w 17"/>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39">
                  <a:moveTo>
                    <a:pt x="0" y="9"/>
                  </a:moveTo>
                  <a:cubicBezTo>
                    <a:pt x="4" y="9"/>
                    <a:pt x="4" y="9"/>
                    <a:pt x="4" y="9"/>
                  </a:cubicBezTo>
                  <a:cubicBezTo>
                    <a:pt x="4" y="4"/>
                    <a:pt x="4" y="4"/>
                    <a:pt x="4" y="4"/>
                  </a:cubicBezTo>
                  <a:cubicBezTo>
                    <a:pt x="12" y="0"/>
                    <a:pt x="12" y="0"/>
                    <a:pt x="12" y="0"/>
                  </a:cubicBezTo>
                  <a:cubicBezTo>
                    <a:pt x="12" y="9"/>
                    <a:pt x="12" y="9"/>
                    <a:pt x="12" y="9"/>
                  </a:cubicBezTo>
                  <a:cubicBezTo>
                    <a:pt x="17" y="9"/>
                    <a:pt x="17" y="9"/>
                    <a:pt x="17" y="9"/>
                  </a:cubicBezTo>
                  <a:cubicBezTo>
                    <a:pt x="17" y="14"/>
                    <a:pt x="17" y="14"/>
                    <a:pt x="17"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5"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91" name="Freeform 47"/>
            <p:cNvSpPr>
              <a:spLocks/>
            </p:cNvSpPr>
            <p:nvPr/>
          </p:nvSpPr>
          <p:spPr bwMode="gray">
            <a:xfrm>
              <a:off x="8323263" y="1855788"/>
              <a:ext cx="190500" cy="352425"/>
            </a:xfrm>
            <a:custGeom>
              <a:avLst/>
              <a:gdLst>
                <a:gd name="T0" fmla="*/ 14 w 23"/>
                <a:gd name="T1" fmla="*/ 42 h 42"/>
                <a:gd name="T2" fmla="*/ 14 w 23"/>
                <a:gd name="T3" fmla="*/ 22 h 42"/>
                <a:gd name="T4" fmla="*/ 11 w 23"/>
                <a:gd name="T5" fmla="*/ 17 h 42"/>
                <a:gd name="T6" fmla="*/ 8 w 23"/>
                <a:gd name="T7" fmla="*/ 22 h 42"/>
                <a:gd name="T8" fmla="*/ 8 w 23"/>
                <a:gd name="T9" fmla="*/ 42 h 42"/>
                <a:gd name="T10" fmla="*/ 0 w 23"/>
                <a:gd name="T11" fmla="*/ 42 h 42"/>
                <a:gd name="T12" fmla="*/ 0 w 23"/>
                <a:gd name="T13" fmla="*/ 0 h 42"/>
                <a:gd name="T14" fmla="*/ 8 w 23"/>
                <a:gd name="T15" fmla="*/ 0 h 42"/>
                <a:gd name="T16" fmla="*/ 8 w 23"/>
                <a:gd name="T17" fmla="*/ 16 h 42"/>
                <a:gd name="T18" fmla="*/ 8 w 23"/>
                <a:gd name="T19" fmla="*/ 16 h 42"/>
                <a:gd name="T20" fmla="*/ 11 w 23"/>
                <a:gd name="T21" fmla="*/ 13 h 42"/>
                <a:gd name="T22" fmla="*/ 15 w 23"/>
                <a:gd name="T23" fmla="*/ 12 h 42"/>
                <a:gd name="T24" fmla="*/ 23 w 23"/>
                <a:gd name="T25" fmla="*/ 18 h 42"/>
                <a:gd name="T26" fmla="*/ 23 w 23"/>
                <a:gd name="T27" fmla="*/ 42 h 42"/>
                <a:gd name="T28" fmla="*/ 14 w 23"/>
                <a:gd name="T2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42">
                  <a:moveTo>
                    <a:pt x="14" y="42"/>
                  </a:moveTo>
                  <a:cubicBezTo>
                    <a:pt x="14" y="22"/>
                    <a:pt x="14" y="22"/>
                    <a:pt x="14" y="22"/>
                  </a:cubicBezTo>
                  <a:cubicBezTo>
                    <a:pt x="14" y="19"/>
                    <a:pt x="14" y="17"/>
                    <a:pt x="11" y="17"/>
                  </a:cubicBezTo>
                  <a:cubicBezTo>
                    <a:pt x="9" y="17"/>
                    <a:pt x="8" y="19"/>
                    <a:pt x="8" y="22"/>
                  </a:cubicBezTo>
                  <a:cubicBezTo>
                    <a:pt x="8" y="42"/>
                    <a:pt x="8" y="42"/>
                    <a:pt x="8" y="42"/>
                  </a:cubicBezTo>
                  <a:cubicBezTo>
                    <a:pt x="0" y="42"/>
                    <a:pt x="0" y="42"/>
                    <a:pt x="0" y="42"/>
                  </a:cubicBezTo>
                  <a:cubicBezTo>
                    <a:pt x="0" y="0"/>
                    <a:pt x="0" y="0"/>
                    <a:pt x="0" y="0"/>
                  </a:cubicBezTo>
                  <a:cubicBezTo>
                    <a:pt x="8" y="0"/>
                    <a:pt x="8" y="0"/>
                    <a:pt x="8" y="0"/>
                  </a:cubicBezTo>
                  <a:cubicBezTo>
                    <a:pt x="8" y="16"/>
                    <a:pt x="8" y="16"/>
                    <a:pt x="8" y="16"/>
                  </a:cubicBezTo>
                  <a:cubicBezTo>
                    <a:pt x="8" y="16"/>
                    <a:pt x="8" y="16"/>
                    <a:pt x="8" y="16"/>
                  </a:cubicBezTo>
                  <a:cubicBezTo>
                    <a:pt x="9" y="14"/>
                    <a:pt x="10" y="13"/>
                    <a:pt x="11" y="13"/>
                  </a:cubicBezTo>
                  <a:cubicBezTo>
                    <a:pt x="12" y="12"/>
                    <a:pt x="14" y="12"/>
                    <a:pt x="15" y="12"/>
                  </a:cubicBezTo>
                  <a:cubicBezTo>
                    <a:pt x="19" y="12"/>
                    <a:pt x="23" y="14"/>
                    <a:pt x="23" y="18"/>
                  </a:cubicBezTo>
                  <a:cubicBezTo>
                    <a:pt x="23" y="42"/>
                    <a:pt x="23" y="42"/>
                    <a:pt x="23" y="42"/>
                  </a:cubicBezTo>
                  <a:lnTo>
                    <a:pt x="14"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92" name="Freeform 48"/>
            <p:cNvSpPr>
              <a:spLocks/>
            </p:cNvSpPr>
            <p:nvPr/>
          </p:nvSpPr>
          <p:spPr bwMode="gray">
            <a:xfrm>
              <a:off x="8801101" y="1957388"/>
              <a:ext cx="123825" cy="250825"/>
            </a:xfrm>
            <a:custGeom>
              <a:avLst/>
              <a:gdLst>
                <a:gd name="T0" fmla="*/ 8 w 15"/>
                <a:gd name="T1" fmla="*/ 1 h 30"/>
                <a:gd name="T2" fmla="*/ 8 w 15"/>
                <a:gd name="T3" fmla="*/ 4 h 30"/>
                <a:gd name="T4" fmla="*/ 8 w 15"/>
                <a:gd name="T5" fmla="*/ 4 h 30"/>
                <a:gd name="T6" fmla="*/ 15 w 15"/>
                <a:gd name="T7" fmla="*/ 0 h 30"/>
                <a:gd name="T8" fmla="*/ 15 w 15"/>
                <a:gd name="T9" fmla="*/ 7 h 30"/>
                <a:gd name="T10" fmla="*/ 8 w 15"/>
                <a:gd name="T11" fmla="*/ 14 h 30"/>
                <a:gd name="T12" fmla="*/ 8 w 15"/>
                <a:gd name="T13" fmla="*/ 30 h 30"/>
                <a:gd name="T14" fmla="*/ 0 w 15"/>
                <a:gd name="T15" fmla="*/ 30 h 30"/>
                <a:gd name="T16" fmla="*/ 0 w 15"/>
                <a:gd name="T17" fmla="*/ 1 h 30"/>
                <a:gd name="T18" fmla="*/ 8 w 15"/>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30">
                  <a:moveTo>
                    <a:pt x="8" y="1"/>
                  </a:moveTo>
                  <a:cubicBezTo>
                    <a:pt x="8" y="4"/>
                    <a:pt x="8" y="4"/>
                    <a:pt x="8" y="4"/>
                  </a:cubicBezTo>
                  <a:cubicBezTo>
                    <a:pt x="8" y="4"/>
                    <a:pt x="8" y="4"/>
                    <a:pt x="8" y="4"/>
                  </a:cubicBezTo>
                  <a:cubicBezTo>
                    <a:pt x="9" y="1"/>
                    <a:pt x="12" y="0"/>
                    <a:pt x="15" y="0"/>
                  </a:cubicBezTo>
                  <a:cubicBezTo>
                    <a:pt x="15" y="7"/>
                    <a:pt x="15" y="7"/>
                    <a:pt x="15"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grpSp>
    </p:spTree>
    <p:extLst>
      <p:ext uri="{BB962C8B-B14F-4D97-AF65-F5344CB8AC3E}">
        <p14:creationId xmlns:p14="http://schemas.microsoft.com/office/powerpoint/2010/main" val="61243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Oracle logo">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138059" y="129398"/>
            <a:ext cx="11915881" cy="6547450"/>
          </a:xfrm>
          <a:prstGeom prst="rect">
            <a:avLst/>
          </a:prstGeom>
          <a:noFill/>
          <a:ln>
            <a:noFill/>
          </a:ln>
        </p:spPr>
      </p:pic>
      <p:sp>
        <p:nvSpPr>
          <p:cNvPr id="6" name="Rectangle 5"/>
          <p:cNvSpPr/>
          <p:nvPr/>
        </p:nvSpPr>
        <p:spPr bwMode="gray">
          <a:xfrm>
            <a:off x="-287" y="0"/>
            <a:ext cx="194013"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7" name="Rectangle 6"/>
          <p:cNvSpPr/>
          <p:nvPr/>
        </p:nvSpPr>
        <p:spPr bwMode="gray">
          <a:xfrm>
            <a:off x="11998275" y="5854"/>
            <a:ext cx="194011"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8" name="Rectangle 7"/>
          <p:cNvSpPr/>
          <p:nvPr/>
        </p:nvSpPr>
        <p:spPr bwMode="gray">
          <a:xfrm>
            <a:off x="-286" y="6400800"/>
            <a:ext cx="12192571"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9" name="Rectangle 8"/>
          <p:cNvSpPr/>
          <p:nvPr/>
        </p:nvSpPr>
        <p:spPr bwMode="gray">
          <a:xfrm>
            <a:off x="-286" y="0"/>
            <a:ext cx="12192573"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black">
          <a:xfrm>
            <a:off x="3823123" y="2843827"/>
            <a:ext cx="4545752" cy="569547"/>
          </a:xfrm>
          <a:prstGeom prst="rect">
            <a:avLst/>
          </a:prstGeom>
        </p:spPr>
      </p:pic>
    </p:spTree>
    <p:extLst>
      <p:ext uri="{BB962C8B-B14F-4D97-AF65-F5344CB8AC3E}">
        <p14:creationId xmlns:p14="http://schemas.microsoft.com/office/powerpoint/2010/main" val="423954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a:xfrm>
            <a:off x="531289" y="1524001"/>
            <a:ext cx="11129420" cy="441960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Date Placeholder 3"/>
          <p:cNvSpPr>
            <a:spLocks noGrp="1"/>
          </p:cNvSpPr>
          <p:nvPr>
            <p:ph type="dt" sz="half" idx="10"/>
          </p:nvPr>
        </p:nvSpPr>
        <p:spPr>
          <a:xfrm>
            <a:off x="4564403" y="6556248"/>
            <a:ext cx="1226717" cy="182880"/>
          </a:xfrm>
          <a:prstGeom prst="rect">
            <a:avLst/>
          </a:prstGeom>
        </p:spPr>
        <p:txBody>
          <a:bodyPr/>
          <a:lstStyle/>
          <a:p>
            <a:pPr latinLnBrk="0"/>
            <a:fld id="{21991926-9D37-40E7-80C4-EC5F27AFCB67}" type="datetimeFigureOut">
              <a:rPr lang="en-US" smtClean="0">
                <a:solidFill>
                  <a:srgbClr val="5F5F5F"/>
                </a:solidFill>
              </a:rPr>
              <a:pPr latinLnBrk="0"/>
              <a:t>8/18/2020</a:t>
            </a:fld>
            <a:endParaRPr lang="en-US">
              <a:solidFill>
                <a:srgbClr val="5F5F5F"/>
              </a:solidFill>
            </a:endParaRPr>
          </a:p>
        </p:txBody>
      </p:sp>
      <p:sp>
        <p:nvSpPr>
          <p:cNvPr id="5" name="Footer Placeholder 4"/>
          <p:cNvSpPr>
            <a:spLocks noGrp="1"/>
          </p:cNvSpPr>
          <p:nvPr>
            <p:ph type="ftr" sz="quarter" idx="11"/>
          </p:nvPr>
        </p:nvSpPr>
        <p:spPr>
          <a:xfrm>
            <a:off x="8779576" y="6556248"/>
            <a:ext cx="2499374" cy="182880"/>
          </a:xfrm>
          <a:prstGeom prst="rect">
            <a:avLst/>
          </a:prstGeom>
        </p:spPr>
        <p:txBody>
          <a:bodyPr/>
          <a:lstStyle/>
          <a:p>
            <a:pPr latinLnBrk="0"/>
            <a:endParaRPr lang="en-US">
              <a:solidFill>
                <a:srgbClr val="5F5F5F"/>
              </a:solidFill>
            </a:endParaRPr>
          </a:p>
        </p:txBody>
      </p:sp>
      <p:sp>
        <p:nvSpPr>
          <p:cNvPr id="6" name="Slide Number Placeholder 5"/>
          <p:cNvSpPr>
            <a:spLocks noGrp="1"/>
          </p:cNvSpPr>
          <p:nvPr>
            <p:ph type="sldNum" sz="quarter" idx="12"/>
          </p:nvPr>
        </p:nvSpPr>
        <p:spPr>
          <a:xfrm>
            <a:off x="11278949" y="6556248"/>
            <a:ext cx="381760" cy="182880"/>
          </a:xfrm>
          <a:prstGeom prst="rect">
            <a:avLst/>
          </a:prstGeom>
        </p:spPr>
        <p:txBody>
          <a:bodyPr/>
          <a:lstStyle/>
          <a:p>
            <a:pPr latinLnBrk="0"/>
            <a:fld id="{D4EAF17A-378C-49D5-A479-C71FF9D7F1E7}" type="slidenum">
              <a:rPr lang="en-US" smtClean="0">
                <a:solidFill>
                  <a:srgbClr val="5F5F5F"/>
                </a:solidFill>
              </a:rPr>
              <a:pPr latinLnBrk="0"/>
              <a:t>‹#›</a:t>
            </a:fld>
            <a:endParaRPr lang="en-US">
              <a:solidFill>
                <a:srgbClr val="5F5F5F"/>
              </a:solidFill>
            </a:endParaRPr>
          </a:p>
        </p:txBody>
      </p:sp>
    </p:spTree>
    <p:extLst>
      <p:ext uri="{BB962C8B-B14F-4D97-AF65-F5344CB8AC3E}">
        <p14:creationId xmlns:p14="http://schemas.microsoft.com/office/powerpoint/2010/main" val="4060433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8092" y="533400"/>
            <a:ext cx="1371957" cy="5410200"/>
          </a:xfrm>
        </p:spPr>
        <p:txBody>
          <a:bodyPr vert="eaVert"/>
          <a:lstStyle>
            <a:lvl1pPr>
              <a:defRPr/>
            </a:lvl1pPr>
          </a:lstStyle>
          <a:p>
            <a:r>
              <a:rPr lang="ko-KR" altLang="en-US" smtClean="0"/>
              <a:t>마스터 제목 스타일 편집</a:t>
            </a:r>
            <a:endParaRPr/>
          </a:p>
        </p:txBody>
      </p:sp>
      <p:sp>
        <p:nvSpPr>
          <p:cNvPr id="3" name="Vertical Text Placeholder 2"/>
          <p:cNvSpPr>
            <a:spLocks noGrp="1"/>
          </p:cNvSpPr>
          <p:nvPr>
            <p:ph type="body" orient="vert" idx="1"/>
          </p:nvPr>
        </p:nvSpPr>
        <p:spPr>
          <a:xfrm>
            <a:off x="531952" y="533400"/>
            <a:ext cx="9527480" cy="541020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dirty="0"/>
          </a:p>
        </p:txBody>
      </p:sp>
      <p:sp>
        <p:nvSpPr>
          <p:cNvPr id="4" name="Date Placeholder 3"/>
          <p:cNvSpPr>
            <a:spLocks noGrp="1"/>
          </p:cNvSpPr>
          <p:nvPr>
            <p:ph type="dt" sz="half" idx="10"/>
          </p:nvPr>
        </p:nvSpPr>
        <p:spPr>
          <a:xfrm>
            <a:off x="4564403" y="6556248"/>
            <a:ext cx="1226717" cy="182880"/>
          </a:xfrm>
          <a:prstGeom prst="rect">
            <a:avLst/>
          </a:prstGeom>
        </p:spPr>
        <p:txBody>
          <a:bodyPr/>
          <a:lstStyle/>
          <a:p>
            <a:pPr latinLnBrk="0"/>
            <a:fld id="{6D3D3DC0-E8DA-4DFB-93A6-6089D43271B1}" type="datetime1">
              <a:rPr lang="en-US" smtClean="0">
                <a:solidFill>
                  <a:srgbClr val="5F5F5F"/>
                </a:solidFill>
              </a:rPr>
              <a:pPr latinLnBrk="0"/>
              <a:t>8/18/2020</a:t>
            </a:fld>
            <a:endParaRPr lang="en-US">
              <a:solidFill>
                <a:srgbClr val="5F5F5F"/>
              </a:solidFill>
            </a:endParaRPr>
          </a:p>
        </p:txBody>
      </p:sp>
      <p:sp>
        <p:nvSpPr>
          <p:cNvPr id="5" name="Footer Placeholder 4"/>
          <p:cNvSpPr>
            <a:spLocks noGrp="1"/>
          </p:cNvSpPr>
          <p:nvPr>
            <p:ph type="ftr" sz="quarter" idx="11"/>
          </p:nvPr>
        </p:nvSpPr>
        <p:spPr>
          <a:xfrm>
            <a:off x="8779576" y="6556248"/>
            <a:ext cx="2499374" cy="182880"/>
          </a:xfrm>
          <a:prstGeom prst="rect">
            <a:avLst/>
          </a:prstGeom>
        </p:spPr>
        <p:txBody>
          <a:bodyPr/>
          <a:lstStyle/>
          <a:p>
            <a:pPr latinLnBrk="0"/>
            <a:r>
              <a:rPr lang="en-US" smtClean="0">
                <a:solidFill>
                  <a:srgbClr val="5F5F5F"/>
                </a:solidFill>
              </a:rPr>
              <a:t>Oracle Confidential – Internal/Restricted/Highly Restricted</a:t>
            </a:r>
            <a:endParaRPr lang="en-US">
              <a:solidFill>
                <a:srgbClr val="5F5F5F"/>
              </a:solidFill>
            </a:endParaRPr>
          </a:p>
        </p:txBody>
      </p:sp>
      <p:sp>
        <p:nvSpPr>
          <p:cNvPr id="6" name="Slide Number Placeholder 5"/>
          <p:cNvSpPr>
            <a:spLocks noGrp="1"/>
          </p:cNvSpPr>
          <p:nvPr>
            <p:ph type="sldNum" sz="quarter" idx="12"/>
          </p:nvPr>
        </p:nvSpPr>
        <p:spPr>
          <a:xfrm>
            <a:off x="11278949" y="6556248"/>
            <a:ext cx="381760" cy="182880"/>
          </a:xfrm>
          <a:prstGeom prst="rect">
            <a:avLst/>
          </a:prstGeom>
        </p:spPr>
        <p:txBody>
          <a:bodyPr/>
          <a:lstStyle/>
          <a:p>
            <a:pPr latinLnBrk="0"/>
            <a:fld id="{C51EAA63-D034-42AE-91FA-B13B9518C7BE}" type="slidenum">
              <a:rPr lang="en-US" altLang="ko-KR" smtClean="0">
                <a:solidFill>
                  <a:srgbClr val="5F5F5F"/>
                </a:solidFill>
              </a:rPr>
              <a:pPr latinLnBrk="0"/>
              <a:t>‹#›</a:t>
            </a:fld>
            <a:endParaRPr lang="en-US" altLang="ko-KR">
              <a:solidFill>
                <a:srgbClr val="5F5F5F"/>
              </a:solidFill>
            </a:endParaRPr>
          </a:p>
        </p:txBody>
      </p:sp>
    </p:spTree>
    <p:extLst>
      <p:ext uri="{BB962C8B-B14F-4D97-AF65-F5344CB8AC3E}">
        <p14:creationId xmlns:p14="http://schemas.microsoft.com/office/powerpoint/2010/main" val="323213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Picture and Logo">
    <p:spTree>
      <p:nvGrpSpPr>
        <p:cNvPr id="1" name=""/>
        <p:cNvGrpSpPr/>
        <p:nvPr/>
      </p:nvGrpSpPr>
      <p:grpSpPr>
        <a:xfrm>
          <a:off x="0" y="0"/>
          <a:ext cx="0" cy="0"/>
          <a:chOff x="0" y="0"/>
          <a:chExt cx="0" cy="0"/>
        </a:xfrm>
      </p:grpSpPr>
      <p:sp>
        <p:nvSpPr>
          <p:cNvPr id="22" name="Rectangle 21"/>
          <p:cNvSpPr/>
          <p:nvPr/>
        </p:nvSpPr>
        <p:spPr bwMode="hidden">
          <a:xfrm>
            <a:off x="1" y="0"/>
            <a:ext cx="12192000"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800" b="0" i="0" u="none" strike="noStrike" kern="1200" cap="none" spc="0" normalizeH="0" baseline="0" noProof="0">
                <a:ln>
                  <a:noFill/>
                </a:ln>
                <a:solidFill>
                  <a:srgbClr val="FFFFFF">
                    <a:lumMod val="60000"/>
                    <a:lumOff val="40000"/>
                  </a:srgbClr>
                </a:solidFill>
                <a:effectLst/>
                <a:uLnTx/>
                <a:uFillTx/>
                <a:latin typeface="Calibri"/>
                <a:ea typeface="+mn-ea"/>
                <a:cs typeface="+mn-cs"/>
              </a:rPr>
              <a:t>Copyright © 2014 Oracle and/or its affiliates. All rights reserved.  |</a:t>
            </a:r>
          </a:p>
        </p:txBody>
      </p:sp>
      <p:sp>
        <p:nvSpPr>
          <p:cNvPr id="2" name="Title 1"/>
          <p:cNvSpPr>
            <a:spLocks noGrp="1"/>
          </p:cNvSpPr>
          <p:nvPr>
            <p:ph type="ctrTitle"/>
          </p:nvPr>
        </p:nvSpPr>
        <p:spPr>
          <a:xfrm>
            <a:off x="531952" y="739776"/>
            <a:ext cx="8765283" cy="1470025"/>
          </a:xfrm>
        </p:spPr>
        <p:txBody>
          <a:bodyPr/>
          <a:lstStyle>
            <a:lvl1pPr>
              <a:lnSpc>
                <a:spcPct val="80000"/>
              </a:lnSpc>
              <a:defRPr sz="4800"/>
            </a:lvl1pPr>
          </a:lstStyle>
          <a:p>
            <a:r>
              <a:rPr lang="ko-KR" altLang="en-US" smtClean="0"/>
              <a:t>마스터 제목 스타일 편집</a:t>
            </a:r>
            <a:endParaRPr/>
          </a:p>
        </p:txBody>
      </p:sp>
      <p:sp>
        <p:nvSpPr>
          <p:cNvPr id="3" name="Subtitle 2"/>
          <p:cNvSpPr>
            <a:spLocks noGrp="1"/>
          </p:cNvSpPr>
          <p:nvPr>
            <p:ph type="subTitle" idx="1"/>
          </p:nvPr>
        </p:nvSpPr>
        <p:spPr>
          <a:xfrm>
            <a:off x="531902" y="2286000"/>
            <a:ext cx="8766424"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dirty="0"/>
          </a:p>
        </p:txBody>
      </p:sp>
      <p:sp>
        <p:nvSpPr>
          <p:cNvPr id="4" name="Date Placeholder 3"/>
          <p:cNvSpPr>
            <a:spLocks noGrp="1"/>
          </p:cNvSpPr>
          <p:nvPr>
            <p:ph type="dt" sz="half" idx="10"/>
          </p:nvPr>
        </p:nvSpPr>
        <p:spPr>
          <a:xfrm>
            <a:off x="4564403" y="6556248"/>
            <a:ext cx="1226717" cy="182880"/>
          </a:xfrm>
          <a:prstGeom prst="rect">
            <a:avLst/>
          </a:prstGeom>
        </p:spPr>
        <p:txBody>
          <a:bodyPr/>
          <a:lstStyle/>
          <a:p>
            <a:pPr latinLnBrk="0"/>
            <a:fld id="{585FCE51-BA3E-43B9-8C27-47617E4B4FE5}" type="datetime1">
              <a:rPr lang="en-US" smtClean="0">
                <a:solidFill>
                  <a:srgbClr val="FFFFFF"/>
                </a:solidFill>
              </a:rPr>
              <a:pPr latinLnBrk="0"/>
              <a:t>8/18/2020</a:t>
            </a:fld>
            <a:endParaRPr lang="en-US">
              <a:solidFill>
                <a:srgbClr val="FFFFFF"/>
              </a:solidFill>
            </a:endParaRPr>
          </a:p>
        </p:txBody>
      </p:sp>
      <p:sp>
        <p:nvSpPr>
          <p:cNvPr id="5" name="Footer Placeholder 4"/>
          <p:cNvSpPr>
            <a:spLocks noGrp="1"/>
          </p:cNvSpPr>
          <p:nvPr>
            <p:ph type="ftr" sz="quarter" idx="11"/>
          </p:nvPr>
        </p:nvSpPr>
        <p:spPr>
          <a:xfrm>
            <a:off x="8779576" y="6556248"/>
            <a:ext cx="2499374" cy="182880"/>
          </a:xfrm>
          <a:prstGeom prst="rect">
            <a:avLst/>
          </a:prstGeom>
        </p:spPr>
        <p:txBody>
          <a:bodyPr/>
          <a:lstStyle/>
          <a:p>
            <a:pPr latinLnBrk="0"/>
            <a:r>
              <a:rPr lang="en-US" smtClean="0">
                <a:solidFill>
                  <a:srgbClr val="FFFFFF"/>
                </a:solidFill>
              </a:rPr>
              <a:t>Oracle Confidential – Internal/Restricted/Highly Restricted</a:t>
            </a:r>
            <a:endParaRPr lang="en-US">
              <a:solidFill>
                <a:srgbClr val="FFFFFF"/>
              </a:solidFill>
            </a:endParaRPr>
          </a:p>
        </p:txBody>
      </p:sp>
      <p:sp>
        <p:nvSpPr>
          <p:cNvPr id="6" name="Slide Number Placeholder 5"/>
          <p:cNvSpPr>
            <a:spLocks noGrp="1"/>
          </p:cNvSpPr>
          <p:nvPr>
            <p:ph type="sldNum" sz="quarter" idx="12"/>
          </p:nvPr>
        </p:nvSpPr>
        <p:spPr>
          <a:xfrm>
            <a:off x="11278949" y="6934200"/>
            <a:ext cx="381760" cy="182880"/>
          </a:xfrm>
          <a:prstGeom prst="rect">
            <a:avLst/>
          </a:prstGeom>
        </p:spPr>
        <p:txBody>
          <a:bodyPr/>
          <a:lstStyle>
            <a:lvl1pPr>
              <a:defRPr>
                <a:solidFill>
                  <a:srgbClr val="BCC0C4"/>
                </a:solidFill>
              </a:defRPr>
            </a:lvl1pPr>
          </a:lstStyle>
          <a:p>
            <a:pPr latinLnBrk="0"/>
            <a:fld id="{C51EAA63-D034-42AE-91FA-B13B9518C7BE}" type="slidenum">
              <a:rPr lang="en-US" altLang="ko-KR" smtClean="0"/>
              <a:pPr latinLnBrk="0"/>
              <a:t>‹#›</a:t>
            </a:fld>
            <a:endParaRPr lang="en-US" altLang="ko-KR"/>
          </a:p>
        </p:txBody>
      </p:sp>
      <p:sp>
        <p:nvSpPr>
          <p:cNvPr id="13" name="Text Placeholder 12"/>
          <p:cNvSpPr>
            <a:spLocks noGrp="1"/>
          </p:cNvSpPr>
          <p:nvPr>
            <p:ph type="body" sz="quarter" idx="13" hasCustomPrompt="1"/>
          </p:nvPr>
        </p:nvSpPr>
        <p:spPr>
          <a:xfrm>
            <a:off x="531952" y="3429452"/>
            <a:ext cx="8765283"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12" name="Rectangle 11"/>
          <p:cNvSpPr/>
          <p:nvPr/>
        </p:nvSpPr>
        <p:spPr bwMode="white">
          <a:xfrm>
            <a:off x="9830772" y="0"/>
            <a:ext cx="1829276"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21" name="Text Placeholder 12"/>
          <p:cNvSpPr>
            <a:spLocks noGrp="1"/>
          </p:cNvSpPr>
          <p:nvPr>
            <p:ph type="body" sz="quarter" idx="15" hasCustomPrompt="1"/>
          </p:nvPr>
        </p:nvSpPr>
        <p:spPr>
          <a:xfrm>
            <a:off x="9906992" y="228600"/>
            <a:ext cx="1676837"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text</a:t>
            </a:r>
          </a:p>
        </p:txBody>
      </p:sp>
      <p:pic>
        <p:nvPicPr>
          <p:cNvPr id="17" name="Picture 16"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2232749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dirty="0"/>
          </a:p>
        </p:txBody>
      </p:sp>
      <p:sp>
        <p:nvSpPr>
          <p:cNvPr id="3" name="Content Placeholder 2"/>
          <p:cNvSpPr>
            <a:spLocks noGrp="1"/>
          </p:cNvSpPr>
          <p:nvPr>
            <p:ph idx="1"/>
          </p:nvPr>
        </p:nvSpPr>
        <p:spPr>
          <a:xfrm>
            <a:off x="531289" y="1524001"/>
            <a:ext cx="11129420" cy="44196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dirty="0"/>
          </a:p>
        </p:txBody>
      </p:sp>
    </p:spTree>
    <p:extLst>
      <p:ext uri="{BB962C8B-B14F-4D97-AF65-F5344CB8AC3E}">
        <p14:creationId xmlns:p14="http://schemas.microsoft.com/office/powerpoint/2010/main" val="3785703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dirty="0"/>
          </a:p>
        </p:txBody>
      </p:sp>
      <p:sp>
        <p:nvSpPr>
          <p:cNvPr id="3" name="Content Placeholder 2"/>
          <p:cNvSpPr>
            <a:spLocks noGrp="1"/>
          </p:cNvSpPr>
          <p:nvPr>
            <p:ph idx="1"/>
          </p:nvPr>
        </p:nvSpPr>
        <p:spPr>
          <a:xfrm>
            <a:off x="531289" y="1981200"/>
            <a:ext cx="11129420" cy="39624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dirty="0"/>
          </a:p>
        </p:txBody>
      </p:sp>
      <p:sp>
        <p:nvSpPr>
          <p:cNvPr id="7" name="Text Placeholder 12"/>
          <p:cNvSpPr>
            <a:spLocks noGrp="1"/>
          </p:cNvSpPr>
          <p:nvPr>
            <p:ph type="body" sz="quarter" idx="13" hasCustomPrompt="1"/>
          </p:nvPr>
        </p:nvSpPr>
        <p:spPr>
          <a:xfrm>
            <a:off x="531952" y="1373742"/>
            <a:ext cx="11128097"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Tree>
    <p:extLst>
      <p:ext uri="{BB962C8B-B14F-4D97-AF65-F5344CB8AC3E}">
        <p14:creationId xmlns:p14="http://schemas.microsoft.com/office/powerpoint/2010/main" val="3941547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dirty="0"/>
          </a:p>
        </p:txBody>
      </p:sp>
      <p:sp>
        <p:nvSpPr>
          <p:cNvPr id="8" name="Text Placeholder 7"/>
          <p:cNvSpPr>
            <a:spLocks noGrp="1"/>
          </p:cNvSpPr>
          <p:nvPr>
            <p:ph type="body" sz="quarter" idx="13"/>
          </p:nvPr>
        </p:nvSpPr>
        <p:spPr>
          <a:xfrm>
            <a:off x="2796659" y="1981199"/>
            <a:ext cx="8863390"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smtClean="0"/>
          </a:p>
        </p:txBody>
      </p:sp>
    </p:spTree>
    <p:extLst>
      <p:ext uri="{BB962C8B-B14F-4D97-AF65-F5344CB8AC3E}">
        <p14:creationId xmlns:p14="http://schemas.microsoft.com/office/powerpoint/2010/main" val="576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952" y="2600324"/>
            <a:ext cx="11128098" cy="1371600"/>
          </a:xfrm>
        </p:spPr>
        <p:txBody>
          <a:bodyPr anchor="b"/>
          <a:lstStyle>
            <a:lvl1pPr algn="l">
              <a:lnSpc>
                <a:spcPct val="80000"/>
              </a:lnSpc>
              <a:defRPr sz="4800" b="0" cap="none" baseline="0"/>
            </a:lvl1pPr>
          </a:lstStyle>
          <a:p>
            <a:r>
              <a:rPr lang="ko-KR" altLang="en-US" smtClean="0"/>
              <a:t>마스터 제목 스타일 편집</a:t>
            </a:r>
            <a:endParaRPr/>
          </a:p>
        </p:txBody>
      </p:sp>
      <p:sp>
        <p:nvSpPr>
          <p:cNvPr id="3" name="Text Placeholder 2"/>
          <p:cNvSpPr>
            <a:spLocks noGrp="1"/>
          </p:cNvSpPr>
          <p:nvPr>
            <p:ph type="body" idx="1"/>
          </p:nvPr>
        </p:nvSpPr>
        <p:spPr>
          <a:xfrm>
            <a:off x="531952" y="4038598"/>
            <a:ext cx="11128098"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Tree>
    <p:extLst>
      <p:ext uri="{BB962C8B-B14F-4D97-AF65-F5344CB8AC3E}">
        <p14:creationId xmlns:p14="http://schemas.microsoft.com/office/powerpoint/2010/main" val="51594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 Picture">
    <p:spTree>
      <p:nvGrpSpPr>
        <p:cNvPr id="1" name=""/>
        <p:cNvGrpSpPr/>
        <p:nvPr/>
      </p:nvGrpSpPr>
      <p:grpSpPr>
        <a:xfrm>
          <a:off x="0" y="0"/>
          <a:ext cx="0" cy="0"/>
          <a:chOff x="0" y="0"/>
          <a:chExt cx="0" cy="0"/>
        </a:xfrm>
      </p:grpSpPr>
      <p:sp>
        <p:nvSpPr>
          <p:cNvPr id="18" name="Rectangle 17"/>
          <p:cNvSpPr/>
          <p:nvPr/>
        </p:nvSpPr>
        <p:spPr bwMode="hidden">
          <a:xfrm>
            <a:off x="1" y="0"/>
            <a:ext cx="12192000"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grpSp>
        <p:nvGrpSpPr>
          <p:cNvPr id="7" name="Group 6"/>
          <p:cNvGrpSpPr/>
          <p:nvPr/>
        </p:nvGrpSpPr>
        <p:grpSpPr bwMode="gray">
          <a:xfrm>
            <a:off x="-286" y="0"/>
            <a:ext cx="12192574"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grpSp>
      <p:sp>
        <p:nvSpPr>
          <p:cNvPr id="14" name="TextBox 13"/>
          <p:cNvSpPr txBox="1"/>
          <p:nvPr/>
        </p:nvSpPr>
        <p:spPr>
          <a:xfrm>
            <a:off x="5991199" y="6556248"/>
            <a:ext cx="2788377" cy="182880"/>
          </a:xfrm>
          <a:prstGeom prst="rect">
            <a:avLst/>
          </a:prstGeom>
          <a:noFill/>
        </p:spPr>
        <p:txBody>
          <a:bodyPr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800" b="0" i="0" u="none" strike="noStrike" kern="1200" cap="none" spc="0" normalizeH="0" baseline="0" noProof="0">
                <a:ln>
                  <a:noFill/>
                </a:ln>
                <a:solidFill>
                  <a:srgbClr val="5F5F5F">
                    <a:lumMod val="60000"/>
                    <a:lumOff val="40000"/>
                  </a:srgbClr>
                </a:solidFill>
                <a:effectLst/>
                <a:uLnTx/>
                <a:uFillTx/>
                <a:latin typeface="Calibri"/>
                <a:ea typeface="+mn-ea"/>
                <a:cs typeface="+mn-cs"/>
              </a:rPr>
              <a:t>Copyright © 2014 Oracle and/or its affiliates. All rights reserved.  |</a:t>
            </a:r>
          </a:p>
        </p:txBody>
      </p:sp>
      <p:sp>
        <p:nvSpPr>
          <p:cNvPr id="2" name="Title 1"/>
          <p:cNvSpPr>
            <a:spLocks noGrp="1"/>
          </p:cNvSpPr>
          <p:nvPr>
            <p:ph type="title"/>
          </p:nvPr>
        </p:nvSpPr>
        <p:spPr>
          <a:xfrm>
            <a:off x="531952" y="2600324"/>
            <a:ext cx="11128098" cy="1371600"/>
          </a:xfrm>
        </p:spPr>
        <p:txBody>
          <a:bodyPr anchor="b"/>
          <a:lstStyle>
            <a:lvl1pPr algn="l">
              <a:lnSpc>
                <a:spcPct val="80000"/>
              </a:lnSpc>
              <a:defRPr sz="4800" b="0" cap="none" baseline="0"/>
            </a:lvl1pPr>
          </a:lstStyle>
          <a:p>
            <a:r>
              <a:rPr lang="ko-KR" altLang="en-US" smtClean="0"/>
              <a:t>마스터 제목 스타일 편집</a:t>
            </a:r>
            <a:endParaRPr dirty="0"/>
          </a:p>
        </p:txBody>
      </p:sp>
      <p:sp>
        <p:nvSpPr>
          <p:cNvPr id="3" name="Text Placeholder 2"/>
          <p:cNvSpPr>
            <a:spLocks noGrp="1"/>
          </p:cNvSpPr>
          <p:nvPr>
            <p:ph type="body" idx="1"/>
          </p:nvPr>
        </p:nvSpPr>
        <p:spPr>
          <a:xfrm>
            <a:off x="531952" y="4038598"/>
            <a:ext cx="11128098"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Date Placeholder 3"/>
          <p:cNvSpPr>
            <a:spLocks noGrp="1"/>
          </p:cNvSpPr>
          <p:nvPr>
            <p:ph type="dt" sz="half" idx="10"/>
          </p:nvPr>
        </p:nvSpPr>
        <p:spPr>
          <a:xfrm>
            <a:off x="4564403" y="6556248"/>
            <a:ext cx="1226717" cy="182880"/>
          </a:xfrm>
          <a:prstGeom prst="rect">
            <a:avLst/>
          </a:prstGeom>
        </p:spPr>
        <p:txBody>
          <a:bodyPr/>
          <a:lstStyle>
            <a:lvl1pPr>
              <a:defRPr>
                <a:solidFill>
                  <a:schemeClr val="bg1">
                    <a:lumMod val="60000"/>
                    <a:lumOff val="40000"/>
                  </a:schemeClr>
                </a:solidFill>
              </a:defRPr>
            </a:lvl1pPr>
          </a:lstStyle>
          <a:p>
            <a:pPr latinLnBrk="0"/>
            <a:fld id="{19816439-F3A6-4E53-9E59-0015DD1FA257}" type="datetime1">
              <a:rPr lang="en-US" smtClean="0">
                <a:solidFill>
                  <a:srgbClr val="5F5F5F">
                    <a:lumMod val="60000"/>
                    <a:lumOff val="40000"/>
                  </a:srgbClr>
                </a:solidFill>
              </a:rPr>
              <a:pPr latinLnBrk="0"/>
              <a:t>8/18/2020</a:t>
            </a:fld>
            <a:endParaRPr lang="en-US">
              <a:solidFill>
                <a:srgbClr val="5F5F5F">
                  <a:lumMod val="60000"/>
                  <a:lumOff val="40000"/>
                </a:srgbClr>
              </a:solidFill>
            </a:endParaRPr>
          </a:p>
        </p:txBody>
      </p:sp>
      <p:sp>
        <p:nvSpPr>
          <p:cNvPr id="5" name="Footer Placeholder 4"/>
          <p:cNvSpPr>
            <a:spLocks noGrp="1"/>
          </p:cNvSpPr>
          <p:nvPr>
            <p:ph type="ftr" sz="quarter" idx="11"/>
          </p:nvPr>
        </p:nvSpPr>
        <p:spPr>
          <a:xfrm>
            <a:off x="8779576" y="6556248"/>
            <a:ext cx="2499374" cy="182880"/>
          </a:xfrm>
          <a:prstGeom prst="rect">
            <a:avLst/>
          </a:prstGeom>
        </p:spPr>
        <p:txBody>
          <a:bodyPr/>
          <a:lstStyle>
            <a:lvl1pPr>
              <a:defRPr>
                <a:solidFill>
                  <a:schemeClr val="bg1">
                    <a:lumMod val="60000"/>
                    <a:lumOff val="40000"/>
                  </a:schemeClr>
                </a:solidFill>
              </a:defRPr>
            </a:lvl1pPr>
          </a:lstStyle>
          <a:p>
            <a:pPr latinLnBrk="0"/>
            <a:r>
              <a:rPr lang="en-US" smtClean="0">
                <a:solidFill>
                  <a:srgbClr val="5F5F5F">
                    <a:lumMod val="60000"/>
                    <a:lumOff val="40000"/>
                  </a:srgbClr>
                </a:solidFill>
              </a:rPr>
              <a:t>Oracle Confidential – Internal/Restricted/Highly Restricted</a:t>
            </a:r>
            <a:endParaRPr lang="en-US">
              <a:solidFill>
                <a:srgbClr val="5F5F5F">
                  <a:lumMod val="60000"/>
                  <a:lumOff val="40000"/>
                </a:srgbClr>
              </a:solidFill>
            </a:endParaRPr>
          </a:p>
        </p:txBody>
      </p:sp>
      <p:sp>
        <p:nvSpPr>
          <p:cNvPr id="6" name="Slide Number Placeholder 5"/>
          <p:cNvSpPr>
            <a:spLocks noGrp="1"/>
          </p:cNvSpPr>
          <p:nvPr>
            <p:ph type="sldNum" sz="quarter" idx="12"/>
          </p:nvPr>
        </p:nvSpPr>
        <p:spPr>
          <a:xfrm>
            <a:off x="11278949" y="6556248"/>
            <a:ext cx="381760" cy="182880"/>
          </a:xfrm>
          <a:prstGeom prst="rect">
            <a:avLst/>
          </a:prstGeom>
        </p:spPr>
        <p:txBody>
          <a:bodyPr/>
          <a:lstStyle>
            <a:lvl1pPr>
              <a:defRPr>
                <a:solidFill>
                  <a:schemeClr val="bg1">
                    <a:lumMod val="60000"/>
                    <a:lumOff val="40000"/>
                  </a:schemeClr>
                </a:solidFill>
              </a:defRPr>
            </a:lvl1pPr>
          </a:lstStyle>
          <a:p>
            <a:pPr latinLnBrk="0"/>
            <a:fld id="{C51EAA63-D034-42AE-91FA-B13B9518C7BE}" type="slidenum">
              <a:rPr lang="en-US" altLang="ko-KR" smtClean="0">
                <a:solidFill>
                  <a:srgbClr val="5F5F5F">
                    <a:lumMod val="60000"/>
                    <a:lumOff val="40000"/>
                  </a:srgbClr>
                </a:solidFill>
              </a:rPr>
              <a:pPr latinLnBrk="0"/>
              <a:t>‹#›</a:t>
            </a:fld>
            <a:endParaRPr lang="en-US" altLang="ko-KR">
              <a:solidFill>
                <a:srgbClr val="5F5F5F">
                  <a:lumMod val="60000"/>
                  <a:lumOff val="40000"/>
                </a:srgbClr>
              </a:solidFill>
            </a:endParaRPr>
          </a:p>
        </p:txBody>
      </p:sp>
      <p:pic>
        <p:nvPicPr>
          <p:cNvPr id="19" name="Picture 18"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41200937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7" name="Picture 12" descr="7777777"/>
          <p:cNvPicPr>
            <a:picLocks noChangeAspect="1" noChangeArrowheads="1"/>
          </p:cNvPicPr>
          <p:nvPr userDrawn="1"/>
        </p:nvPicPr>
        <p:blipFill>
          <a:blip r:embed="rId36" cstate="print"/>
          <a:srcRect t="46555"/>
          <a:stretch>
            <a:fillRect/>
          </a:stretch>
        </p:blipFill>
        <p:spPr bwMode="auto">
          <a:xfrm>
            <a:off x="-3174" y="-28472"/>
            <a:ext cx="12195175" cy="793176"/>
          </a:xfrm>
          <a:prstGeom prst="rect">
            <a:avLst/>
          </a:prstGeom>
          <a:noFill/>
          <a:ln w="9525">
            <a:noFill/>
            <a:miter lim="800000"/>
            <a:headEnd/>
            <a:tailEnd/>
          </a:ln>
        </p:spPr>
      </p:pic>
      <p:sp>
        <p:nvSpPr>
          <p:cNvPr id="2" name="Title Placeholder 1"/>
          <p:cNvSpPr>
            <a:spLocks noGrp="1"/>
          </p:cNvSpPr>
          <p:nvPr>
            <p:ph type="title"/>
          </p:nvPr>
        </p:nvSpPr>
        <p:spPr>
          <a:xfrm>
            <a:off x="531950" y="305102"/>
            <a:ext cx="11128098" cy="531610"/>
          </a:xfrm>
          <a:prstGeom prst="rect">
            <a:avLst/>
          </a:prstGeom>
        </p:spPr>
        <p:txBody>
          <a:bodyPr vert="horz" lIns="0" tIns="0" rIns="0" bIns="0" rtlCol="0" anchor="ctr">
            <a:noAutofit/>
          </a:bodyPr>
          <a:lstStyle/>
          <a:p>
            <a:r>
              <a:rPr lang="ko-KR" altLang="en-US" smtClean="0"/>
              <a:t>마스터 제목 스타일 편집</a:t>
            </a:r>
            <a:endParaRPr dirty="0"/>
          </a:p>
        </p:txBody>
      </p:sp>
      <p:sp>
        <p:nvSpPr>
          <p:cNvPr id="3" name="Text Placeholder 2"/>
          <p:cNvSpPr>
            <a:spLocks noGrp="1"/>
          </p:cNvSpPr>
          <p:nvPr>
            <p:ph type="body" idx="1"/>
          </p:nvPr>
        </p:nvSpPr>
        <p:spPr>
          <a:xfrm>
            <a:off x="531289" y="1524001"/>
            <a:ext cx="11129420" cy="4419600"/>
          </a:xfrm>
          <a:prstGeom prst="rect">
            <a:avLst/>
          </a:prstGeom>
        </p:spPr>
        <p:txBody>
          <a:bodyPr vert="horz" lIns="0" tIns="0" rIns="0" bIns="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smtClean="0"/>
          </a:p>
        </p:txBody>
      </p:sp>
      <p:sp>
        <p:nvSpPr>
          <p:cNvPr id="13" name="직사각형 12"/>
          <p:cNvSpPr/>
          <p:nvPr userDrawn="1"/>
        </p:nvSpPr>
        <p:spPr>
          <a:xfrm>
            <a:off x="524909" y="6459717"/>
            <a:ext cx="2844675" cy="216024"/>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ko-KR" altLang="en-US" sz="1200" b="1" i="0" u="none" strike="noStrike" kern="1200" cap="none" spc="0" normalizeH="0" baseline="0" noProof="0" dirty="0" err="1" smtClean="0">
                <a:ln>
                  <a:noFill/>
                </a:ln>
                <a:solidFill>
                  <a:srgbClr val="8A133B">
                    <a:lumMod val="60000"/>
                    <a:lumOff val="40000"/>
                  </a:srgbClr>
                </a:solidFill>
                <a:effectLst/>
                <a:uLnTx/>
                <a:uFillTx/>
                <a:latin typeface="Calibri"/>
                <a:ea typeface="맑은 고딕" panose="020B0503020000020004" pitchFamily="50" charset="-127"/>
                <a:cs typeface="+mn-cs"/>
              </a:rPr>
              <a:t>파이썬</a:t>
            </a:r>
            <a:r>
              <a:rPr kumimoji="0" lang="ko-KR" altLang="en-US" sz="1200" b="1" i="0" u="none" strike="noStrike" kern="1200" cap="none" spc="0" normalizeH="0" baseline="0" noProof="0" smtClean="0">
                <a:ln>
                  <a:noFill/>
                </a:ln>
                <a:solidFill>
                  <a:srgbClr val="8A133B">
                    <a:lumMod val="60000"/>
                    <a:lumOff val="40000"/>
                  </a:srgbClr>
                </a:solidFill>
                <a:effectLst/>
                <a:uLnTx/>
                <a:uFillTx/>
                <a:latin typeface="Calibri"/>
                <a:ea typeface="맑은 고딕" panose="020B0503020000020004" pitchFamily="50" charset="-127"/>
                <a:cs typeface="+mn-cs"/>
              </a:rPr>
              <a:t> 딥러닝 컴퓨터 비전</a:t>
            </a:r>
            <a:endParaRPr kumimoji="0" lang="ko-KR" altLang="en-US" sz="1200" b="1" i="0" u="none" strike="noStrike" kern="1200" cap="none" spc="0" normalizeH="0" baseline="0" noProof="0">
              <a:ln>
                <a:noFill/>
              </a:ln>
              <a:solidFill>
                <a:srgbClr val="8A133B">
                  <a:lumMod val="60000"/>
                  <a:lumOff val="40000"/>
                </a:srgbClr>
              </a:solidFill>
              <a:effectLst/>
              <a:uLnTx/>
              <a:uFillTx/>
              <a:latin typeface="Calibri"/>
              <a:ea typeface="맑은 고딕" panose="020B0503020000020004" pitchFamily="50" charset="-127"/>
              <a:cs typeface="+mn-cs"/>
            </a:endParaRPr>
          </a:p>
        </p:txBody>
      </p:sp>
      <p:sp>
        <p:nvSpPr>
          <p:cNvPr id="20" name="Rectangle 9"/>
          <p:cNvSpPr>
            <a:spLocks noChangeArrowheads="1"/>
          </p:cNvSpPr>
          <p:nvPr userDrawn="1"/>
        </p:nvSpPr>
        <p:spPr bwMode="auto">
          <a:xfrm flipV="1">
            <a:off x="3909" y="0"/>
            <a:ext cx="12193220" cy="100112"/>
          </a:xfrm>
          <a:prstGeom prst="rect">
            <a:avLst/>
          </a:prstGeom>
          <a:solidFill>
            <a:srgbClr val="C3004D"/>
          </a:solidFill>
          <a:ln w="9525">
            <a:noFill/>
            <a:miter lim="800000"/>
            <a:headEnd/>
            <a:tailEnd/>
          </a:ln>
        </p:spPr>
        <p:txBody>
          <a:bodyPr rot="10800000" wrap="none" lIns="33057" tIns="33057" rIns="33057" bIns="33057" anchor="ctr"/>
          <a:lstStyle/>
          <a:p>
            <a:pPr marL="0" marR="0" lvl="0" indent="0" algn="ctr" defTabSz="839735" rtl="0" eaLnBrk="1" fontAlgn="auto" latinLnBrk="0" hangingPunct="1">
              <a:lnSpc>
                <a:spcPct val="100000"/>
              </a:lnSpc>
              <a:spcBef>
                <a:spcPts val="0"/>
              </a:spcBef>
              <a:spcAft>
                <a:spcPts val="0"/>
              </a:spcAft>
              <a:buClrTx/>
              <a:buSzTx/>
              <a:buFontTx/>
              <a:buNone/>
              <a:tabLst/>
              <a:defRPr/>
            </a:pPr>
            <a:endParaRPr kumimoji="0" lang="ko-KR" altLang="ko-KR" sz="1700" b="0" i="0" u="none" strike="noStrike" kern="1200" cap="none" spc="0" normalizeH="0" baseline="0" noProof="0" dirty="0">
              <a:ln>
                <a:noFill/>
              </a:ln>
              <a:solidFill>
                <a:srgbClr val="000000"/>
              </a:solidFill>
              <a:effectLst/>
              <a:uLnTx/>
              <a:uFillTx/>
              <a:latin typeface="맑은 고딕" pitchFamily="50" charset="-127"/>
              <a:ea typeface="맑은 고딕" pitchFamily="50" charset="-127"/>
              <a:cs typeface="+mn-cs"/>
            </a:endParaRPr>
          </a:p>
        </p:txBody>
      </p:sp>
      <p:sp>
        <p:nvSpPr>
          <p:cNvPr id="21" name="Rectangle 10"/>
          <p:cNvSpPr>
            <a:spLocks noChangeArrowheads="1"/>
          </p:cNvSpPr>
          <p:nvPr userDrawn="1"/>
        </p:nvSpPr>
        <p:spPr bwMode="auto">
          <a:xfrm flipV="1">
            <a:off x="2608" y="969694"/>
            <a:ext cx="12195174" cy="33338"/>
          </a:xfrm>
          <a:prstGeom prst="rect">
            <a:avLst/>
          </a:prstGeom>
          <a:solidFill>
            <a:srgbClr val="BFBFBF"/>
          </a:solidFill>
          <a:ln w="12700" cap="rnd">
            <a:noFill/>
            <a:prstDash val="sysDot"/>
            <a:miter lim="800000"/>
            <a:headEnd/>
            <a:tailEnd/>
          </a:ln>
        </p:spPr>
        <p:txBody>
          <a:bodyPr rot="10800000" wrap="none" lIns="83964" tIns="41982" rIns="83964" bIns="41982" anchor="ctr"/>
          <a:lstStyle/>
          <a:p>
            <a:pPr marL="0" marR="0" lvl="0" indent="0" algn="l" defTabSz="839735" rtl="0" eaLnBrk="1" fontAlgn="auto" latinLnBrk="0" hangingPunct="1">
              <a:lnSpc>
                <a:spcPct val="100000"/>
              </a:lnSpc>
              <a:spcBef>
                <a:spcPts val="0"/>
              </a:spcBef>
              <a:spcAft>
                <a:spcPts val="0"/>
              </a:spcAft>
              <a:buClrTx/>
              <a:buSzTx/>
              <a:buFontTx/>
              <a:buNone/>
              <a:tabLst/>
              <a:defRPr/>
            </a:pPr>
            <a:endParaRPr kumimoji="0" lang="ko-KR" altLang="en-US" sz="1700" b="0" i="0" u="none" strike="noStrike" kern="1200" cap="none" spc="0" normalizeH="0" baseline="0" noProof="0" dirty="0">
              <a:ln>
                <a:noFill/>
              </a:ln>
              <a:solidFill>
                <a:srgbClr val="000000"/>
              </a:solidFill>
              <a:effectLst/>
              <a:uLnTx/>
              <a:uFillTx/>
              <a:latin typeface="맑은 고딕" pitchFamily="50" charset="-127"/>
              <a:ea typeface="맑은 고딕" pitchFamily="50" charset="-127"/>
              <a:cs typeface="+mn-cs"/>
            </a:endParaRPr>
          </a:p>
        </p:txBody>
      </p:sp>
    </p:spTree>
    <p:extLst>
      <p:ext uri="{BB962C8B-B14F-4D97-AF65-F5344CB8AC3E}">
        <p14:creationId xmlns:p14="http://schemas.microsoft.com/office/powerpoint/2010/main" val="14197995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1"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1"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1"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1"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1"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1"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1"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1"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1"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hyperlink" Target="https://www.dropbox.com/s/kqoxr10l3rkstqd/windows_v1.8.0.zip?dl=1"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mtClean="0"/>
              <a:t>LabelImg - </a:t>
            </a:r>
            <a:r>
              <a:rPr lang="en-US" altLang="ko-KR" sz="2800"/>
              <a:t>Object Detection</a:t>
            </a:r>
            <a:r>
              <a:rPr lang="ko-KR" altLang="en-US" sz="2800"/>
              <a:t>용 </a:t>
            </a:r>
            <a:r>
              <a:rPr lang="en-US" altLang="ko-KR" sz="2800"/>
              <a:t>Annotation</a:t>
            </a:r>
            <a:r>
              <a:rPr lang="ko-KR" altLang="en-US" sz="2800"/>
              <a:t>을 만들 수 있는 툴</a:t>
            </a:r>
          </a:p>
        </p:txBody>
      </p:sp>
      <p:pic>
        <p:nvPicPr>
          <p:cNvPr id="4" name="그림 3"/>
          <p:cNvPicPr>
            <a:picLocks noChangeAspect="1"/>
          </p:cNvPicPr>
          <p:nvPr/>
        </p:nvPicPr>
        <p:blipFill>
          <a:blip r:embed="rId3"/>
          <a:stretch>
            <a:fillRect/>
          </a:stretch>
        </p:blipFill>
        <p:spPr>
          <a:xfrm>
            <a:off x="539662" y="2996952"/>
            <a:ext cx="5424045" cy="2952328"/>
          </a:xfrm>
          <a:prstGeom prst="rect">
            <a:avLst/>
          </a:prstGeom>
        </p:spPr>
      </p:pic>
      <p:sp>
        <p:nvSpPr>
          <p:cNvPr id="6" name="직사각형 5"/>
          <p:cNvSpPr/>
          <p:nvPr/>
        </p:nvSpPr>
        <p:spPr>
          <a:xfrm>
            <a:off x="8040216" y="1347893"/>
            <a:ext cx="1800200" cy="432048"/>
          </a:xfrm>
          <a:prstGeom prst="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0">
              <a:lnSpc>
                <a:spcPct val="90000"/>
              </a:lnSpc>
            </a:pPr>
            <a:r>
              <a:rPr lang="ko-KR" altLang="en-US">
                <a:solidFill>
                  <a:srgbClr val="FFFFFF"/>
                </a:solidFill>
                <a:latin typeface="Calibri"/>
                <a:ea typeface="맑은 고딕" panose="020B0503020000020004" pitchFamily="50" charset="-127"/>
              </a:rPr>
              <a:t>설치 방법</a:t>
            </a:r>
            <a:endParaRPr lang="ko-KR" altLang="en-US">
              <a:solidFill>
                <a:srgbClr val="FFFFFF"/>
              </a:solidFill>
              <a:latin typeface="Calibri"/>
              <a:ea typeface="맑은 고딕" panose="020B0503020000020004" pitchFamily="50" charset="-127"/>
            </a:endParaRPr>
          </a:p>
        </p:txBody>
      </p:sp>
      <p:sp>
        <p:nvSpPr>
          <p:cNvPr id="7" name="TextBox 6"/>
          <p:cNvSpPr txBox="1"/>
          <p:nvPr/>
        </p:nvSpPr>
        <p:spPr>
          <a:xfrm>
            <a:off x="1919536" y="1268760"/>
            <a:ext cx="2664296" cy="432048"/>
          </a:xfrm>
          <a:prstGeom prst="rect">
            <a:avLst/>
          </a:prstGeom>
          <a:ln/>
        </p:spPr>
        <p:style>
          <a:lnRef idx="1">
            <a:schemeClr val="accent4"/>
          </a:lnRef>
          <a:fillRef idx="3">
            <a:schemeClr val="accent4"/>
          </a:fillRef>
          <a:effectRef idx="2">
            <a:schemeClr val="accent4"/>
          </a:effectRef>
          <a:fontRef idx="minor">
            <a:schemeClr val="lt1"/>
          </a:fontRef>
        </p:style>
        <p:txBody>
          <a:bodyPr wrap="none" lIns="0" tIns="0" rIns="0" bIns="0" rtlCol="0">
            <a:noAutofit/>
          </a:bodyPr>
          <a:lstStyle/>
          <a:p>
            <a:pPr algn="ctr" latinLnBrk="0">
              <a:lnSpc>
                <a:spcPct val="110000"/>
              </a:lnSpc>
            </a:pPr>
            <a:r>
              <a:rPr lang="en-US" altLang="ko-KR" sz="2000" b="1">
                <a:solidFill>
                  <a:srgbClr val="FFFFFF"/>
                </a:solidFill>
                <a:latin typeface="Calibri"/>
                <a:ea typeface="맑은 고딕" panose="020B0503020000020004" pitchFamily="50" charset="-127"/>
              </a:rPr>
              <a:t>LabelImg</a:t>
            </a:r>
            <a:endParaRPr lang="ko-KR" altLang="en-US" sz="2000" b="1">
              <a:solidFill>
                <a:srgbClr val="FFFFFF"/>
              </a:solidFill>
              <a:latin typeface="Calibri"/>
              <a:ea typeface="맑은 고딕" panose="020B0503020000020004" pitchFamily="50" charset="-127"/>
            </a:endParaRPr>
          </a:p>
        </p:txBody>
      </p:sp>
      <p:sp>
        <p:nvSpPr>
          <p:cNvPr id="8" name="TextBox 7"/>
          <p:cNvSpPr txBox="1"/>
          <p:nvPr/>
        </p:nvSpPr>
        <p:spPr>
          <a:xfrm>
            <a:off x="533400" y="1844824"/>
            <a:ext cx="5490592" cy="914400"/>
          </a:xfrm>
          <a:prstGeom prst="rect">
            <a:avLst/>
          </a:prstGeom>
          <a:noFill/>
        </p:spPr>
        <p:txBody>
          <a:bodyPr wrap="square" lIns="0" tIns="0" rIns="0" bIns="0" rtlCol="0">
            <a:noAutofit/>
          </a:bodyPr>
          <a:lstStyle>
            <a:defPPr>
              <a:defRPr lang="en-US"/>
            </a:defPPr>
            <a:lvl1pPr>
              <a:lnSpc>
                <a:spcPct val="110000"/>
              </a:lnSpc>
            </a:lvl1pPr>
          </a:lstStyle>
          <a:p>
            <a:pPr latinLnBrk="0"/>
            <a:r>
              <a:rPr lang="en-US" altLang="ko-KR">
                <a:solidFill>
                  <a:srgbClr val="5F5F5F"/>
                </a:solidFill>
                <a:latin typeface="Calibri"/>
                <a:ea typeface="맑은 고딕" panose="020B0503020000020004" pitchFamily="50" charset="-127"/>
              </a:rPr>
              <a:t>Python</a:t>
            </a:r>
            <a:r>
              <a:rPr lang="ko-KR" altLang="en-US">
                <a:solidFill>
                  <a:srgbClr val="5F5F5F"/>
                </a:solidFill>
                <a:latin typeface="Calibri"/>
                <a:ea typeface="맑은 고딕" panose="020B0503020000020004" pitchFamily="50" charset="-127"/>
              </a:rPr>
              <a:t>과 </a:t>
            </a:r>
            <a:r>
              <a:rPr lang="en-US" altLang="ko-KR">
                <a:solidFill>
                  <a:srgbClr val="5F5F5F"/>
                </a:solidFill>
                <a:latin typeface="Calibri"/>
                <a:ea typeface="맑은 고딕" panose="020B0503020000020004" pitchFamily="50" charset="-127"/>
              </a:rPr>
              <a:t>PyQt</a:t>
            </a:r>
            <a:r>
              <a:rPr lang="ko-KR" altLang="en-US">
                <a:solidFill>
                  <a:srgbClr val="5F5F5F"/>
                </a:solidFill>
                <a:latin typeface="Calibri"/>
                <a:ea typeface="맑은 고딕" panose="020B0503020000020004" pitchFamily="50" charset="-127"/>
              </a:rPr>
              <a:t>를 </a:t>
            </a:r>
            <a:r>
              <a:rPr lang="en-US" altLang="ko-KR">
                <a:solidFill>
                  <a:srgbClr val="5F5F5F"/>
                </a:solidFill>
                <a:latin typeface="Calibri"/>
                <a:ea typeface="맑은 고딕" panose="020B0503020000020004" pitchFamily="50" charset="-127"/>
              </a:rPr>
              <a:t>GUI</a:t>
            </a:r>
            <a:r>
              <a:rPr lang="ko-KR" altLang="en-US">
                <a:solidFill>
                  <a:srgbClr val="5F5F5F"/>
                </a:solidFill>
                <a:latin typeface="Calibri"/>
                <a:ea typeface="맑은 고딕" panose="020B0503020000020004" pitchFamily="50" charset="-127"/>
              </a:rPr>
              <a:t> 기반으로 만들어졌으며</a:t>
            </a:r>
            <a:r>
              <a:rPr lang="en-US" altLang="ko-KR">
                <a:solidFill>
                  <a:srgbClr val="5F5F5F"/>
                </a:solidFill>
                <a:latin typeface="Calibri"/>
                <a:ea typeface="맑은 고딕" panose="020B0503020000020004" pitchFamily="50" charset="-127"/>
              </a:rPr>
              <a:t>,</a:t>
            </a:r>
            <a:r>
              <a:rPr lang="ko-KR" altLang="en-US">
                <a:solidFill>
                  <a:srgbClr val="5F5F5F"/>
                </a:solidFill>
                <a:latin typeface="Calibri"/>
                <a:ea typeface="맑은 고딕" panose="020B0503020000020004" pitchFamily="50" charset="-127"/>
              </a:rPr>
              <a:t> </a:t>
            </a:r>
            <a:r>
              <a:rPr lang="en-US" altLang="ko-KR">
                <a:solidFill>
                  <a:srgbClr val="5F5F5F"/>
                </a:solidFill>
                <a:latin typeface="Calibri"/>
                <a:ea typeface="맑은 고딕" panose="020B0503020000020004" pitchFamily="50" charset="-127"/>
              </a:rPr>
              <a:t>Object Detection</a:t>
            </a:r>
            <a:r>
              <a:rPr lang="ko-KR" altLang="en-US">
                <a:solidFill>
                  <a:srgbClr val="5F5F5F"/>
                </a:solidFill>
                <a:latin typeface="Calibri"/>
                <a:ea typeface="맑은 고딕" panose="020B0503020000020004" pitchFamily="50" charset="-127"/>
              </a:rPr>
              <a:t>용 </a:t>
            </a:r>
            <a:r>
              <a:rPr lang="en-US" altLang="ko-KR">
                <a:solidFill>
                  <a:srgbClr val="5F5F5F"/>
                </a:solidFill>
                <a:latin typeface="Calibri"/>
                <a:ea typeface="맑은 고딕" panose="020B0503020000020004" pitchFamily="50" charset="-127"/>
              </a:rPr>
              <a:t>Annotation</a:t>
            </a:r>
            <a:r>
              <a:rPr lang="ko-KR" altLang="en-US">
                <a:solidFill>
                  <a:srgbClr val="5F5F5F"/>
                </a:solidFill>
                <a:latin typeface="Calibri"/>
                <a:ea typeface="맑은 고딕" panose="020B0503020000020004" pitchFamily="50" charset="-127"/>
              </a:rPr>
              <a:t>을 만들 수 있는 툴</a:t>
            </a:r>
          </a:p>
        </p:txBody>
      </p:sp>
      <p:sp>
        <p:nvSpPr>
          <p:cNvPr id="9" name="TextBox 8"/>
          <p:cNvSpPr txBox="1"/>
          <p:nvPr/>
        </p:nvSpPr>
        <p:spPr>
          <a:xfrm>
            <a:off x="6528048" y="2204864"/>
            <a:ext cx="5472608" cy="1343000"/>
          </a:xfrm>
          <a:prstGeom prst="rect">
            <a:avLst/>
          </a:prstGeom>
          <a:noFill/>
        </p:spPr>
        <p:txBody>
          <a:bodyPr wrap="square" lIns="0" tIns="0" rIns="0" bIns="0" rtlCol="0">
            <a:noAutofit/>
          </a:bodyPr>
          <a:lstStyle>
            <a:defPPr>
              <a:defRPr lang="en-US"/>
            </a:defPPr>
            <a:lvl1pPr>
              <a:lnSpc>
                <a:spcPct val="110000"/>
              </a:lnSpc>
            </a:lvl1pPr>
          </a:lstStyle>
          <a:p>
            <a:pPr marL="285750" indent="-285750" latinLnBrk="0">
              <a:buFont typeface="Arial" panose="020B0604020202020204" pitchFamily="34" charset="0"/>
              <a:buChar char="•"/>
            </a:pPr>
            <a:r>
              <a:rPr lang="en-US" altLang="ko-KR" sz="1600">
                <a:solidFill>
                  <a:srgbClr val="5F5F5F"/>
                </a:solidFill>
                <a:latin typeface="Calibri"/>
                <a:ea typeface="맑은 고딕" panose="020B0503020000020004" pitchFamily="50" charset="-127"/>
              </a:rPr>
              <a:t>Python3</a:t>
            </a:r>
            <a:r>
              <a:rPr lang="en-US" altLang="ko-KR" sz="1600">
                <a:solidFill>
                  <a:srgbClr val="5F5F5F"/>
                </a:solidFill>
                <a:latin typeface="Calibri"/>
                <a:ea typeface="맑은 고딕" panose="020B0503020000020004" pitchFamily="50" charset="-127"/>
              </a:rPr>
              <a:t>, pyqt5, lxml </a:t>
            </a:r>
            <a:r>
              <a:rPr lang="ko-KR" altLang="en-US" sz="1600">
                <a:solidFill>
                  <a:srgbClr val="5F5F5F"/>
                </a:solidFill>
                <a:latin typeface="Calibri"/>
                <a:ea typeface="맑은 고딕" panose="020B0503020000020004" pitchFamily="50" charset="-127"/>
              </a:rPr>
              <a:t>패키지가 필요</a:t>
            </a:r>
            <a:r>
              <a:rPr lang="en-US" altLang="ko-KR" sz="1600">
                <a:solidFill>
                  <a:srgbClr val="5F5F5F"/>
                </a:solidFill>
                <a:latin typeface="Calibri"/>
                <a:ea typeface="맑은 고딕" panose="020B0503020000020004" pitchFamily="50" charset="-127"/>
              </a:rPr>
              <a:t>. Anaconda</a:t>
            </a:r>
            <a:r>
              <a:rPr lang="ko-KR" altLang="en-US" sz="1600">
                <a:solidFill>
                  <a:srgbClr val="5F5F5F"/>
                </a:solidFill>
                <a:latin typeface="Calibri"/>
                <a:ea typeface="맑은 고딕" panose="020B0503020000020004" pitchFamily="50" charset="-127"/>
              </a:rPr>
              <a:t>를 설치하면 기본으로 위 패키지가 설치 되어 있음</a:t>
            </a:r>
            <a:r>
              <a:rPr lang="en-US" altLang="ko-KR" sz="1600">
                <a:solidFill>
                  <a:srgbClr val="5F5F5F"/>
                </a:solidFill>
                <a:latin typeface="Calibri"/>
                <a:ea typeface="맑은 고딕" panose="020B0503020000020004" pitchFamily="50" charset="-127"/>
              </a:rPr>
              <a:t>. </a:t>
            </a:r>
          </a:p>
          <a:p>
            <a:pPr marL="285750" indent="-285750" latinLnBrk="0">
              <a:buFont typeface="Arial" panose="020B0604020202020204" pitchFamily="34" charset="0"/>
              <a:buChar char="•"/>
            </a:pPr>
            <a:r>
              <a:rPr lang="en-US" altLang="ko-KR" sz="1600">
                <a:solidFill>
                  <a:srgbClr val="5F5F5F"/>
                </a:solidFill>
                <a:latin typeface="Calibri"/>
                <a:ea typeface="맑은 고딕" panose="020B0503020000020004" pitchFamily="50" charset="-127"/>
                <a:hlinkClick r:id="rId4"/>
              </a:rPr>
              <a:t>https://</a:t>
            </a:r>
            <a:r>
              <a:rPr lang="en-US" altLang="ko-KR" sz="1600">
                <a:solidFill>
                  <a:srgbClr val="5F5F5F"/>
                </a:solidFill>
                <a:latin typeface="Calibri"/>
                <a:ea typeface="맑은 고딕" panose="020B0503020000020004" pitchFamily="50" charset="-127"/>
                <a:hlinkClick r:id="rId4"/>
              </a:rPr>
              <a:t>www.dropbox.com/s/kqoxr10l3rkstqd/windows_v1.8.0.zip?dl=1</a:t>
            </a:r>
            <a:r>
              <a:rPr lang="en-US" altLang="ko-KR" sz="1600">
                <a:solidFill>
                  <a:srgbClr val="5F5F5F"/>
                </a:solidFill>
                <a:latin typeface="Calibri"/>
                <a:ea typeface="맑은 고딕" panose="020B0503020000020004" pitchFamily="50" charset="-127"/>
              </a:rPr>
              <a:t> </a:t>
            </a:r>
            <a:r>
              <a:rPr lang="ko-KR" altLang="en-US" sz="1600">
                <a:solidFill>
                  <a:srgbClr val="5F5F5F"/>
                </a:solidFill>
                <a:latin typeface="Calibri"/>
                <a:ea typeface="맑은 고딕" panose="020B0503020000020004" pitchFamily="50" charset="-127"/>
              </a:rPr>
              <a:t>에 접속하여 압축 파일을 다운로드 받은 후 압축을 푼 뒤 </a:t>
            </a:r>
            <a:r>
              <a:rPr lang="en-US" altLang="ko-KR" sz="1600">
                <a:solidFill>
                  <a:srgbClr val="5F5F5F"/>
                </a:solidFill>
                <a:latin typeface="Calibri"/>
                <a:ea typeface="맑은 고딕" panose="020B0503020000020004" pitchFamily="50" charset="-127"/>
              </a:rPr>
              <a:t>labelimg.exe </a:t>
            </a:r>
            <a:r>
              <a:rPr lang="ko-KR" altLang="en-US" sz="1600">
                <a:solidFill>
                  <a:srgbClr val="5F5F5F"/>
                </a:solidFill>
                <a:latin typeface="Calibri"/>
                <a:ea typeface="맑은 고딕" panose="020B0503020000020004" pitchFamily="50" charset="-127"/>
              </a:rPr>
              <a:t>파일을 실행 </a:t>
            </a:r>
            <a:r>
              <a:rPr lang="en-US" altLang="ko-KR" sz="1600">
                <a:solidFill>
                  <a:srgbClr val="5F5F5F"/>
                </a:solidFill>
                <a:latin typeface="Calibri"/>
                <a:ea typeface="맑은 고딕" panose="020B0503020000020004" pitchFamily="50" charset="-127"/>
              </a:rPr>
              <a:t> </a:t>
            </a:r>
            <a:endParaRPr lang="ko-KR" altLang="en-US" sz="1600">
              <a:solidFill>
                <a:srgbClr val="5F5F5F"/>
              </a:solidFill>
              <a:latin typeface="Calibri"/>
              <a:ea typeface="맑은 고딕" panose="020B0503020000020004" pitchFamily="50" charset="-127"/>
            </a:endParaRPr>
          </a:p>
        </p:txBody>
      </p:sp>
      <p:sp>
        <p:nvSpPr>
          <p:cNvPr id="11" name="직사각형 10"/>
          <p:cNvSpPr/>
          <p:nvPr/>
        </p:nvSpPr>
        <p:spPr>
          <a:xfrm>
            <a:off x="6384033" y="1781346"/>
            <a:ext cx="1082027" cy="369332"/>
          </a:xfrm>
          <a:prstGeom prst="rect">
            <a:avLst/>
          </a:prstGeom>
        </p:spPr>
        <p:txBody>
          <a:bodyPr wrap="none">
            <a:spAutoFit/>
          </a:bodyPr>
          <a:lstStyle/>
          <a:p>
            <a:pPr latinLnBrk="0"/>
            <a:r>
              <a:rPr lang="en-US" altLang="ko-KR" b="1">
                <a:solidFill>
                  <a:srgbClr val="5F5F5F"/>
                </a:solidFill>
                <a:latin typeface="Calibri"/>
                <a:ea typeface="맑은 고딕" panose="020B0503020000020004" pitchFamily="50" charset="-127"/>
              </a:rPr>
              <a:t>Windows</a:t>
            </a:r>
          </a:p>
        </p:txBody>
      </p:sp>
      <p:sp>
        <p:nvSpPr>
          <p:cNvPr id="12" name="TextBox 11"/>
          <p:cNvSpPr txBox="1"/>
          <p:nvPr/>
        </p:nvSpPr>
        <p:spPr>
          <a:xfrm>
            <a:off x="6528048" y="4055124"/>
            <a:ext cx="5472608" cy="1318093"/>
          </a:xfrm>
          <a:prstGeom prst="rect">
            <a:avLst/>
          </a:prstGeom>
          <a:noFill/>
        </p:spPr>
        <p:txBody>
          <a:bodyPr wrap="square" lIns="0" tIns="0" rIns="0" bIns="0" rtlCol="0">
            <a:noAutofit/>
          </a:bodyPr>
          <a:lstStyle>
            <a:defPPr>
              <a:defRPr lang="en-US"/>
            </a:defPPr>
            <a:lvl1pPr marL="285750" indent="-285750">
              <a:lnSpc>
                <a:spcPct val="110000"/>
              </a:lnSpc>
              <a:buFont typeface="Arial" panose="020B0604020202020204" pitchFamily="34" charset="0"/>
              <a:buChar char="•"/>
              <a:defRPr sz="1600"/>
            </a:lvl1pPr>
          </a:lstStyle>
          <a:p>
            <a:pPr latinLnBrk="0"/>
            <a:r>
              <a:rPr lang="en-US" altLang="ko-KR">
                <a:solidFill>
                  <a:srgbClr val="5F5F5F"/>
                </a:solidFill>
                <a:latin typeface="Calibri"/>
                <a:ea typeface="맑은 고딕" panose="020B0503020000020004" pitchFamily="50" charset="-127"/>
              </a:rPr>
              <a:t>Pip</a:t>
            </a:r>
            <a:r>
              <a:rPr lang="ko-KR" altLang="en-US">
                <a:solidFill>
                  <a:srgbClr val="5F5F5F"/>
                </a:solidFill>
                <a:latin typeface="Calibri"/>
                <a:ea typeface="맑은 고딕" panose="020B0503020000020004" pitchFamily="50" charset="-127"/>
              </a:rPr>
              <a:t>를 통해 </a:t>
            </a:r>
            <a:r>
              <a:rPr lang="en-US" altLang="ko-KR">
                <a:solidFill>
                  <a:srgbClr val="5F5F5F"/>
                </a:solidFill>
                <a:latin typeface="Calibri"/>
                <a:ea typeface="맑은 고딕" panose="020B0503020000020004" pitchFamily="50" charset="-127"/>
              </a:rPr>
              <a:t>labelimg</a:t>
            </a:r>
            <a:r>
              <a:rPr lang="ko-KR" altLang="en-US">
                <a:solidFill>
                  <a:srgbClr val="5F5F5F"/>
                </a:solidFill>
                <a:latin typeface="Calibri"/>
                <a:ea typeface="맑은 고딕" panose="020B0503020000020004" pitchFamily="50" charset="-127"/>
              </a:rPr>
              <a:t>를 설치</a:t>
            </a:r>
            <a:endParaRPr lang="en-US" altLang="ko-KR">
              <a:solidFill>
                <a:srgbClr val="5F5F5F"/>
              </a:solidFill>
              <a:latin typeface="Calibri"/>
              <a:ea typeface="맑은 고딕" panose="020B0503020000020004" pitchFamily="50" charset="-127"/>
            </a:endParaRPr>
          </a:p>
          <a:p>
            <a:pPr marL="0" indent="0" latinLnBrk="0">
              <a:buNone/>
            </a:pPr>
            <a:r>
              <a:rPr lang="en-US" altLang="ko-KR">
                <a:solidFill>
                  <a:srgbClr val="5F5F5F"/>
                </a:solidFill>
                <a:latin typeface="Calibri"/>
                <a:ea typeface="맑은 고딕" panose="020B0503020000020004" pitchFamily="50" charset="-127"/>
              </a:rPr>
              <a:t>      </a:t>
            </a:r>
            <a:r>
              <a:rPr lang="ko-KR" altLang="ko-KR">
                <a:solidFill>
                  <a:srgbClr val="5F5F5F"/>
                </a:solidFill>
                <a:latin typeface="Calibri"/>
                <a:ea typeface="맑은 고딕" panose="020B0503020000020004" pitchFamily="50" charset="-127"/>
              </a:rPr>
              <a:t>pip3 </a:t>
            </a:r>
            <a:r>
              <a:rPr lang="ko-KR" altLang="ko-KR">
                <a:solidFill>
                  <a:srgbClr val="5F5F5F"/>
                </a:solidFill>
                <a:latin typeface="Calibri"/>
                <a:ea typeface="맑은 고딕" panose="020B0503020000020004" pitchFamily="50" charset="-127"/>
              </a:rPr>
              <a:t>install labelimg </a:t>
            </a:r>
            <a:endParaRPr lang="en-US" altLang="ko-KR">
              <a:solidFill>
                <a:srgbClr val="5F5F5F"/>
              </a:solidFill>
              <a:latin typeface="Calibri"/>
              <a:ea typeface="맑은 고딕" panose="020B0503020000020004" pitchFamily="50" charset="-127"/>
            </a:endParaRPr>
          </a:p>
          <a:p>
            <a:pPr latinLnBrk="0"/>
            <a:r>
              <a:rPr lang="en-US" altLang="ko-KR">
                <a:solidFill>
                  <a:srgbClr val="5F5F5F"/>
                </a:solidFill>
                <a:latin typeface="Calibri"/>
                <a:ea typeface="맑은 고딕" panose="020B0503020000020004" pitchFamily="50" charset="-127"/>
              </a:rPr>
              <a:t>python </a:t>
            </a:r>
            <a:r>
              <a:rPr lang="ko-KR" altLang="en-US">
                <a:solidFill>
                  <a:srgbClr val="5F5F5F"/>
                </a:solidFill>
                <a:latin typeface="Calibri"/>
                <a:ea typeface="맑은 고딕" panose="020B0503020000020004" pitchFamily="50" charset="-127"/>
              </a:rPr>
              <a:t>명령어로 </a:t>
            </a:r>
            <a:r>
              <a:rPr lang="en-US" altLang="ko-KR">
                <a:solidFill>
                  <a:srgbClr val="5F5F5F"/>
                </a:solidFill>
                <a:latin typeface="Calibri"/>
                <a:ea typeface="맑은 고딕" panose="020B0503020000020004" pitchFamily="50" charset="-127"/>
              </a:rPr>
              <a:t>labelimg </a:t>
            </a:r>
            <a:r>
              <a:rPr lang="ko-KR" altLang="en-US">
                <a:solidFill>
                  <a:srgbClr val="5F5F5F"/>
                </a:solidFill>
                <a:latin typeface="Calibri"/>
                <a:ea typeface="맑은 고딕" panose="020B0503020000020004" pitchFamily="50" charset="-127"/>
              </a:rPr>
              <a:t>수행</a:t>
            </a:r>
            <a:endParaRPr lang="en-US" altLang="ko-KR">
              <a:solidFill>
                <a:srgbClr val="5F5F5F"/>
              </a:solidFill>
              <a:latin typeface="Calibri"/>
              <a:ea typeface="맑은 고딕" panose="020B0503020000020004" pitchFamily="50" charset="-127"/>
            </a:endParaRPr>
          </a:p>
          <a:p>
            <a:pPr marL="0" indent="0" latinLnBrk="0">
              <a:buNone/>
            </a:pPr>
            <a:r>
              <a:rPr lang="en-US" altLang="ko-KR">
                <a:solidFill>
                  <a:srgbClr val="5F5F5F"/>
                </a:solidFill>
                <a:latin typeface="Arial Unicode MS"/>
                <a:ea typeface="맑은 고딕" panose="020B0503020000020004" pitchFamily="50" charset="-127"/>
              </a:rPr>
              <a:t>    </a:t>
            </a:r>
            <a:r>
              <a:rPr lang="ko-KR" altLang="ko-KR">
                <a:solidFill>
                  <a:srgbClr val="5F5F5F"/>
                </a:solidFill>
                <a:latin typeface="Calibri"/>
                <a:ea typeface="맑은 고딕" panose="020B0503020000020004" pitchFamily="50" charset="-127"/>
              </a:rPr>
              <a:t>python3 </a:t>
            </a:r>
            <a:r>
              <a:rPr lang="ko-KR" altLang="ko-KR">
                <a:solidFill>
                  <a:srgbClr val="5F5F5F"/>
                </a:solidFill>
                <a:latin typeface="Calibri"/>
                <a:ea typeface="맑은 고딕" panose="020B0503020000020004" pitchFamily="50" charset="-127"/>
              </a:rPr>
              <a:t>labelimg</a:t>
            </a:r>
            <a:r>
              <a:rPr lang="ko-KR" altLang="ko-KR" sz="800">
                <a:solidFill>
                  <a:srgbClr val="5F5F5F"/>
                </a:solidFill>
                <a:latin typeface="Calibri"/>
                <a:ea typeface="맑은 고딕" panose="020B0503020000020004" pitchFamily="50" charset="-127"/>
              </a:rPr>
              <a:t> </a:t>
            </a:r>
            <a:endParaRPr lang="ko-KR" altLang="ko-KR" sz="3600">
              <a:solidFill>
                <a:srgbClr val="5F5F5F"/>
              </a:solidFill>
              <a:latin typeface="Calibri"/>
              <a:ea typeface="맑은 고딕" panose="020B0503020000020004" pitchFamily="50" charset="-127"/>
            </a:endParaRPr>
          </a:p>
          <a:p>
            <a:pPr marL="0" indent="0" latinLnBrk="0">
              <a:buNone/>
            </a:pPr>
            <a:endParaRPr lang="en-US" altLang="ko-KR">
              <a:solidFill>
                <a:srgbClr val="5F5F5F"/>
              </a:solidFill>
              <a:latin typeface="Calibri"/>
              <a:ea typeface="맑은 고딕" panose="020B0503020000020004" pitchFamily="50" charset="-127"/>
            </a:endParaRPr>
          </a:p>
          <a:p>
            <a:pPr latinLnBrk="0"/>
            <a:endParaRPr lang="ko-KR" altLang="ko-KR">
              <a:solidFill>
                <a:srgbClr val="5F5F5F"/>
              </a:solidFill>
              <a:latin typeface="Calibri"/>
              <a:ea typeface="맑은 고딕" panose="020B0503020000020004" pitchFamily="50" charset="-127"/>
            </a:endParaRPr>
          </a:p>
        </p:txBody>
      </p:sp>
      <p:sp>
        <p:nvSpPr>
          <p:cNvPr id="13" name="직사각형 12"/>
          <p:cNvSpPr/>
          <p:nvPr/>
        </p:nvSpPr>
        <p:spPr>
          <a:xfrm>
            <a:off x="6384033" y="3631605"/>
            <a:ext cx="691215" cy="369332"/>
          </a:xfrm>
          <a:prstGeom prst="rect">
            <a:avLst/>
          </a:prstGeom>
        </p:spPr>
        <p:txBody>
          <a:bodyPr wrap="none">
            <a:spAutoFit/>
          </a:bodyPr>
          <a:lstStyle/>
          <a:p>
            <a:pPr latinLnBrk="0"/>
            <a:r>
              <a:rPr lang="en-US" altLang="ko-KR" b="1">
                <a:solidFill>
                  <a:srgbClr val="5F5F5F"/>
                </a:solidFill>
                <a:latin typeface="Calibri"/>
                <a:ea typeface="맑은 고딕" panose="020B0503020000020004" pitchFamily="50" charset="-127"/>
              </a:rPr>
              <a:t>Linux</a:t>
            </a:r>
            <a:endParaRPr lang="en-US" altLang="ko-KR" b="1">
              <a:solidFill>
                <a:srgbClr val="5F5F5F"/>
              </a:solidFill>
              <a:latin typeface="Calibri"/>
              <a:ea typeface="맑은 고딕" panose="020B0503020000020004" pitchFamily="50" charset="-127"/>
            </a:endParaRPr>
          </a:p>
        </p:txBody>
      </p:sp>
    </p:spTree>
    <p:extLst>
      <p:ext uri="{BB962C8B-B14F-4D97-AF65-F5344CB8AC3E}">
        <p14:creationId xmlns:p14="http://schemas.microsoft.com/office/powerpoint/2010/main" val="4248319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mtClean="0"/>
              <a:t>Object Detection</a:t>
            </a:r>
            <a:r>
              <a:rPr lang="ko-KR" altLang="en-US" smtClean="0"/>
              <a:t>을 위한 </a:t>
            </a:r>
            <a:r>
              <a:rPr lang="en-US" altLang="ko-KR" smtClean="0"/>
              <a:t>Dataset </a:t>
            </a:r>
            <a:r>
              <a:rPr lang="ko-KR" altLang="en-US" smtClean="0"/>
              <a:t>만들기</a:t>
            </a:r>
            <a:endParaRPr lang="ko-KR" altLang="en-US"/>
          </a:p>
        </p:txBody>
      </p:sp>
      <p:pic>
        <p:nvPicPr>
          <p:cNvPr id="6" name="그림 5"/>
          <p:cNvPicPr>
            <a:picLocks noChangeAspect="1"/>
          </p:cNvPicPr>
          <p:nvPr/>
        </p:nvPicPr>
        <p:blipFill>
          <a:blip r:embed="rId2"/>
          <a:stretch>
            <a:fillRect/>
          </a:stretch>
        </p:blipFill>
        <p:spPr>
          <a:xfrm>
            <a:off x="7680177" y="1999152"/>
            <a:ext cx="3899111" cy="4149727"/>
          </a:xfrm>
          <a:prstGeom prst="rect">
            <a:avLst/>
          </a:prstGeom>
        </p:spPr>
      </p:pic>
      <p:pic>
        <p:nvPicPr>
          <p:cNvPr id="7" name="그림 6"/>
          <p:cNvPicPr>
            <a:picLocks noChangeAspect="1"/>
          </p:cNvPicPr>
          <p:nvPr/>
        </p:nvPicPr>
        <p:blipFill>
          <a:blip r:embed="rId3"/>
          <a:stretch>
            <a:fillRect/>
          </a:stretch>
        </p:blipFill>
        <p:spPr>
          <a:xfrm>
            <a:off x="335361" y="2273542"/>
            <a:ext cx="6700097" cy="3875336"/>
          </a:xfrm>
          <a:prstGeom prst="rect">
            <a:avLst/>
          </a:prstGeom>
        </p:spPr>
      </p:pic>
      <p:sp>
        <p:nvSpPr>
          <p:cNvPr id="8" name="TextBox 7"/>
          <p:cNvSpPr txBox="1"/>
          <p:nvPr/>
        </p:nvSpPr>
        <p:spPr>
          <a:xfrm>
            <a:off x="499391" y="1196752"/>
            <a:ext cx="11357249" cy="914400"/>
          </a:xfrm>
          <a:prstGeom prst="rect">
            <a:avLst/>
          </a:prstGeom>
          <a:noFill/>
        </p:spPr>
        <p:txBody>
          <a:bodyPr wrap="square" lIns="0" tIns="0" rIns="0" bIns="0" rtlCol="0">
            <a:noAutofit/>
          </a:bodyPr>
          <a:lstStyle/>
          <a:p>
            <a:pPr latinLnBrk="0">
              <a:lnSpc>
                <a:spcPct val="110000"/>
              </a:lnSpc>
            </a:pPr>
            <a:r>
              <a:rPr lang="en-US" altLang="ko-KR">
                <a:solidFill>
                  <a:srgbClr val="5F5F5F"/>
                </a:solidFill>
                <a:latin typeface="Calibri"/>
                <a:ea typeface="맑은 고딕" panose="020B0503020000020004" pitchFamily="50" charset="-127"/>
              </a:rPr>
              <a:t>Object Detecition</a:t>
            </a:r>
            <a:r>
              <a:rPr lang="ko-KR" altLang="en-US">
                <a:solidFill>
                  <a:srgbClr val="5F5F5F"/>
                </a:solidFill>
                <a:latin typeface="Calibri"/>
                <a:ea typeface="맑은 고딕" panose="020B0503020000020004" pitchFamily="50" charset="-127"/>
              </a:rPr>
              <a:t>의 </a:t>
            </a:r>
            <a:r>
              <a:rPr lang="en-US" altLang="ko-KR">
                <a:solidFill>
                  <a:srgbClr val="5F5F5F"/>
                </a:solidFill>
                <a:latin typeface="Calibri"/>
                <a:ea typeface="맑은 고딕" panose="020B0503020000020004" pitchFamily="50" charset="-127"/>
              </a:rPr>
              <a:t>DataSet</a:t>
            </a:r>
            <a:r>
              <a:rPr lang="ko-KR" altLang="en-US">
                <a:solidFill>
                  <a:srgbClr val="5F5F5F"/>
                </a:solidFill>
                <a:latin typeface="Calibri"/>
                <a:ea typeface="맑은 고딕" panose="020B0503020000020004" pitchFamily="50" charset="-127"/>
              </a:rPr>
              <a:t>은 </a:t>
            </a:r>
            <a:r>
              <a:rPr lang="en-US" altLang="ko-KR">
                <a:solidFill>
                  <a:srgbClr val="5F5F5F"/>
                </a:solidFill>
                <a:latin typeface="Calibri"/>
                <a:ea typeface="맑은 고딕" panose="020B0503020000020004" pitchFamily="50" charset="-127"/>
              </a:rPr>
              <a:t>Image</a:t>
            </a:r>
            <a:r>
              <a:rPr lang="ko-KR" altLang="en-US">
                <a:solidFill>
                  <a:srgbClr val="5F5F5F"/>
                </a:solidFill>
                <a:latin typeface="Calibri"/>
                <a:ea typeface="맑은 고딕" panose="020B0503020000020004" pitchFamily="50" charset="-127"/>
              </a:rPr>
              <a:t> </a:t>
            </a:r>
            <a:r>
              <a:rPr lang="ko-KR" altLang="en-US">
                <a:solidFill>
                  <a:srgbClr val="5F5F5F"/>
                </a:solidFill>
                <a:latin typeface="Calibri"/>
                <a:ea typeface="맑은 고딕" panose="020B0503020000020004" pitchFamily="50" charset="-127"/>
              </a:rPr>
              <a:t>뿐만 아니라 </a:t>
            </a:r>
            <a:r>
              <a:rPr lang="en-US" altLang="ko-KR">
                <a:solidFill>
                  <a:srgbClr val="5F5F5F"/>
                </a:solidFill>
                <a:latin typeface="Calibri"/>
                <a:ea typeface="맑은 고딕" panose="020B0503020000020004" pitchFamily="50" charset="-127"/>
              </a:rPr>
              <a:t>Image</a:t>
            </a:r>
            <a:r>
              <a:rPr lang="ko-KR" altLang="en-US">
                <a:solidFill>
                  <a:srgbClr val="5F5F5F"/>
                </a:solidFill>
                <a:latin typeface="Calibri"/>
                <a:ea typeface="맑은 고딕" panose="020B0503020000020004" pitchFamily="50" charset="-127"/>
              </a:rPr>
              <a:t>내의 </a:t>
            </a:r>
            <a:r>
              <a:rPr lang="en-US" altLang="ko-KR">
                <a:solidFill>
                  <a:srgbClr val="5F5F5F"/>
                </a:solidFill>
                <a:latin typeface="Calibri"/>
                <a:ea typeface="맑은 고딕" panose="020B0503020000020004" pitchFamily="50" charset="-127"/>
              </a:rPr>
              <a:t>Bounding box</a:t>
            </a:r>
            <a:r>
              <a:rPr lang="ko-KR" altLang="en-US">
                <a:solidFill>
                  <a:srgbClr val="5F5F5F"/>
                </a:solidFill>
                <a:latin typeface="Calibri"/>
                <a:ea typeface="맑은 고딕" panose="020B0503020000020004" pitchFamily="50" charset="-127"/>
              </a:rPr>
              <a:t>에 대한 위치 정보</a:t>
            </a:r>
            <a:r>
              <a:rPr lang="en-US" altLang="ko-KR">
                <a:solidFill>
                  <a:srgbClr val="5F5F5F"/>
                </a:solidFill>
                <a:latin typeface="Calibri"/>
                <a:ea typeface="맑은 고딕" panose="020B0503020000020004" pitchFamily="50" charset="-127"/>
              </a:rPr>
              <a:t>, box</a:t>
            </a:r>
            <a:r>
              <a:rPr lang="ko-KR" altLang="en-US">
                <a:solidFill>
                  <a:srgbClr val="5F5F5F"/>
                </a:solidFill>
                <a:latin typeface="Calibri"/>
                <a:ea typeface="맑은 고딕" panose="020B0503020000020004" pitchFamily="50" charset="-127"/>
              </a:rPr>
              <a:t>내 </a:t>
            </a:r>
            <a:r>
              <a:rPr lang="en-US" altLang="ko-KR">
                <a:solidFill>
                  <a:srgbClr val="5F5F5F"/>
                </a:solidFill>
                <a:latin typeface="Calibri"/>
                <a:ea typeface="맑은 고딕" panose="020B0503020000020004" pitchFamily="50" charset="-127"/>
              </a:rPr>
              <a:t>Object</a:t>
            </a:r>
            <a:r>
              <a:rPr lang="ko-KR" altLang="en-US">
                <a:solidFill>
                  <a:srgbClr val="5F5F5F"/>
                </a:solidFill>
                <a:latin typeface="Calibri"/>
                <a:ea typeface="맑은 고딕" panose="020B0503020000020004" pitchFamily="50" charset="-127"/>
              </a:rPr>
              <a:t>명들을 지정하는 별도의 파일을 이용하여 </a:t>
            </a:r>
            <a:r>
              <a:rPr lang="en-US" altLang="ko-KR">
                <a:solidFill>
                  <a:srgbClr val="5F5F5F"/>
                </a:solidFill>
                <a:latin typeface="Calibri"/>
                <a:ea typeface="맑은 고딕" panose="020B0503020000020004" pitchFamily="50" charset="-127"/>
              </a:rPr>
              <a:t>Dataset </a:t>
            </a:r>
            <a:r>
              <a:rPr lang="ko-KR" altLang="en-US">
                <a:solidFill>
                  <a:srgbClr val="5F5F5F"/>
                </a:solidFill>
                <a:latin typeface="Calibri"/>
                <a:ea typeface="맑은 고딕" panose="020B0503020000020004" pitchFamily="50" charset="-127"/>
              </a:rPr>
              <a:t>구성</a:t>
            </a:r>
          </a:p>
        </p:txBody>
      </p:sp>
    </p:spTree>
    <p:extLst>
      <p:ext uri="{BB962C8B-B14F-4D97-AF65-F5344CB8AC3E}">
        <p14:creationId xmlns:p14="http://schemas.microsoft.com/office/powerpoint/2010/main" val="234150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racle_16x9_2014">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solidFill>
            <a:schemeClr val="accent5"/>
          </a:solid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defRPr sz="1400" smtClean="0"/>
        </a:defP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Words>
  <Application>Microsoft Office PowerPoint</Application>
  <PresentationFormat>와이드스크린</PresentationFormat>
  <Paragraphs>16</Paragraphs>
  <Slides>2</Slides>
  <Notes>1</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vt:i4>
      </vt:variant>
    </vt:vector>
  </HeadingPairs>
  <TitlesOfParts>
    <vt:vector size="7" baseType="lpstr">
      <vt:lpstr>Arial Unicode MS</vt:lpstr>
      <vt:lpstr>맑은 고딕</vt:lpstr>
      <vt:lpstr>Arial</vt:lpstr>
      <vt:lpstr>Calibri</vt:lpstr>
      <vt:lpstr>Oracle_16x9_2014</vt:lpstr>
      <vt:lpstr>LabelImg - Object Detection용 Annotation을 만들 수 있는 툴</vt:lpstr>
      <vt:lpstr>Object Detection을 위한 Dataset 만들기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LabelImg - Object Detection용 Annotation을 만들 수 있는 툴</dc:title>
  <dc:creator>q</dc:creator>
  <cp:lastModifiedBy>q</cp:lastModifiedBy>
  <cp:revision>1</cp:revision>
  <dcterms:created xsi:type="dcterms:W3CDTF">2020-08-18T10:26:54Z</dcterms:created>
  <dcterms:modified xsi:type="dcterms:W3CDTF">2020-08-18T10:27:09Z</dcterms:modified>
</cp:coreProperties>
</file>