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8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Oberti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1 - </a:t>
            </a:r>
            <a:r>
              <a:rPr lang="en-US" dirty="0" err="1"/>
              <a:t>Organización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EB615F0-9A8D-4DD8-BDA8-F876ABD36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48" y="1628321"/>
            <a:ext cx="8174604" cy="41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2 - </a:t>
            </a:r>
            <a:r>
              <a:rPr lang="en-US" dirty="0" err="1"/>
              <a:t>Familias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D31175-9E9D-49BD-9695-FE46DAB2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59" y="1659035"/>
            <a:ext cx="9029181" cy="46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</TotalTime>
  <Words>14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LT Pro</vt:lpstr>
      <vt:lpstr>Trebuchet MS</vt:lpstr>
      <vt:lpstr>Office Theme</vt:lpstr>
      <vt:lpstr>Oberti</vt:lpstr>
      <vt:lpstr>Diagrama 1 - Organización</vt:lpstr>
      <vt:lpstr>Diagrama 2 - Familias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Oberti</dc:title>
  <dc:creator>Álvaro Gómez</dc:creator>
  <cp:lastModifiedBy>Álvaro Gómez</cp:lastModifiedBy>
  <cp:revision>1</cp:revision>
  <dcterms:created xsi:type="dcterms:W3CDTF">2021-11-09T11:00:42Z</dcterms:created>
  <dcterms:modified xsi:type="dcterms:W3CDTF">2021-11-09T11:07:53Z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