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8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11/9/2021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0893" y="1892808"/>
            <a:ext cx="4962085" cy="1536192"/>
          </a:xfrm>
        </p:spPr>
        <p:txBody>
          <a:bodyPr/>
          <a:lstStyle/>
          <a:p>
            <a:r>
              <a:rPr lang="en-US" sz="9600" dirty="0" err="1"/>
              <a:t>Oberti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8744" y="3429000"/>
            <a:ext cx="3334512" cy="4597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Diagramas</a:t>
            </a:r>
            <a:r>
              <a:rPr lang="en-US" dirty="0"/>
              <a:t> de </a:t>
            </a:r>
            <a:r>
              <a:rPr lang="en-US" dirty="0" err="1"/>
              <a:t>clase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DF879E4-36DC-4FFD-8621-72E96321D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1417"/>
            <a:ext cx="12192000" cy="459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804B4EF-8651-44AF-B1EF-283E170B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 err="1"/>
              <a:t>Realizado</a:t>
            </a:r>
            <a:endParaRPr lang="en-US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50C13B56-047E-409F-8D58-941CC44E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3</a:t>
            </a:fld>
            <a:endParaRPr lang="en-US" noProof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7671EE9-D1B7-47FE-B950-FE697A85B5DA}"/>
              </a:ext>
            </a:extLst>
          </p:cNvPr>
          <p:cNvSpPr txBox="1">
            <a:spLocks/>
          </p:cNvSpPr>
          <p:nvPr/>
        </p:nvSpPr>
        <p:spPr>
          <a:xfrm>
            <a:off x="443365" y="1825625"/>
            <a:ext cx="11215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dirty="0">
                <a:solidFill>
                  <a:schemeClr val="bg1"/>
                </a:solidFill>
              </a:rPr>
              <a:t>Alvaro Gómez Nieto</a:t>
            </a:r>
          </a:p>
          <a:p>
            <a:pPr marL="0"/>
            <a:r>
              <a:rPr lang="en-US" dirty="0">
                <a:solidFill>
                  <a:schemeClr val="bg1"/>
                </a:solidFill>
              </a:rPr>
              <a:t>Juan Jesús Martín Hernandez</a:t>
            </a:r>
          </a:p>
          <a:p>
            <a:pPr marL="0"/>
            <a:r>
              <a:rPr lang="en-US" dirty="0">
                <a:solidFill>
                  <a:schemeClr val="bg1"/>
                </a:solidFill>
              </a:rPr>
              <a:t>María José Ruiz Vázquez</a:t>
            </a:r>
          </a:p>
          <a:p>
            <a:pPr marL="0"/>
            <a:r>
              <a:rPr lang="en-US" dirty="0">
                <a:solidFill>
                  <a:schemeClr val="bg1"/>
                </a:solidFill>
              </a:rPr>
              <a:t>Marta </a:t>
            </a:r>
            <a:r>
              <a:rPr lang="en-US" dirty="0" err="1">
                <a:solidFill>
                  <a:schemeClr val="bg1"/>
                </a:solidFill>
              </a:rPr>
              <a:t>Sampedro</a:t>
            </a:r>
            <a:r>
              <a:rPr lang="en-US" dirty="0">
                <a:solidFill>
                  <a:schemeClr val="bg1"/>
                </a:solidFill>
              </a:rPr>
              <a:t> Bernal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155</TotalTime>
  <Words>24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Trade Gothic LT Pro</vt:lpstr>
      <vt:lpstr>Trebuchet MS</vt:lpstr>
      <vt:lpstr>Office Theme</vt:lpstr>
      <vt:lpstr>Oberti</vt:lpstr>
      <vt:lpstr>Diagrama de clase</vt:lpstr>
      <vt:lpstr>Realizado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Oberti</dc:title>
  <dc:creator>Álvaro Gómez</dc:creator>
  <cp:lastModifiedBy>Benito Peña Sanchez</cp:lastModifiedBy>
  <cp:revision>2</cp:revision>
  <dcterms:created xsi:type="dcterms:W3CDTF">2021-11-09T11:00:42Z</dcterms:created>
  <dcterms:modified xsi:type="dcterms:W3CDTF">2021-11-09T15:23:28Z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