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3" r:id="rId2"/>
    <p:sldId id="259" r:id="rId3"/>
    <p:sldId id="260" r:id="rId4"/>
    <p:sldId id="262" r:id="rId5"/>
    <p:sldId id="261" r:id="rId6"/>
    <p:sldId id="264" r:id="rId7"/>
    <p:sldId id="265" r:id="rId8"/>
    <p:sldId id="267" r:id="rId9"/>
    <p:sldId id="266" r:id="rId10"/>
    <p:sldId id="269" r:id="rId11"/>
    <p:sldId id="268" r:id="rId12"/>
    <p:sldId id="276"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7" d="100"/>
          <a:sy n="107" d="100"/>
        </p:scale>
        <p:origin x="176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8/19/16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8/19/16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8/19/16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8/19/16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a:p>
            <a:endParaRPr lang="en-US" dirty="0" smtClean="0"/>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p:txBody>
      </p:sp>
    </p:spTree>
    <p:extLst>
      <p:ext uri="{BB962C8B-B14F-4D97-AF65-F5344CB8AC3E}">
        <p14:creationId xmlns:p14="http://schemas.microsoft.com/office/powerpoint/2010/main" val="387976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sz="quarter" idx="1"/>
          </p:nvPr>
        </p:nvSpPr>
        <p:spPr/>
        <p:txBody>
          <a:bodyPr/>
          <a:lstStyle/>
          <a:p>
            <a:pPr marL="0" indent="0">
              <a:buNone/>
            </a:pPr>
            <a:r>
              <a:rPr lang="en-US" dirty="0" smtClean="0"/>
              <a:t>In person training:</a:t>
            </a:r>
          </a:p>
          <a:p>
            <a:r>
              <a:rPr lang="en-US" dirty="0" smtClean="0"/>
              <a:t>Data Carpentry</a:t>
            </a:r>
          </a:p>
          <a:p>
            <a:r>
              <a:rPr lang="en-US" dirty="0" smtClean="0"/>
              <a:t>Software Carpentry</a:t>
            </a:r>
          </a:p>
          <a:p>
            <a:pPr marL="0" indent="0">
              <a:buNone/>
            </a:pPr>
            <a:endParaRPr lang="en-US" dirty="0" smtClean="0"/>
          </a:p>
          <a:p>
            <a:pPr marL="0" indent="0">
              <a:buNone/>
            </a:pPr>
            <a:r>
              <a:rPr lang="en-US" dirty="0" smtClean="0"/>
              <a:t>Continued learning:</a:t>
            </a:r>
            <a:endParaRPr lang="en-US" dirty="0"/>
          </a:p>
          <a:p>
            <a:r>
              <a:rPr lang="en-US" dirty="0" smtClean="0"/>
              <a:t>Find an online community! Twitter, </a:t>
            </a:r>
            <a:r>
              <a:rPr lang="en-US" dirty="0" err="1" smtClean="0"/>
              <a:t>BioStars</a:t>
            </a:r>
            <a:r>
              <a:rPr lang="en-US" dirty="0" smtClean="0"/>
              <a:t>, </a:t>
            </a:r>
            <a:r>
              <a:rPr lang="en-US" dirty="0" err="1" smtClean="0"/>
              <a:t>SeqAnswers</a:t>
            </a:r>
            <a:r>
              <a:rPr lang="en-US" dirty="0" smtClean="0"/>
              <a:t>…</a:t>
            </a:r>
          </a:p>
          <a:p>
            <a:r>
              <a:rPr lang="en-US" dirty="0" smtClean="0"/>
              <a:t>Come visit Matt in NH and </a:t>
            </a:r>
            <a:r>
              <a:rPr lang="en-US" smtClean="0"/>
              <a:t>Meg in KY!!</a:t>
            </a:r>
            <a:endParaRPr lang="en-US" dirty="0" smtClean="0"/>
          </a:p>
        </p:txBody>
      </p:sp>
    </p:spTree>
    <p:extLst>
      <p:ext uri="{BB962C8B-B14F-4D97-AF65-F5344CB8AC3E}">
        <p14:creationId xmlns:p14="http://schemas.microsoft.com/office/powerpoint/2010/main" val="277438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t>
            </a:r>
            <a:r>
              <a:rPr lang="en-US" smtClean="0"/>
              <a:t>Last but not least)</a:t>
            </a:r>
            <a:endParaRPr lang="en-US" dirty="0"/>
          </a:p>
        </p:txBody>
      </p:sp>
      <p:sp>
        <p:nvSpPr>
          <p:cNvPr id="4" name="Title 3"/>
          <p:cNvSpPr>
            <a:spLocks noGrp="1"/>
          </p:cNvSpPr>
          <p:nvPr>
            <p:ph type="ctrTitle"/>
          </p:nvPr>
        </p:nvSpPr>
        <p:spPr/>
        <p:txBody>
          <a:bodyPr/>
          <a:lstStyle/>
          <a:p>
            <a:r>
              <a:rPr lang="en-US" dirty="0" smtClean="0"/>
              <a:t>Terminate your instances!!</a:t>
            </a:r>
            <a:endParaRPr lang="en-US" dirty="0"/>
          </a:p>
        </p:txBody>
      </p:sp>
    </p:spTree>
    <p:extLst>
      <p:ext uri="{BB962C8B-B14F-4D97-AF65-F5344CB8AC3E}">
        <p14:creationId xmlns:p14="http://schemas.microsoft.com/office/powerpoint/2010/main" val="97604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e-mails.  Assume that someone will obtain all your e-mail someday.</a:t>
            </a:r>
          </a:p>
          <a:p>
            <a:pPr algn="ctr">
              <a:buNone/>
            </a:pP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be able to tell if your results are correct.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exactly,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401</TotalTime>
  <Words>705</Words>
  <Application>Microsoft Macintosh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Perpetua</vt:lpstr>
      <vt:lpstr>Wingdings 2</vt:lpstr>
      <vt:lpstr>Equity</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What next?</vt:lpstr>
      <vt:lpstr>Terminate your instances!!</vt:lpstr>
    </vt:vector>
  </TitlesOfParts>
  <Company>MSU</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Matthew MacManes</cp:lastModifiedBy>
  <cp:revision>21</cp:revision>
  <cp:lastPrinted>2014-08-15T13:14:57Z</cp:lastPrinted>
  <dcterms:created xsi:type="dcterms:W3CDTF">2012-06-15T12:47:36Z</dcterms:created>
  <dcterms:modified xsi:type="dcterms:W3CDTF">2016-08-19T10:52:40Z</dcterms:modified>
</cp:coreProperties>
</file>