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B808-30E4-F142-9784-AF9160B5DC0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0561-4B53-4041-A08D-8AC7478A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1567544"/>
            <a:ext cx="112459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time abyss-</a:t>
            </a:r>
            <a:r>
              <a:rPr lang="en-US" sz="3200" dirty="0" err="1" smtClean="0"/>
              <a:t>pe</a:t>
            </a:r>
            <a:r>
              <a:rPr lang="en-US" sz="3200" dirty="0" smtClean="0"/>
              <a:t> np=36 k=91 name=morbida91 \</a:t>
            </a:r>
          </a:p>
          <a:p>
            <a:r>
              <a:rPr lang="en-US" sz="3200" dirty="0" smtClean="0"/>
              <a:t>lib='pe1' </a:t>
            </a:r>
            <a:r>
              <a:rPr lang="en-US" sz="3200" dirty="0" err="1" smtClean="0"/>
              <a:t>mp</a:t>
            </a:r>
            <a:r>
              <a:rPr lang="en-US" sz="3200" dirty="0" smtClean="0"/>
              <a:t>='mp1' v=-v \</a:t>
            </a:r>
          </a:p>
          <a:p>
            <a:r>
              <a:rPr lang="en-US" sz="3200" dirty="0" smtClean="0"/>
              <a:t>pe1='ERR1328557_1.fastq.gz ERR1328557_2.fastq.gz’ \</a:t>
            </a:r>
          </a:p>
          <a:p>
            <a:r>
              <a:rPr lang="en-US" sz="3200" dirty="0" smtClean="0"/>
              <a:t>mp1='ERR1328558_1.fastq.gz ERR1328558_2.fastq.gz'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7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48" y="1567544"/>
            <a:ext cx="112459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busco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c 36 </a:t>
            </a:r>
            <a:r>
              <a:rPr lang="mr-IN" sz="3200" dirty="0" smtClean="0"/>
              <a:t>–</a:t>
            </a:r>
            <a:r>
              <a:rPr lang="en-US" sz="3200" dirty="0" smtClean="0"/>
              <a:t>in </a:t>
            </a:r>
            <a:r>
              <a:rPr lang="en-US" sz="3200" dirty="0" err="1" smtClean="0"/>
              <a:t>genome.fasta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l fungi </a:t>
            </a:r>
            <a:r>
              <a:rPr lang="mr-IN" sz="3200" dirty="0" smtClean="0"/>
              <a:t>–</a:t>
            </a:r>
            <a:r>
              <a:rPr lang="en-US" sz="3200" dirty="0" smtClean="0"/>
              <a:t>o </a:t>
            </a:r>
            <a:r>
              <a:rPr lang="en-US" sz="3200" dirty="0" err="1" smtClean="0"/>
              <a:t>bucso_assesment</a:t>
            </a:r>
            <a:r>
              <a:rPr lang="en-US" sz="3200" dirty="0" smtClean="0"/>
              <a:t> \</a:t>
            </a:r>
          </a:p>
          <a:p>
            <a:r>
              <a:rPr lang="en-US" sz="3200" smtClean="0"/>
              <a:t>-m genome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4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MacManes</dc:creator>
  <cp:lastModifiedBy>Matthew MacManes</cp:lastModifiedBy>
  <cp:revision>2</cp:revision>
  <dcterms:created xsi:type="dcterms:W3CDTF">2016-08-12T11:14:40Z</dcterms:created>
  <dcterms:modified xsi:type="dcterms:W3CDTF">2016-08-12T11:24:32Z</dcterms:modified>
</cp:coreProperties>
</file>