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0F088-72D1-4CA4-99DC-B477AF56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E28D0B-0A24-460D-A6D5-ECFBAAEAB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EC092-9335-443A-B2E0-DAB9BEA2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5B479-09AE-47E1-AF07-A9189FC0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BF36C-D68A-47DF-95B9-2326BA3F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72C64-393D-4AA3-9AE2-CCF6924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778DB-F425-413F-96D7-CB41E4D37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6C5B-FE2F-4D0C-AA17-E0C606A6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CB5E5-F981-48B7-9ACD-8B766D8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0D82-1928-4B0F-9409-82806A2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4BCB0-DFFF-4A39-8FBD-854B9241B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69E4-BBCF-41FD-9F5C-0BBF035DA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30F1-785E-4C5F-A8BA-892579E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9C5C5-DB0E-4414-95D0-CE65256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A3F06-9743-43B8-97E6-F368E4E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D806-D5B4-4464-A557-B473E10A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1491-4794-44A1-9323-EF7EB93E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BE466-D73F-41E7-B578-A33BD8E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D62DA-EABD-4559-943E-8603C608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05020-67F8-45B6-9ADE-67C16E57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FF46-3E86-4CA4-A4C9-EB9C4CE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C24C-4081-4437-819C-D937A6C1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3D1FA-3068-4D3C-BE08-08EF2A32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43058-2F58-47E1-914C-5EDCC4A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59E6C-3C8E-4F91-9DCE-BC2E7B8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5B016-CA63-44D1-9DC3-B4E7D87A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B48C-A81F-4ADE-9769-EFF51AF2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16FC4-EE2A-4714-A8B6-A85AB6A9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E05A3-EE37-4B38-8D27-3512F23D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E43B5-8FE2-4863-85DA-08281B83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D80FD-5317-4A41-AC8C-D68BA5D2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DD355-84BE-43DF-9233-5D920CEA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1C8A8-7FBF-45DB-9C8D-3A979E0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12A74-A632-4DE5-87CC-97759FE4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70B19-ECDD-4E5E-A7A8-42C56EF16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547D6-F41C-452F-A6F2-55C6D321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767905-8CCC-45CD-BFAF-9B51682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A1E9E-DBE4-4587-93B1-CE1CA2F7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8914F-6174-4122-B5E7-C3A74017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8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B109-BC46-4516-AD0D-8A3EDC0F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6EA1-FB6A-46EA-BC88-5E7533D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D91C9-97EE-4047-B05A-345F13B7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898BF-83D0-433A-ADAF-D54EBAF3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A7D5C1-ADE1-46C5-9D57-CB148D7C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5F13A-2E3A-4E3B-BCAD-77AD539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0D65-F5D6-41F9-BCD7-350B762B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7669-A85D-47C8-8966-145FF86C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5DC0D-12A3-4E94-AF49-2A1832C5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A6944-1BD0-40D1-9DCA-4FC06FD33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AEF19-2A04-4184-B3F8-7BAA4C04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3EC28-15CC-443E-9ADC-DCD60729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EFA05-3235-4F90-B077-FBFD708C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3F856-7123-4291-B5F1-32EEBCC9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F1FDC-966F-42A0-AD2C-2F322A81F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4CF1A-68CD-4288-88FF-F0E6CE5A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B2EDC-10ED-4FFA-BB9F-3F9A205E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7CC37-1228-4FAF-81B9-15A06255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B42D3-1D78-41C7-B1CA-A17630D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3C2F6-E9D6-44A7-A686-18446DCD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EA504-0217-49CE-9D98-6B2E7DB1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E495D-36F3-4B4E-8540-779226FFA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4F87-D8B4-43A2-923C-17DD5F88A5C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D34FE-740D-4635-A681-E2B6B0331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259B4-DDFE-4C59-B92C-73F13FC6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5CC3-8B14-459B-8ABC-1F35C9A6D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9BA69-9A51-4535-8635-9CB76E1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9D87B-AC35-43E6-A91E-6970E795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客户端和服务器使用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建立连接。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 使用</a:t>
            </a:r>
            <a:r>
              <a:rPr lang="en-US" altLang="zh-CN" dirty="0"/>
              <a:t>Json </a:t>
            </a:r>
            <a:r>
              <a:rPr lang="zh-CN" altLang="en-US" dirty="0"/>
              <a:t>传输数据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  客户端断开连接后，每隔</a:t>
            </a:r>
            <a:r>
              <a:rPr lang="en-US" altLang="zh-CN" dirty="0"/>
              <a:t>10</a:t>
            </a:r>
            <a:r>
              <a:rPr lang="zh-CN" altLang="en-US" dirty="0"/>
              <a:t>秒自动连接服务器，并且上报自己的状态</a:t>
            </a:r>
            <a:r>
              <a:rPr lang="en-US" altLang="zh-CN" dirty="0"/>
              <a:t>(</a:t>
            </a:r>
            <a:r>
              <a:rPr lang="zh-CN" altLang="en-US" dirty="0"/>
              <a:t>是否登录，账号名字等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 客户端提供特殊接口，用来下载文件到本地，方便后面使用</a:t>
            </a:r>
          </a:p>
        </p:txBody>
      </p:sp>
    </p:spTree>
    <p:extLst>
      <p:ext uri="{BB962C8B-B14F-4D97-AF65-F5344CB8AC3E}">
        <p14:creationId xmlns:p14="http://schemas.microsoft.com/office/powerpoint/2010/main" val="1105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CCFDDD8-4E23-47A2-BAFD-CE8163E4084E}"/>
              </a:ext>
            </a:extLst>
          </p:cNvPr>
          <p:cNvCxnSpPr/>
          <p:nvPr/>
        </p:nvCxnSpPr>
        <p:spPr>
          <a:xfrm>
            <a:off x="2618961" y="521804"/>
            <a:ext cx="0" cy="605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7E0E870-B07D-4312-9A61-25578D256913}"/>
              </a:ext>
            </a:extLst>
          </p:cNvPr>
          <p:cNvCxnSpPr/>
          <p:nvPr/>
        </p:nvCxnSpPr>
        <p:spPr>
          <a:xfrm>
            <a:off x="8572500" y="551622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B163B49-1187-4A25-AD18-8443A5CAF239}"/>
              </a:ext>
            </a:extLst>
          </p:cNvPr>
          <p:cNvSpPr txBox="1"/>
          <p:nvPr/>
        </p:nvSpPr>
        <p:spPr>
          <a:xfrm>
            <a:off x="2122004" y="366956"/>
            <a:ext cx="1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1FEA6F-E6C2-4352-93B0-B4D7EC26AEC1}"/>
              </a:ext>
            </a:extLst>
          </p:cNvPr>
          <p:cNvSpPr txBox="1"/>
          <p:nvPr/>
        </p:nvSpPr>
        <p:spPr>
          <a:xfrm>
            <a:off x="7954617" y="434873"/>
            <a:ext cx="1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3D3411-3BDE-4C90-A4EB-B858C83E86F0}"/>
              </a:ext>
            </a:extLst>
          </p:cNvPr>
          <p:cNvCxnSpPr/>
          <p:nvPr/>
        </p:nvCxnSpPr>
        <p:spPr>
          <a:xfrm>
            <a:off x="2618961" y="1222513"/>
            <a:ext cx="5953539" cy="3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8D47B34-0155-451E-A595-9A29446AFE52}"/>
              </a:ext>
            </a:extLst>
          </p:cNvPr>
          <p:cNvSpPr txBox="1"/>
          <p:nvPr/>
        </p:nvSpPr>
        <p:spPr>
          <a:xfrm>
            <a:off x="3619501" y="861878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连接</a:t>
            </a:r>
            <a:r>
              <a:rPr lang="en-US" altLang="zh-CN" dirty="0"/>
              <a:t>(</a:t>
            </a:r>
            <a:r>
              <a:rPr lang="zh-CN" altLang="en-US" dirty="0"/>
              <a:t>失败的话每隔</a:t>
            </a:r>
            <a:r>
              <a:rPr lang="en-US" altLang="zh-CN" dirty="0"/>
              <a:t>10</a:t>
            </a:r>
            <a:r>
              <a:rPr lang="zh-CN" altLang="en-US" dirty="0"/>
              <a:t>秒重试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05C45B-61DA-4338-8CF5-062929AB8413}"/>
              </a:ext>
            </a:extLst>
          </p:cNvPr>
          <p:cNvCxnSpPr/>
          <p:nvPr/>
        </p:nvCxnSpPr>
        <p:spPr>
          <a:xfrm>
            <a:off x="2618960" y="2209800"/>
            <a:ext cx="5953539" cy="3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0B415-2F98-4615-A21A-48FBC0BDD6E9}"/>
              </a:ext>
            </a:extLst>
          </p:cNvPr>
          <p:cNvSpPr txBox="1"/>
          <p:nvPr/>
        </p:nvSpPr>
        <p:spPr>
          <a:xfrm>
            <a:off x="4142961" y="1857861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发送客户端信息</a:t>
            </a:r>
            <a:r>
              <a:rPr lang="en-US" altLang="zh-CN" dirty="0"/>
              <a:t>(</a:t>
            </a:r>
            <a:r>
              <a:rPr lang="zh-CN" altLang="en-US" dirty="0"/>
              <a:t>状态，账号等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339F58-16FD-4C68-ACB8-8B03E56BCC2A}"/>
              </a:ext>
            </a:extLst>
          </p:cNvPr>
          <p:cNvCxnSpPr/>
          <p:nvPr/>
        </p:nvCxnSpPr>
        <p:spPr>
          <a:xfrm flipH="1" flipV="1">
            <a:off x="2618961" y="3528391"/>
            <a:ext cx="5953539" cy="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912774B-684B-49A9-AE3C-F810B333F63A}"/>
              </a:ext>
            </a:extLst>
          </p:cNvPr>
          <p:cNvSpPr txBox="1"/>
          <p:nvPr/>
        </p:nvSpPr>
        <p:spPr>
          <a:xfrm>
            <a:off x="4224161" y="305966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发送命令</a:t>
            </a:r>
            <a:r>
              <a:rPr lang="en-US" altLang="zh-CN" dirty="0"/>
              <a:t>(</a:t>
            </a:r>
            <a:r>
              <a:rPr lang="zh-CN" altLang="en-US" dirty="0"/>
              <a:t>登录，发消息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D4F9F7-D779-4CED-B086-E7E5871F0210}"/>
              </a:ext>
            </a:extLst>
          </p:cNvPr>
          <p:cNvCxnSpPr/>
          <p:nvPr/>
        </p:nvCxnSpPr>
        <p:spPr>
          <a:xfrm>
            <a:off x="2654576" y="4851952"/>
            <a:ext cx="5953539" cy="3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195C4E0-FE41-4FCD-B2A1-4E197ADF1868}"/>
              </a:ext>
            </a:extLst>
          </p:cNvPr>
          <p:cNvSpPr txBox="1"/>
          <p:nvPr/>
        </p:nvSpPr>
        <p:spPr>
          <a:xfrm>
            <a:off x="4860265" y="4500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26401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B8E1-1DF2-404B-B9E7-2948A523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连接上报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6CCF-1F0E-4260-87E5-2A0FA5BB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838"/>
            <a:ext cx="10515600" cy="4909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发送给服务器第一个消息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0,</a:t>
            </a:r>
          </a:p>
          <a:p>
            <a:pPr marL="0" indent="0">
              <a:buNone/>
            </a:pPr>
            <a:r>
              <a:rPr lang="en-US" altLang="zh-CN" dirty="0"/>
              <a:t>		“type”: 0,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   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“state”: 1, // 0 </a:t>
            </a:r>
            <a:r>
              <a:rPr lang="zh-CN" altLang="en-US" dirty="0"/>
              <a:t>空闲 </a:t>
            </a:r>
            <a:r>
              <a:rPr lang="en-US" altLang="zh-CN" dirty="0"/>
              <a:t>1 </a:t>
            </a:r>
            <a:r>
              <a:rPr lang="zh-CN" altLang="en-US" dirty="0"/>
              <a:t>已经登录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"account": "</a:t>
            </a:r>
            <a:r>
              <a:rPr lang="en-US" altLang="zh-CN" dirty="0" err="1"/>
              <a:t>abc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"username": "</a:t>
            </a:r>
            <a:r>
              <a:rPr lang="en-US" altLang="zh-CN" dirty="0" err="1"/>
              <a:t>wxid</a:t>
            </a:r>
            <a:r>
              <a:rPr lang="en-US" altLang="zh-CN" dirty="0"/>
              <a:t>_",</a:t>
            </a:r>
          </a:p>
          <a:p>
            <a:pPr marL="0" indent="0">
              <a:buNone/>
            </a:pPr>
            <a:r>
              <a:rPr lang="en-US" altLang="zh-CN" dirty="0"/>
              <a:t>	"nickname": "nickname",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0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9A06-DEA7-49EB-8411-A4721C1F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ECBF1-E4CF-466C-8524-DDD1DC15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0,</a:t>
            </a:r>
          </a:p>
          <a:p>
            <a:pPr marL="0" indent="0">
              <a:buNone/>
            </a:pPr>
            <a:r>
              <a:rPr lang="en-US" altLang="zh-CN" dirty="0"/>
              <a:t>		"type": 1,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"result:": "</a:t>
            </a:r>
            <a:r>
              <a:rPr lang="en-US" altLang="zh-CN" dirty="0" err="1"/>
              <a:t>xxxxx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B0D19-2699-42CC-820B-6FFBFB7B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 </a:t>
            </a:r>
            <a:r>
              <a:rPr lang="zh-CN" altLang="en-US" dirty="0"/>
              <a:t>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9ABBA-3224-41E9-9ECB-E73670A8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0,</a:t>
            </a:r>
          </a:p>
          <a:p>
            <a:pPr marL="0" indent="0">
              <a:buNone/>
            </a:pPr>
            <a:r>
              <a:rPr lang="en-US" altLang="zh-CN" dirty="0"/>
              <a:t>		"type": 2,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selfinfo</a:t>
            </a:r>
            <a:r>
              <a:rPr lang="en-US" altLang="zh-CN" dirty="0"/>
              <a:t>:": "</a:t>
            </a:r>
            <a:r>
              <a:rPr lang="en-US" altLang="zh-CN" dirty="0" err="1"/>
              <a:t>xxxxx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contactlist</a:t>
            </a:r>
            <a:r>
              <a:rPr lang="en-US" altLang="zh-CN" dirty="0"/>
              <a:t>:": "</a:t>
            </a:r>
            <a:r>
              <a:rPr lang="en-US" altLang="zh-CN" dirty="0" err="1"/>
              <a:t>xxxxx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unreadmsg</a:t>
            </a:r>
            <a:r>
              <a:rPr lang="en-US" altLang="zh-CN" dirty="0"/>
              <a:t>:": "</a:t>
            </a:r>
            <a:r>
              <a:rPr lang="en-US" altLang="zh-CN" dirty="0" err="1"/>
              <a:t>xxxxx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F8C44-78C7-46C5-AD10-3A2F2F32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7785D-F118-45FB-A6C9-0BD9E1C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0,</a:t>
            </a:r>
          </a:p>
          <a:p>
            <a:pPr marL="0" indent="0">
              <a:buNone/>
            </a:pPr>
            <a:r>
              <a:rPr lang="en-US" altLang="zh-CN" dirty="0"/>
              <a:t>		"type": 3,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contactlist</a:t>
            </a:r>
            <a:r>
              <a:rPr lang="en-US" altLang="zh-CN" dirty="0"/>
              <a:t>:": "</a:t>
            </a:r>
            <a:r>
              <a:rPr lang="en-US" altLang="zh-CN" dirty="0" err="1"/>
              <a:t>xxxxx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unreadmsg</a:t>
            </a:r>
            <a:r>
              <a:rPr lang="en-US" altLang="zh-CN" dirty="0"/>
              <a:t>:": "</a:t>
            </a:r>
            <a:r>
              <a:rPr lang="en-US" altLang="zh-CN" dirty="0" err="1"/>
              <a:t>xxxxx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8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43A5-AA8A-43FA-84B0-E8BA0697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命令结果通知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95A7F-7F51-43C2-95D5-86F43837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2,</a:t>
            </a:r>
          </a:p>
          <a:p>
            <a:pPr marL="0" indent="0">
              <a:buNone/>
            </a:pPr>
            <a:r>
              <a:rPr lang="en-US" altLang="zh-CN" dirty="0"/>
              <a:t>		"type": 4,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tasktype</a:t>
            </a:r>
            <a:r>
              <a:rPr lang="en-US" altLang="zh-CN" dirty="0"/>
              <a:t>:": 1, </a:t>
            </a:r>
          </a:p>
          <a:p>
            <a:pPr marL="0" indent="0">
              <a:buNone/>
            </a:pPr>
            <a:r>
              <a:rPr lang="en-US" altLang="zh-CN" dirty="0"/>
              <a:t>	"username": "</a:t>
            </a:r>
            <a:r>
              <a:rPr lang="en-US" altLang="zh-CN" dirty="0" err="1"/>
              <a:t>abc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"result": “xxx"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6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27DE0-B4EF-4152-8EDB-967B3DC3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D78B-8337-48FD-965E-593AC1E4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"base": {</a:t>
            </a:r>
          </a:p>
          <a:p>
            <a:pPr marL="0" indent="0">
              <a:buNone/>
            </a:pPr>
            <a:r>
              <a:rPr lang="en-US" altLang="zh-CN" dirty="0"/>
              <a:t>		"id": 1,</a:t>
            </a:r>
          </a:p>
          <a:p>
            <a:pPr marL="0" indent="0">
              <a:buNone/>
            </a:pPr>
            <a:r>
              <a:rPr lang="en-US" altLang="zh-CN" dirty="0"/>
              <a:t>		"type": 5,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errorcode</a:t>
            </a:r>
            <a:r>
              <a:rPr lang="en-US" altLang="zh-CN" dirty="0"/>
              <a:t>": 0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"command:": "</a:t>
            </a:r>
            <a:r>
              <a:rPr lang="en-US" altLang="zh-CN" dirty="0" err="1"/>
              <a:t>xxxxx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7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设计方案</vt:lpstr>
      <vt:lpstr>PowerPoint 演示文稿</vt:lpstr>
      <vt:lpstr>连接上报</vt:lpstr>
      <vt:lpstr>登录结果</vt:lpstr>
      <vt:lpstr>Init 通知</vt:lpstr>
      <vt:lpstr>同步通知</vt:lpstr>
      <vt:lpstr>命令结果通知</vt:lpstr>
      <vt:lpstr>发送命令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设计方案</dc:title>
  <dc:creator>T146723 T146723</dc:creator>
  <cp:lastModifiedBy>T146723 T146723</cp:lastModifiedBy>
  <cp:revision>12</cp:revision>
  <dcterms:created xsi:type="dcterms:W3CDTF">2019-11-01T03:39:16Z</dcterms:created>
  <dcterms:modified xsi:type="dcterms:W3CDTF">2019-11-01T04:24:41Z</dcterms:modified>
</cp:coreProperties>
</file>