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B17C4-E595-4EA4-8332-072469810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8603E5-2811-4348-98BA-E5513B5EB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F0D22-728C-43A7-A0D8-CB556F72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1BFD1D-49C9-49E1-9531-D949766A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AD8EFC-FFA8-4F85-B2FF-DB50A73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57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5B36E-D458-4037-9A25-98EEF5A2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2D8CB2-28A4-4403-86D3-631F24C0E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7FE2C9-D4CF-4D6A-9DFF-CD36790C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778D36-D6E7-46AD-884C-DA5F5EA2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01B7FD-D1AA-4D2B-ACE6-D14E6191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35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4F515D-A347-47FA-AD46-4B4C4C3ED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C28061-1B37-455E-80E5-7FF0E651D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981AFA-61BF-4BC3-A717-25841594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B5B6A1-CE36-470E-8A51-61D9D097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971CC2-B3B3-4C5A-ABEE-04D1430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37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19355-FF90-42C6-B2CB-FF292197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AF96F-2024-4CB6-93C2-4F091E5D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7E3985-1765-485B-B9BB-34395ABC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2180B6-5CC8-441F-9E32-B5094E4A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FD07EC-DD2A-441E-8483-7883CF47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98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BC01D-F833-47AA-BCFA-726B4B7D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BF5431-0CB0-4C96-8725-E530BA2D6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3E7FF4-E89B-422E-BACA-5ADD4BC1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103C95-26D9-480A-A896-6651F776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B3297-F311-4254-8F37-84A6917C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2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0A18A-176D-47CD-9A84-CC44DF97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906868-D773-4B1D-A7BC-826FFAF30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492BCB-B4B1-480E-B1AB-D59E6F9E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C9A465-11A1-477F-A3AD-0E57C8E7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238622-D6CF-4094-95FA-7DF86FF5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A23834-F081-4C9F-A485-6CFBE201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8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2A132-5637-4DBF-BF53-5382C109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C29388-488E-4EE1-BFD6-8B16D34B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0A3EB6-EA64-47C3-8A07-073D20BC3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60F034-AD9C-4B49-A46A-AA6008AD7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D42DA2-B8A8-4CF6-BD65-75B291371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60F6D5-2422-4249-91D4-B5B3418A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6F272D-4116-455B-A4EB-488B6715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6F2D99-54DD-4096-8CC2-21D2F417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71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E5BAC-F0DA-41DF-B811-A2604B02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9277800-3D78-4EBA-9F2D-9F95FD7B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B754F9-DAE3-497E-9615-0959257B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0D5EFC-06BE-4A55-A635-5E88E298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DD5CC6-D309-41C5-A958-F52A6D40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7F77E5-1472-4AEB-9A8E-0D162171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9F4A91-FCC3-4D97-B4D0-619D2D1A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05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CA699-52AA-4CD0-A20D-DED802CD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29783-F3EA-4BB6-B48E-FC6BAC2C2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9B7843-6273-433C-9808-245BF31AC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27B7DF-7A34-422C-8BFF-32262E26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EA4EF8-CB52-4B23-96B1-4AFCE4CE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2CB4B6-2BD3-4175-BFE0-2C6F9E60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14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72399-A34E-4423-9EBD-C438D17C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CD03BA-9849-4F87-BC39-89CAFB4C1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98409A-3CEB-4E8D-A1FD-19E7B119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608452-DEEB-4365-AB21-BA00C07F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6D77BE-DB6A-4AF8-91D1-17B34940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FDB082-4EFA-4F17-81B9-2902894E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60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14236-CB81-42F6-8A9F-7426F1C58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81BA59-E279-4FF5-B86D-2271EE3B8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D92648-A193-4B79-8094-E6DD0D904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B1623-EC40-4AD4-A63A-8E26618576F0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D55FCB-7741-4BD1-99B0-2E444D3EB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925781-A44F-43DA-95D8-AF794DD03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6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EF2A7E-9CBA-40B3-B017-25C58FBB24B7}"/>
              </a:ext>
            </a:extLst>
          </p:cNvPr>
          <p:cNvSpPr/>
          <p:nvPr/>
        </p:nvSpPr>
        <p:spPr>
          <a:xfrm>
            <a:off x="395943" y="4724444"/>
            <a:ext cx="1433174" cy="505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1F81AF-B8B9-482D-B02C-D953403FBF10}"/>
              </a:ext>
            </a:extLst>
          </p:cNvPr>
          <p:cNvSpPr/>
          <p:nvPr/>
        </p:nvSpPr>
        <p:spPr>
          <a:xfrm>
            <a:off x="382374" y="330390"/>
            <a:ext cx="4190542" cy="500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1D35A9F-0B50-49B1-A21F-A9F02FF30F01}"/>
              </a:ext>
            </a:extLst>
          </p:cNvPr>
          <p:cNvSpPr/>
          <p:nvPr/>
        </p:nvSpPr>
        <p:spPr>
          <a:xfrm>
            <a:off x="2233908" y="1410190"/>
            <a:ext cx="5319374" cy="2431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6CD3F1C-0EAD-431F-9B2E-70CE1B1CE3F0}"/>
              </a:ext>
            </a:extLst>
          </p:cNvPr>
          <p:cNvSpPr/>
          <p:nvPr/>
        </p:nvSpPr>
        <p:spPr>
          <a:xfrm>
            <a:off x="2233908" y="4108372"/>
            <a:ext cx="5319374" cy="2431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59B910-8416-4EBE-8DA7-B5ABE938B0F6}"/>
              </a:ext>
            </a:extLst>
          </p:cNvPr>
          <p:cNvSpPr/>
          <p:nvPr/>
        </p:nvSpPr>
        <p:spPr>
          <a:xfrm>
            <a:off x="8094616" y="1411029"/>
            <a:ext cx="3315506" cy="5071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FCDE475-734D-4EB0-AD96-69FA8E7F852D}"/>
              </a:ext>
            </a:extLst>
          </p:cNvPr>
          <p:cNvSpPr/>
          <p:nvPr/>
        </p:nvSpPr>
        <p:spPr>
          <a:xfrm>
            <a:off x="382375" y="1256155"/>
            <a:ext cx="1446742" cy="9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05DC351-84BD-4EF3-9C5D-1F8F8DE6F204}"/>
              </a:ext>
            </a:extLst>
          </p:cNvPr>
          <p:cNvSpPr/>
          <p:nvPr/>
        </p:nvSpPr>
        <p:spPr>
          <a:xfrm>
            <a:off x="395943" y="2443216"/>
            <a:ext cx="1433174" cy="2169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4C0501B-84FD-4391-96AD-71FA862A3D45}"/>
              </a:ext>
            </a:extLst>
          </p:cNvPr>
          <p:cNvSpPr/>
          <p:nvPr/>
        </p:nvSpPr>
        <p:spPr>
          <a:xfrm>
            <a:off x="93680" y="109442"/>
            <a:ext cx="11912789" cy="66359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4EE87A2-570F-4902-8CEC-8A8504633A0E}"/>
              </a:ext>
            </a:extLst>
          </p:cNvPr>
          <p:cNvSpPr/>
          <p:nvPr/>
        </p:nvSpPr>
        <p:spPr>
          <a:xfrm>
            <a:off x="185531" y="244561"/>
            <a:ext cx="11624095" cy="66267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16537CC-459F-4A19-B7F5-A9D48ED18BDA}"/>
              </a:ext>
            </a:extLst>
          </p:cNvPr>
          <p:cNvSpPr/>
          <p:nvPr/>
        </p:nvSpPr>
        <p:spPr>
          <a:xfrm>
            <a:off x="185532" y="993064"/>
            <a:ext cx="11624093" cy="57077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D098282-823A-4DCE-ABD8-4578609A23EE}"/>
              </a:ext>
            </a:extLst>
          </p:cNvPr>
          <p:cNvSpPr/>
          <p:nvPr/>
        </p:nvSpPr>
        <p:spPr>
          <a:xfrm>
            <a:off x="246081" y="1146629"/>
            <a:ext cx="1720845" cy="54668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E814B5D-043B-485A-8AA7-6009DC926FA0}"/>
              </a:ext>
            </a:extLst>
          </p:cNvPr>
          <p:cNvSpPr/>
          <p:nvPr/>
        </p:nvSpPr>
        <p:spPr>
          <a:xfrm>
            <a:off x="2152804" y="1256156"/>
            <a:ext cx="5575146" cy="53192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7A26D37-9631-4527-9562-7EE0741AB072}"/>
              </a:ext>
            </a:extLst>
          </p:cNvPr>
          <p:cNvSpPr/>
          <p:nvPr/>
        </p:nvSpPr>
        <p:spPr>
          <a:xfrm>
            <a:off x="2025961" y="1108615"/>
            <a:ext cx="9643525" cy="55906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2716068-7F2C-1774-CB6C-467A20529145}"/>
              </a:ext>
            </a:extLst>
          </p:cNvPr>
          <p:cNvSpPr/>
          <p:nvPr/>
        </p:nvSpPr>
        <p:spPr>
          <a:xfrm>
            <a:off x="389159" y="5419288"/>
            <a:ext cx="1433174" cy="39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1B667C8-52E7-C74A-42F4-A84C512BAE1F}"/>
              </a:ext>
            </a:extLst>
          </p:cNvPr>
          <p:cNvSpPr/>
          <p:nvPr/>
        </p:nvSpPr>
        <p:spPr>
          <a:xfrm>
            <a:off x="381989" y="6006517"/>
            <a:ext cx="1433174" cy="475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13423C5-864F-3D8E-7D4C-27F04BA18B4C}"/>
              </a:ext>
            </a:extLst>
          </p:cNvPr>
          <p:cNvSpPr/>
          <p:nvPr/>
        </p:nvSpPr>
        <p:spPr>
          <a:xfrm>
            <a:off x="7942607" y="1256155"/>
            <a:ext cx="3600036" cy="53192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0172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Marsel .</dc:creator>
  <cp:lastModifiedBy>Marsel .</cp:lastModifiedBy>
  <cp:revision>3</cp:revision>
  <dcterms:created xsi:type="dcterms:W3CDTF">2022-06-21T08:07:41Z</dcterms:created>
  <dcterms:modified xsi:type="dcterms:W3CDTF">2022-08-02T14:48:08Z</dcterms:modified>
</cp:coreProperties>
</file>