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60" r:id="rId3"/>
    <p:sldId id="259" r:id="rId4"/>
    <p:sldId id="265" r:id="rId5"/>
    <p:sldId id="262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478-55BD-4D73-9218-DCFDB4CE36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3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478-55BD-4D73-9218-DCFDB4CE36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44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478-55BD-4D73-9218-DCFDB4CE36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9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478-55BD-4D73-9218-DCFDB4CE36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0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478-55BD-4D73-9218-DCFDB4CE36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1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478-55BD-4D73-9218-DCFDB4CE36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02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478-55BD-4D73-9218-DCFDB4CE36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5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478-55BD-4D73-9218-DCFDB4CE36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8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478-55BD-4D73-9218-DCFDB4CE36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478-55BD-4D73-9218-DCFDB4CE36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34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9D29478-55BD-4D73-9218-DCFDB4CE36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2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29478-55BD-4D73-9218-DCFDB4CE36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3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Бот для </a:t>
            </a:r>
            <a:r>
              <a:rPr lang="en-US" dirty="0" smtClean="0"/>
              <a:t>Discord.</a:t>
            </a:r>
            <a:br>
              <a:rPr lang="en-US" dirty="0" smtClean="0"/>
            </a:br>
            <a:r>
              <a:rPr lang="ru-RU" dirty="0" smtClean="0"/>
              <a:t>«</a:t>
            </a:r>
            <a:r>
              <a:rPr lang="en-US" dirty="0" smtClean="0"/>
              <a:t>Pick-ban BOT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</a:t>
            </a:r>
            <a:r>
              <a:rPr lang="ru-RU" dirty="0" err="1" smtClean="0"/>
              <a:t>Акбулатов</a:t>
            </a:r>
            <a:r>
              <a:rPr lang="ru-RU" dirty="0" smtClean="0"/>
              <a:t> Марсель Маратович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66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3775" indent="-303775" defTabSz="405033">
              <a:spcBef>
                <a:spcPts val="886"/>
              </a:spcBef>
              <a:buFont typeface="Arial" charset="0"/>
              <a:buChar char="•"/>
              <a:defRPr/>
            </a:pPr>
            <a:r>
              <a:rPr lang="ru-RU" altLang="ru-RU" dirty="0"/>
              <a:t>Написать </a:t>
            </a:r>
            <a:r>
              <a:rPr lang="ru-RU" altLang="ru-RU" dirty="0" smtClean="0"/>
              <a:t>проект</a:t>
            </a:r>
            <a:r>
              <a:rPr lang="ru-RU" altLang="ru-RU" dirty="0"/>
              <a:t> </a:t>
            </a:r>
            <a:r>
              <a:rPr lang="ru-RU" altLang="ru-RU" dirty="0" smtClean="0"/>
              <a:t>– бота для </a:t>
            </a:r>
            <a:r>
              <a:rPr lang="en-US" altLang="ru-RU" dirty="0" err="1" smtClean="0"/>
              <a:t>Discrod</a:t>
            </a:r>
            <a:r>
              <a:rPr lang="en-US" altLang="ru-RU" dirty="0" smtClean="0"/>
              <a:t>, </a:t>
            </a:r>
            <a:r>
              <a:rPr lang="ru-RU" altLang="ru-RU" dirty="0" smtClean="0"/>
              <a:t>который поможет игрокам определится с игрой.</a:t>
            </a:r>
            <a:endParaRPr lang="en-US" altLang="ru-RU" dirty="0"/>
          </a:p>
          <a:p>
            <a:pPr marL="303775" indent="-303775" defTabSz="405033">
              <a:spcBef>
                <a:spcPts val="886"/>
              </a:spcBef>
              <a:buFont typeface="Arial" charset="0"/>
              <a:buChar char="•"/>
              <a:defRPr/>
            </a:pPr>
            <a:r>
              <a:rPr lang="ru-RU" altLang="ru-RU" dirty="0" smtClean="0"/>
              <a:t>Использовать </a:t>
            </a:r>
            <a:r>
              <a:rPr lang="ru-RU" altLang="ru-RU" dirty="0"/>
              <a:t>возможности библиотеки </a:t>
            </a:r>
            <a:r>
              <a:rPr lang="en-US" altLang="ru-RU" dirty="0" smtClean="0"/>
              <a:t>discord</a:t>
            </a:r>
            <a:endParaRPr lang="ru-RU" altLang="ru-RU" dirty="0"/>
          </a:p>
          <a:p>
            <a:pPr marL="0" indent="0" defTabSz="405033">
              <a:spcBef>
                <a:spcPts val="886"/>
              </a:spcBef>
              <a:buNone/>
              <a:defRPr/>
            </a:pPr>
            <a:endParaRPr lang="ru-RU" altLang="ru-RU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9086" y="1881050"/>
            <a:ext cx="10724604" cy="430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коде программы </a:t>
            </a:r>
            <a:r>
              <a:rPr lang="ru-RU" dirty="0" smtClean="0"/>
              <a:t>имеется основная функция “</a:t>
            </a:r>
            <a:r>
              <a:rPr lang="en-US" dirty="0"/>
              <a:t>play</a:t>
            </a:r>
            <a:r>
              <a:rPr lang="ru-RU" dirty="0"/>
              <a:t>” </a:t>
            </a:r>
            <a:r>
              <a:rPr lang="ru-RU" dirty="0" smtClean="0"/>
              <a:t>и две дополнительные </a:t>
            </a:r>
            <a:r>
              <a:rPr lang="ru-RU" dirty="0"/>
              <a:t>“</a:t>
            </a:r>
            <a:r>
              <a:rPr lang="en-US" dirty="0"/>
              <a:t>info</a:t>
            </a:r>
            <a:r>
              <a:rPr lang="ru-RU" dirty="0" smtClean="0"/>
              <a:t>” и </a:t>
            </a:r>
            <a:r>
              <a:rPr lang="ru-RU" dirty="0"/>
              <a:t>“</a:t>
            </a:r>
            <a:r>
              <a:rPr lang="en-US" dirty="0"/>
              <a:t>break</a:t>
            </a:r>
            <a:r>
              <a:rPr lang="ru-RU" dirty="0"/>
              <a:t>”. К ним пользователь может обратиться через команду «//…».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1) Функция </a:t>
            </a:r>
            <a:r>
              <a:rPr lang="en-US" dirty="0"/>
              <a:t>info</a:t>
            </a:r>
            <a:r>
              <a:rPr lang="ru-RU" dirty="0"/>
              <a:t> выводит на экран основную информацию о работе бота.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2) Функция </a:t>
            </a:r>
            <a:r>
              <a:rPr lang="en-US" dirty="0"/>
              <a:t>play</a:t>
            </a:r>
            <a:r>
              <a:rPr lang="ru-RU" dirty="0"/>
              <a:t> выводит на экран текст с реакциями </a:t>
            </a:r>
            <a:r>
              <a:rPr lang="en-US" dirty="0"/>
              <a:t>discord</a:t>
            </a:r>
            <a:r>
              <a:rPr lang="ru-RU" dirty="0"/>
              <a:t>. Благодаря этой функции происходит основная работа программы.</a:t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3</a:t>
            </a:r>
            <a:r>
              <a:rPr lang="ru-RU" dirty="0"/>
              <a:t>) Функция </a:t>
            </a:r>
            <a:r>
              <a:rPr lang="en-US" dirty="0"/>
              <a:t>break</a:t>
            </a:r>
            <a:r>
              <a:rPr lang="ru-RU" dirty="0"/>
              <a:t> позволяет завершить ход выполнения, используется если один из капитанов не делает свой выбор.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7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ru-RU" dirty="0"/>
              <a:t>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8754" y="17994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1)Бот </a:t>
            </a:r>
            <a:r>
              <a:rPr lang="ru-RU" dirty="0"/>
              <a:t>не реагирует на реакции игроков, не являющихся капитанами.</a:t>
            </a:r>
            <a:br>
              <a:rPr lang="ru-RU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2)Бот </a:t>
            </a:r>
            <a:r>
              <a:rPr lang="ru-RU" dirty="0"/>
              <a:t>сообщит пользователю, если тот не верно ввёл команду. И укажет в чём была ошибка</a:t>
            </a:r>
            <a:r>
              <a:rPr lang="ru-RU" dirty="0" smtClean="0"/>
              <a:t>.(</a:t>
            </a:r>
            <a:r>
              <a:rPr lang="en-US" dirty="0"/>
              <a:t>try…except</a:t>
            </a:r>
            <a:r>
              <a:rPr lang="ru-RU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</a:t>
            </a:r>
            <a:r>
              <a:rPr lang="ru-RU" dirty="0" smtClean="0"/>
              <a:t>)Бот </a:t>
            </a:r>
            <a:r>
              <a:rPr lang="ru-RU" dirty="0"/>
              <a:t>случайным образом решает, кто будет ходить первым. </a:t>
            </a:r>
            <a:br>
              <a:rPr lang="ru-RU" dirty="0"/>
            </a:br>
            <a:r>
              <a:rPr lang="ru-RU" dirty="0" smtClean="0"/>
              <a:t>Капитаны </a:t>
            </a:r>
            <a:r>
              <a:rPr lang="ru-RU" dirty="0"/>
              <a:t>по очереди сначала банят, потом выбирают карты с помощью реакцию.</a:t>
            </a:r>
            <a:br>
              <a:rPr lang="ru-RU" dirty="0"/>
            </a:br>
            <a:r>
              <a:rPr lang="ru-RU" dirty="0"/>
              <a:t>После реакции(</a:t>
            </a:r>
            <a:r>
              <a:rPr lang="en-US" dirty="0"/>
              <a:t>pick</a:t>
            </a:r>
            <a:r>
              <a:rPr lang="ru-RU" dirty="0"/>
              <a:t>, </a:t>
            </a:r>
            <a:r>
              <a:rPr lang="en-US" dirty="0"/>
              <a:t>ban</a:t>
            </a:r>
            <a:r>
              <a:rPr lang="ru-RU" dirty="0"/>
              <a:t>) одного из капитанов реакция удаляется. </a:t>
            </a:r>
            <a:br>
              <a:rPr lang="ru-RU" dirty="0"/>
            </a:br>
            <a:r>
              <a:rPr lang="ru-RU" dirty="0"/>
              <a:t>В конце бот выводит порядок карт, которые будут </a:t>
            </a:r>
            <a:r>
              <a:rPr lang="ru-RU" dirty="0" smtClean="0"/>
              <a:t>сыграны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20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8566" y="273049"/>
            <a:ext cx="10515600" cy="1325563"/>
          </a:xfrm>
        </p:spPr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play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17" y="247558"/>
            <a:ext cx="4219303" cy="626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1192033"/>
            <a:ext cx="5956663" cy="437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32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dirty="0"/>
              <a:t>Предложения к дальнейшему развитию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440116" cy="4351338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 smtClean="0"/>
              <a:t>Поработать над функционалом бота, добавить больше функций</a:t>
            </a:r>
          </a:p>
          <a:p>
            <a:pPr marL="0" indent="0">
              <a:buNone/>
              <a:defRPr/>
            </a:pPr>
            <a:endParaRPr lang="ru-RU" dirty="0"/>
          </a:p>
        </p:txBody>
      </p:sp>
      <p:pic>
        <p:nvPicPr>
          <p:cNvPr id="5" name="Объект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695" y="1468811"/>
            <a:ext cx="5851780" cy="5064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4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Создал </a:t>
            </a:r>
            <a:r>
              <a:rPr lang="en-US" dirty="0" smtClean="0"/>
              <a:t>discord </a:t>
            </a:r>
            <a:r>
              <a:rPr lang="ru-RU" dirty="0" smtClean="0"/>
              <a:t>бота «</a:t>
            </a:r>
            <a:r>
              <a:rPr lang="en-US" dirty="0" smtClean="0"/>
              <a:t>pick-ban BOT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используя библиотеку </a:t>
            </a:r>
            <a:r>
              <a:rPr lang="en-US" dirty="0" smtClean="0"/>
              <a:t>discord.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7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Галерея</Template>
  <TotalTime>123</TotalTime>
  <Words>235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Бот для Discord. «Pick-ban BOT»</vt:lpstr>
      <vt:lpstr>Цель</vt:lpstr>
      <vt:lpstr>Структура приложения</vt:lpstr>
      <vt:lpstr>Особенности приложения</vt:lpstr>
      <vt:lpstr>Функция play</vt:lpstr>
      <vt:lpstr>Предложения к дальнейшему развитию проекта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«Space Shooter»</dc:title>
  <dc:creator>Троян Вирус</dc:creator>
  <cp:lastModifiedBy>Троян Вирус</cp:lastModifiedBy>
  <cp:revision>7</cp:revision>
  <dcterms:created xsi:type="dcterms:W3CDTF">2021-02-23T07:31:08Z</dcterms:created>
  <dcterms:modified xsi:type="dcterms:W3CDTF">2021-04-26T12:10:22Z</dcterms:modified>
</cp:coreProperties>
</file>