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58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8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9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1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6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2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9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3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9478-55BD-4D73-9218-DCFDB4CE36DE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6EDE-A031-4806-9EAA-1793EC826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Space Shooter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Акбулатов</a:t>
            </a:r>
            <a:r>
              <a:rPr lang="ru-RU" dirty="0" smtClean="0"/>
              <a:t> Марсель Маратович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3775" indent="-303775" defTabSz="405033">
              <a:spcBef>
                <a:spcPts val="886"/>
              </a:spcBef>
              <a:buFont typeface="Arial" charset="0"/>
              <a:buChar char="•"/>
              <a:defRPr/>
            </a:pPr>
            <a:r>
              <a:rPr lang="ru-RU" altLang="ru-RU" dirty="0"/>
              <a:t>Написать проект</a:t>
            </a:r>
            <a:r>
              <a:rPr lang="en-US" altLang="ru-RU" dirty="0"/>
              <a:t>-</a:t>
            </a:r>
            <a:r>
              <a:rPr lang="ru-RU" altLang="ru-RU" dirty="0"/>
              <a:t>игру в развлекательных целях</a:t>
            </a:r>
          </a:p>
          <a:p>
            <a:pPr marL="303775" indent="-303775" defTabSz="405033">
              <a:spcBef>
                <a:spcPts val="886"/>
              </a:spcBef>
              <a:buFont typeface="Arial" charset="0"/>
              <a:buChar char="•"/>
              <a:defRPr/>
            </a:pPr>
            <a:r>
              <a:rPr lang="ru-RU" altLang="ru-RU" dirty="0"/>
              <a:t>Использовать возможности библиотеки </a:t>
            </a:r>
            <a:r>
              <a:rPr lang="en-US" altLang="ru-RU" dirty="0" err="1"/>
              <a:t>pygame</a:t>
            </a:r>
            <a:endParaRPr lang="ru-RU" altLang="ru-RU" dirty="0"/>
          </a:p>
          <a:p>
            <a:pPr marL="0" indent="0" defTabSz="405033">
              <a:spcBef>
                <a:spcPts val="886"/>
              </a:spcBef>
              <a:buNone/>
              <a:defRPr/>
            </a:pPr>
            <a:endParaRPr lang="ru-RU" altLang="ru-RU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</a:t>
            </a:r>
            <a:r>
              <a:rPr lang="ru-RU" dirty="0"/>
              <a:t>особенности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Главная функция </a:t>
            </a:r>
            <a:r>
              <a:rPr lang="en-US" dirty="0"/>
              <a:t>main</a:t>
            </a:r>
            <a:r>
              <a:rPr lang="ru-RU" dirty="0"/>
              <a:t> -  задаёт все спрайты переменные и описывает общую логику игры. Остальные </a:t>
            </a:r>
            <a:r>
              <a:rPr lang="ru-RU" dirty="0" smtClean="0"/>
              <a:t>классы описывают игрока, метеориты, пули игрока, пули пришельцев, пришельцев, </a:t>
            </a:r>
            <a:r>
              <a:rPr lang="ru-RU" dirty="0"/>
              <a:t>взрывы и </a:t>
            </a:r>
            <a:r>
              <a:rPr lang="ru-RU" dirty="0" smtClean="0"/>
              <a:t>бонусы(восполнение </a:t>
            </a:r>
            <a:r>
              <a:rPr lang="ru-RU" dirty="0"/>
              <a:t>здоровья, броня, удвоенный урон). </a:t>
            </a:r>
          </a:p>
          <a:p>
            <a:r>
              <a:rPr lang="ru-RU" dirty="0" smtClean="0"/>
              <a:t>Также </a:t>
            </a:r>
            <a:r>
              <a:rPr lang="ru-RU" dirty="0"/>
              <a:t>есть </a:t>
            </a:r>
            <a:r>
              <a:rPr lang="ru-RU" dirty="0" smtClean="0"/>
              <a:t>функции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/>
              <a:t>music</a:t>
            </a:r>
            <a:r>
              <a:rPr lang="ru-RU" dirty="0"/>
              <a:t>, задающая музыку в игре, и </a:t>
            </a:r>
            <a:r>
              <a:rPr lang="en-US" dirty="0"/>
              <a:t>main</a:t>
            </a:r>
            <a:r>
              <a:rPr lang="ru-RU" dirty="0"/>
              <a:t>_</a:t>
            </a:r>
            <a:r>
              <a:rPr lang="en-US" dirty="0"/>
              <a:t>menu</a:t>
            </a:r>
            <a:r>
              <a:rPr lang="ru-RU" dirty="0"/>
              <a:t>, рисующая главное </a:t>
            </a:r>
            <a:r>
              <a:rPr lang="ru-RU" dirty="0" smtClean="0"/>
              <a:t>меню.</a:t>
            </a:r>
            <a:endParaRPr lang="ru-RU" dirty="0"/>
          </a:p>
          <a:p>
            <a:r>
              <a:rPr lang="ru-RU" dirty="0"/>
              <a:t>В папке с игрой содержатся папки </a:t>
            </a:r>
            <a:r>
              <a:rPr lang="en-US" dirty="0"/>
              <a:t>images</a:t>
            </a:r>
            <a:r>
              <a:rPr lang="ru-RU" dirty="0"/>
              <a:t>(хранение всех изображений для игры) и </a:t>
            </a:r>
            <a:r>
              <a:rPr lang="en-US" dirty="0"/>
              <a:t>sounds</a:t>
            </a:r>
            <a:r>
              <a:rPr lang="ru-RU" dirty="0"/>
              <a:t>(хранение музыки и звуковых эффектов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Задний фон игры движется.</a:t>
            </a:r>
            <a:r>
              <a:rPr lang="en-US" dirty="0" smtClean="0"/>
              <a:t> </a:t>
            </a:r>
            <a:r>
              <a:rPr lang="ru-RU" dirty="0" smtClean="0"/>
              <a:t>Для создания м</a:t>
            </a:r>
            <a:r>
              <a:rPr lang="ru-RU" dirty="0" smtClean="0"/>
              <a:t>етеоритов и бонусов используется модуль </a:t>
            </a:r>
            <a:r>
              <a:rPr lang="en-US" dirty="0" smtClean="0"/>
              <a:t>rando</a:t>
            </a:r>
            <a:r>
              <a:rPr lang="en-US" dirty="0" smtClean="0"/>
              <a:t>m.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Стартовое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28" y="1690688"/>
            <a:ext cx="8364544" cy="471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32" y="1629142"/>
            <a:ext cx="8168135" cy="459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5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434" y="1825625"/>
            <a:ext cx="7655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Предложения к дальнейшему развитию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11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Добавить ограничения на количество выстрелов игрока, для усложнения игры.</a:t>
            </a:r>
          </a:p>
          <a:p>
            <a:pPr>
              <a:defRPr/>
            </a:pPr>
            <a:r>
              <a:rPr lang="ru-RU" dirty="0"/>
              <a:t>Добавить больше уровней с разной сложностью обновления </a:t>
            </a:r>
            <a:r>
              <a:rPr lang="ru-RU" dirty="0" smtClean="0"/>
              <a:t>противников и бонусов.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16" y="2045433"/>
            <a:ext cx="6458548" cy="36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Создал игру </a:t>
            </a:r>
            <a:r>
              <a:rPr lang="ru-RU" dirty="0"/>
              <a:t>«</a:t>
            </a:r>
            <a:r>
              <a:rPr lang="en-US" dirty="0"/>
              <a:t>SPACE </a:t>
            </a:r>
            <a:r>
              <a:rPr lang="en-US" dirty="0" smtClean="0"/>
              <a:t>SHOOTER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используя библиотеку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Игра «Space Shooter»</vt:lpstr>
      <vt:lpstr>Цель</vt:lpstr>
      <vt:lpstr>Структура и особенности приложения</vt:lpstr>
      <vt:lpstr>Стартовое меню</vt:lpstr>
      <vt:lpstr>Игровой процесс</vt:lpstr>
      <vt:lpstr>Игровой процесс</vt:lpstr>
      <vt:lpstr>Предложения к дальнейшему развитию проекта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«Space Shooter»</dc:title>
  <dc:creator>Троян Вирус</dc:creator>
  <cp:lastModifiedBy>Троян Вирус</cp:lastModifiedBy>
  <cp:revision>5</cp:revision>
  <dcterms:created xsi:type="dcterms:W3CDTF">2021-02-23T07:31:08Z</dcterms:created>
  <dcterms:modified xsi:type="dcterms:W3CDTF">2021-02-23T09:23:00Z</dcterms:modified>
</cp:coreProperties>
</file>