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1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3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11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8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1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6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03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5A90C2-EACD-4D58-9375-CD8A4425895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19339D-235B-4F54-BC08-9A8020F90E8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8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Тестирующая </a:t>
            </a:r>
            <a:r>
              <a:rPr lang="ru-RU" dirty="0" smtClean="0"/>
              <a:t>система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62193" y="4824169"/>
            <a:ext cx="3856892" cy="16557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Работу подготовил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 err="1" smtClean="0"/>
              <a:t>Акбулатов</a:t>
            </a:r>
            <a:r>
              <a:rPr lang="ru-RU" dirty="0"/>
              <a:t> </a:t>
            </a:r>
            <a:r>
              <a:rPr lang="ru-RU" dirty="0" smtClean="0"/>
              <a:t>Марсель Маратович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b="1" dirty="0"/>
              <a:t>Введение</a:t>
            </a:r>
            <a:r>
              <a:rPr lang="ru-RU" dirty="0"/>
              <a:t>: идея проекта, для решения каких задач он создан;</a:t>
            </a:r>
          </a:p>
          <a:p>
            <a:r>
              <a:rPr lang="ru-RU" dirty="0" smtClean="0"/>
              <a:t>Созданная программа это тестирующая система. Она предназначена для </a:t>
            </a:r>
            <a:r>
              <a:rPr lang="ru-RU" dirty="0"/>
              <a:t>контроля степени усвоения обучаемым учебного материала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6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36942"/>
            <a:ext cx="10058400" cy="4023360"/>
          </a:xfrm>
        </p:spPr>
        <p:txBody>
          <a:bodyPr anchor="t"/>
          <a:lstStyle/>
          <a:p>
            <a:r>
              <a:rPr lang="ru-RU" b="1" dirty="0"/>
              <a:t>Заключение</a:t>
            </a:r>
            <a:r>
              <a:rPr lang="ru-RU" dirty="0"/>
              <a:t>: выводы по работе, возможности для доработки и развития.</a:t>
            </a:r>
          </a:p>
          <a:p>
            <a:r>
              <a:rPr lang="ru-RU" dirty="0" smtClean="0"/>
              <a:t>Созданная программа состоит из двух классов. Каждый класс создаёт определённое окно. Все вопросы с ответами хранятся в БД. Результат теста можно посмотреть только после ответа на все вопросы. Все результаты сохраняются в текстовый документ. Также программа определяет за какое время был решён тест.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58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r>
              <a:rPr lang="ru-RU" dirty="0"/>
              <a:t>: выводы по работе, возможности для доработки и развития.</a:t>
            </a:r>
          </a:p>
          <a:p>
            <a:r>
              <a:rPr lang="ru-RU" smtClean="0"/>
              <a:t>Тестирующую </a:t>
            </a:r>
            <a:r>
              <a:rPr lang="ru-RU" dirty="0" smtClean="0"/>
              <a:t>систему можно дополнить другим типом вопросов(вопрос с выбором ответа).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6179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130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Тестирующая система.</vt:lpstr>
      <vt:lpstr>Введение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Тестирующая система.</dc:title>
  <dc:creator>Троян Вирус</dc:creator>
  <cp:lastModifiedBy>Троян Вирус</cp:lastModifiedBy>
  <cp:revision>3</cp:revision>
  <dcterms:created xsi:type="dcterms:W3CDTF">2021-01-08T14:21:43Z</dcterms:created>
  <dcterms:modified xsi:type="dcterms:W3CDTF">2021-01-08T16:16:00Z</dcterms:modified>
</cp:coreProperties>
</file>