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423" r:id="rId3"/>
    <p:sldId id="424" r:id="rId4"/>
    <p:sldId id="425" r:id="rId5"/>
    <p:sldId id="416" r:id="rId6"/>
    <p:sldId id="418" r:id="rId7"/>
    <p:sldId id="426" r:id="rId8"/>
    <p:sldId id="417" r:id="rId9"/>
    <p:sldId id="419" r:id="rId10"/>
    <p:sldId id="420" r:id="rId11"/>
    <p:sldId id="421" r:id="rId12"/>
    <p:sldId id="422" r:id="rId13"/>
    <p:sldId id="427" r:id="rId14"/>
    <p:sldId id="428" r:id="rId15"/>
    <p:sldId id="429" r:id="rId16"/>
    <p:sldId id="431" r:id="rId17"/>
    <p:sldId id="432" r:id="rId18"/>
    <p:sldId id="433" r:id="rId19"/>
    <p:sldId id="434" r:id="rId20"/>
    <p:sldId id="435" r:id="rId21"/>
    <p:sldId id="436" r:id="rId22"/>
    <p:sldId id="437" r:id="rId23"/>
    <p:sldId id="438" r:id="rId24"/>
    <p:sldId id="439" r:id="rId25"/>
    <p:sldId id="440" r:id="rId26"/>
    <p:sldId id="441"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11CF6B-DAD8-467F-83B4-AC7B33C190C2}" v="90" dt="2024-07-01T10:44:30.715"/>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4" autoAdjust="0"/>
    <p:restoredTop sz="94633" autoAdjust="0"/>
  </p:normalViewPr>
  <p:slideViewPr>
    <p:cSldViewPr snapToGrid="0">
      <p:cViewPr varScale="1">
        <p:scale>
          <a:sx n="90" d="100"/>
          <a:sy n="90" d="100"/>
        </p:scale>
        <p:origin x="76" y="188"/>
      </p:cViewPr>
      <p:guideLst/>
    </p:cSldViewPr>
  </p:slideViewPr>
  <p:outlineViewPr>
    <p:cViewPr>
      <p:scale>
        <a:sx n="66" d="100"/>
        <a:sy n="66" d="100"/>
      </p:scale>
      <p:origin x="0" y="0"/>
    </p:cViewPr>
  </p:outlineViewPr>
  <p:notesTextViewPr>
    <p:cViewPr>
      <p:scale>
        <a:sx n="1" d="1"/>
        <a:sy n="1" d="1"/>
      </p:scale>
      <p:origin x="0" y="0"/>
    </p:cViewPr>
  </p:notesTextViewPr>
  <p:notesViewPr>
    <p:cSldViewPr snapToGrid="0">
      <p:cViewPr varScale="1">
        <p:scale>
          <a:sx n="83" d="100"/>
          <a:sy n="83" d="100"/>
        </p:scale>
        <p:origin x="2484"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YAM PIROZZI" userId="c41ed8b5-6133-47d2-b13e-8494607cdf67" providerId="ADAL" clId="{9311CF6B-DAD8-467F-83B4-AC7B33C190C2}"/>
    <pc:docChg chg="undo custSel addSld delSld modSld">
      <pc:chgData name="MIRYAM PIROZZI" userId="c41ed8b5-6133-47d2-b13e-8494607cdf67" providerId="ADAL" clId="{9311CF6B-DAD8-467F-83B4-AC7B33C190C2}" dt="2024-07-01T12:46:34.161" v="819" actId="47"/>
      <pc:docMkLst>
        <pc:docMk/>
      </pc:docMkLst>
      <pc:sldChg chg="modSp mod">
        <pc:chgData name="MIRYAM PIROZZI" userId="c41ed8b5-6133-47d2-b13e-8494607cdf67" providerId="ADAL" clId="{9311CF6B-DAD8-467F-83B4-AC7B33C190C2}" dt="2024-07-01T09:44:53.074" v="517" actId="20577"/>
        <pc:sldMkLst>
          <pc:docMk/>
          <pc:sldMk cId="0" sldId="257"/>
        </pc:sldMkLst>
        <pc:spChg chg="mod">
          <ac:chgData name="MIRYAM PIROZZI" userId="c41ed8b5-6133-47d2-b13e-8494607cdf67" providerId="ADAL" clId="{9311CF6B-DAD8-467F-83B4-AC7B33C190C2}" dt="2024-07-01T09:44:53.074" v="517" actId="20577"/>
          <ac:spMkLst>
            <pc:docMk/>
            <pc:sldMk cId="0" sldId="257"/>
            <ac:spMk id="86" creationId="{00000000-0000-0000-0000-000000000000}"/>
          </ac:spMkLst>
        </pc:spChg>
      </pc:sldChg>
      <pc:sldChg chg="addSp delSp modSp mod">
        <pc:chgData name="MIRYAM PIROZZI" userId="c41ed8b5-6133-47d2-b13e-8494607cdf67" providerId="ADAL" clId="{9311CF6B-DAD8-467F-83B4-AC7B33C190C2}" dt="2024-06-28T09:33:54.937" v="9" actId="1076"/>
        <pc:sldMkLst>
          <pc:docMk/>
          <pc:sldMk cId="4034239175" sldId="275"/>
        </pc:sldMkLst>
        <pc:picChg chg="add del mod">
          <ac:chgData name="MIRYAM PIROZZI" userId="c41ed8b5-6133-47d2-b13e-8494607cdf67" providerId="ADAL" clId="{9311CF6B-DAD8-467F-83B4-AC7B33C190C2}" dt="2024-06-28T09:33:17.785" v="4" actId="478"/>
          <ac:picMkLst>
            <pc:docMk/>
            <pc:sldMk cId="4034239175" sldId="275"/>
            <ac:picMk id="4" creationId="{AFC0D2E3-0A86-C2E7-ADE4-8018EA0C0E8E}"/>
          </ac:picMkLst>
        </pc:picChg>
        <pc:picChg chg="del">
          <ac:chgData name="MIRYAM PIROZZI" userId="c41ed8b5-6133-47d2-b13e-8494607cdf67" providerId="ADAL" clId="{9311CF6B-DAD8-467F-83B4-AC7B33C190C2}" dt="2024-06-28T09:33:02.265" v="0" actId="478"/>
          <ac:picMkLst>
            <pc:docMk/>
            <pc:sldMk cId="4034239175" sldId="275"/>
            <ac:picMk id="5" creationId="{5838F87A-5CD9-3D45-F203-3B300D6106CD}"/>
          </ac:picMkLst>
        </pc:picChg>
        <pc:picChg chg="add mod">
          <ac:chgData name="MIRYAM PIROZZI" userId="c41ed8b5-6133-47d2-b13e-8494607cdf67" providerId="ADAL" clId="{9311CF6B-DAD8-467F-83B4-AC7B33C190C2}" dt="2024-06-28T09:33:54.937" v="9" actId="1076"/>
          <ac:picMkLst>
            <pc:docMk/>
            <pc:sldMk cId="4034239175" sldId="275"/>
            <ac:picMk id="7" creationId="{AAA5B14D-4AD7-5CEB-6EB5-F71EF7F7C5AC}"/>
          </ac:picMkLst>
        </pc:picChg>
      </pc:sldChg>
      <pc:sldChg chg="addSp delSp modSp mod">
        <pc:chgData name="MIRYAM PIROZZI" userId="c41ed8b5-6133-47d2-b13e-8494607cdf67" providerId="ADAL" clId="{9311CF6B-DAD8-467F-83B4-AC7B33C190C2}" dt="2024-07-01T10:35:33.836" v="760" actId="20577"/>
        <pc:sldMkLst>
          <pc:docMk/>
          <pc:sldMk cId="103381330" sldId="279"/>
        </pc:sldMkLst>
        <pc:spChg chg="mod">
          <ac:chgData name="MIRYAM PIROZZI" userId="c41ed8b5-6133-47d2-b13e-8494607cdf67" providerId="ADAL" clId="{9311CF6B-DAD8-467F-83B4-AC7B33C190C2}" dt="2024-06-28T13:44:22.496" v="213" actId="14100"/>
          <ac:spMkLst>
            <pc:docMk/>
            <pc:sldMk cId="103381330" sldId="279"/>
            <ac:spMk id="2" creationId="{5ADEE878-916A-1469-867C-788196871159}"/>
          </ac:spMkLst>
        </pc:spChg>
        <pc:spChg chg="mod">
          <ac:chgData name="MIRYAM PIROZZI" userId="c41ed8b5-6133-47d2-b13e-8494607cdf67" providerId="ADAL" clId="{9311CF6B-DAD8-467F-83B4-AC7B33C190C2}" dt="2024-06-28T09:38:39.446" v="24" actId="20577"/>
          <ac:spMkLst>
            <pc:docMk/>
            <pc:sldMk cId="103381330" sldId="279"/>
            <ac:spMk id="92" creationId="{00000000-0000-0000-0000-000000000000}"/>
          </ac:spMkLst>
        </pc:spChg>
        <pc:graphicFrameChg chg="add del">
          <ac:chgData name="MIRYAM PIROZZI" userId="c41ed8b5-6133-47d2-b13e-8494607cdf67" providerId="ADAL" clId="{9311CF6B-DAD8-467F-83B4-AC7B33C190C2}" dt="2024-07-01T10:19:23.669" v="575" actId="3680"/>
          <ac:graphicFrameMkLst>
            <pc:docMk/>
            <pc:sldMk cId="103381330" sldId="279"/>
            <ac:graphicFrameMk id="3" creationId="{22B2FA56-6EE4-49C3-7E3A-A215B11D878D}"/>
          </ac:graphicFrameMkLst>
        </pc:graphicFrameChg>
        <pc:graphicFrameChg chg="add mod modGraphic">
          <ac:chgData name="MIRYAM PIROZZI" userId="c41ed8b5-6133-47d2-b13e-8494607cdf67" providerId="ADAL" clId="{9311CF6B-DAD8-467F-83B4-AC7B33C190C2}" dt="2024-07-01T10:23:33.388" v="635" actId="12385"/>
          <ac:graphicFrameMkLst>
            <pc:docMk/>
            <pc:sldMk cId="103381330" sldId="279"/>
            <ac:graphicFrameMk id="4" creationId="{E84A69BF-C65C-263B-ABD7-EEF97B075F08}"/>
          </ac:graphicFrameMkLst>
        </pc:graphicFrameChg>
        <pc:graphicFrameChg chg="add mod">
          <ac:chgData name="MIRYAM PIROZZI" userId="c41ed8b5-6133-47d2-b13e-8494607cdf67" providerId="ADAL" clId="{9311CF6B-DAD8-467F-83B4-AC7B33C190C2}" dt="2024-07-01T10:21:53.212" v="623" actId="1076"/>
          <ac:graphicFrameMkLst>
            <pc:docMk/>
            <pc:sldMk cId="103381330" sldId="279"/>
            <ac:graphicFrameMk id="5" creationId="{50CFD919-E9E0-B762-DB6D-DC13746A221D}"/>
          </ac:graphicFrameMkLst>
        </pc:graphicFrameChg>
        <pc:graphicFrameChg chg="add mod modGraphic">
          <ac:chgData name="MIRYAM PIROZZI" userId="c41ed8b5-6133-47d2-b13e-8494607cdf67" providerId="ADAL" clId="{9311CF6B-DAD8-467F-83B4-AC7B33C190C2}" dt="2024-07-01T10:35:33.836" v="760" actId="20577"/>
          <ac:graphicFrameMkLst>
            <pc:docMk/>
            <pc:sldMk cId="103381330" sldId="279"/>
            <ac:graphicFrameMk id="6" creationId="{A1F59A1B-4EA7-F287-BDC3-444908A24B49}"/>
          </ac:graphicFrameMkLst>
        </pc:graphicFrameChg>
        <pc:picChg chg="add del mod">
          <ac:chgData name="MIRYAM PIROZZI" userId="c41ed8b5-6133-47d2-b13e-8494607cdf67" providerId="ADAL" clId="{9311CF6B-DAD8-467F-83B4-AC7B33C190C2}" dt="2024-06-28T11:09:11.677" v="192" actId="478"/>
          <ac:picMkLst>
            <pc:docMk/>
            <pc:sldMk cId="103381330" sldId="279"/>
            <ac:picMk id="4" creationId="{133EEC3F-E70A-FF07-00AF-9D01408F30B2}"/>
          </ac:picMkLst>
        </pc:picChg>
        <pc:picChg chg="del">
          <ac:chgData name="MIRYAM PIROZZI" userId="c41ed8b5-6133-47d2-b13e-8494607cdf67" providerId="ADAL" clId="{9311CF6B-DAD8-467F-83B4-AC7B33C190C2}" dt="2024-06-28T09:39:19.265" v="41" actId="478"/>
          <ac:picMkLst>
            <pc:docMk/>
            <pc:sldMk cId="103381330" sldId="279"/>
            <ac:picMk id="5" creationId="{BB75D0C1-C32E-C24B-0D1E-172578FF2146}"/>
          </ac:picMkLst>
        </pc:picChg>
        <pc:picChg chg="del">
          <ac:chgData name="MIRYAM PIROZZI" userId="c41ed8b5-6133-47d2-b13e-8494607cdf67" providerId="ADAL" clId="{9311CF6B-DAD8-467F-83B4-AC7B33C190C2}" dt="2024-06-28T09:39:18.570" v="40" actId="478"/>
          <ac:picMkLst>
            <pc:docMk/>
            <pc:sldMk cId="103381330" sldId="279"/>
            <ac:picMk id="7" creationId="{72C8308C-DAFC-A7D9-EEE5-CC2E1F5E7B2D}"/>
          </ac:picMkLst>
        </pc:picChg>
        <pc:picChg chg="add del mod">
          <ac:chgData name="MIRYAM PIROZZI" userId="c41ed8b5-6133-47d2-b13e-8494607cdf67" providerId="ADAL" clId="{9311CF6B-DAD8-467F-83B4-AC7B33C190C2}" dt="2024-06-28T11:00:54.786" v="139" actId="478"/>
          <ac:picMkLst>
            <pc:docMk/>
            <pc:sldMk cId="103381330" sldId="279"/>
            <ac:picMk id="8" creationId="{92EDB537-371C-0BBB-FA6E-AE32483CB64E}"/>
          </ac:picMkLst>
        </pc:picChg>
        <pc:picChg chg="add mod">
          <ac:chgData name="MIRYAM PIROZZI" userId="c41ed8b5-6133-47d2-b13e-8494607cdf67" providerId="ADAL" clId="{9311CF6B-DAD8-467F-83B4-AC7B33C190C2}" dt="2024-06-28T11:09:19.282" v="194" actId="1076"/>
          <ac:picMkLst>
            <pc:docMk/>
            <pc:sldMk cId="103381330" sldId="279"/>
            <ac:picMk id="10" creationId="{F18A21B6-30E8-E805-C146-E3C78AE29187}"/>
          </ac:picMkLst>
        </pc:picChg>
        <pc:picChg chg="add del mod">
          <ac:chgData name="MIRYAM PIROZZI" userId="c41ed8b5-6133-47d2-b13e-8494607cdf67" providerId="ADAL" clId="{9311CF6B-DAD8-467F-83B4-AC7B33C190C2}" dt="2024-06-28T14:58:12.621" v="270" actId="478"/>
          <ac:picMkLst>
            <pc:docMk/>
            <pc:sldMk cId="103381330" sldId="279"/>
            <ac:picMk id="11" creationId="{EDC07C01-EA0D-BE6C-938E-7494779C7B85}"/>
          </ac:picMkLst>
        </pc:picChg>
        <pc:picChg chg="add mod">
          <ac:chgData name="MIRYAM PIROZZI" userId="c41ed8b5-6133-47d2-b13e-8494607cdf67" providerId="ADAL" clId="{9311CF6B-DAD8-467F-83B4-AC7B33C190C2}" dt="2024-06-28T14:58:26.858" v="276" actId="1076"/>
          <ac:picMkLst>
            <pc:docMk/>
            <pc:sldMk cId="103381330" sldId="279"/>
            <ac:picMk id="13" creationId="{FB6CAF54-E1F6-77E6-DA44-99382662E7C0}"/>
          </ac:picMkLst>
        </pc:picChg>
      </pc:sldChg>
      <pc:sldChg chg="addSp delSp modSp mod">
        <pc:chgData name="MIRYAM PIROZZI" userId="c41ed8b5-6133-47d2-b13e-8494607cdf67" providerId="ADAL" clId="{9311CF6B-DAD8-467F-83B4-AC7B33C190C2}" dt="2024-07-01T10:33:34.146" v="727" actId="20577"/>
        <pc:sldMkLst>
          <pc:docMk/>
          <pc:sldMk cId="1660005248" sldId="281"/>
        </pc:sldMkLst>
        <pc:spChg chg="mod">
          <ac:chgData name="MIRYAM PIROZZI" userId="c41ed8b5-6133-47d2-b13e-8494607cdf67" providerId="ADAL" clId="{9311CF6B-DAD8-467F-83B4-AC7B33C190C2}" dt="2024-06-28T14:59:10.612" v="281" actId="20577"/>
          <ac:spMkLst>
            <pc:docMk/>
            <pc:sldMk cId="1660005248" sldId="281"/>
            <ac:spMk id="2" creationId="{5ADEE878-916A-1469-867C-788196871159}"/>
          </ac:spMkLst>
        </pc:spChg>
        <pc:spChg chg="mod">
          <ac:chgData name="MIRYAM PIROZZI" userId="c41ed8b5-6133-47d2-b13e-8494607cdf67" providerId="ADAL" clId="{9311CF6B-DAD8-467F-83B4-AC7B33C190C2}" dt="2024-06-28T13:44:47.616" v="216" actId="20577"/>
          <ac:spMkLst>
            <pc:docMk/>
            <pc:sldMk cId="1660005248" sldId="281"/>
            <ac:spMk id="92" creationId="{00000000-0000-0000-0000-000000000000}"/>
          </ac:spMkLst>
        </pc:spChg>
        <pc:graphicFrameChg chg="add mod modGraphic">
          <ac:chgData name="MIRYAM PIROZZI" userId="c41ed8b5-6133-47d2-b13e-8494607cdf67" providerId="ADAL" clId="{9311CF6B-DAD8-467F-83B4-AC7B33C190C2}" dt="2024-07-01T10:24:21.966" v="644" actId="20577"/>
          <ac:graphicFrameMkLst>
            <pc:docMk/>
            <pc:sldMk cId="1660005248" sldId="281"/>
            <ac:graphicFrameMk id="3" creationId="{C6583433-2C1A-B870-461E-08B08D565CF4}"/>
          </ac:graphicFrameMkLst>
        </pc:graphicFrameChg>
        <pc:graphicFrameChg chg="add mod modGraphic">
          <ac:chgData name="MIRYAM PIROZZI" userId="c41ed8b5-6133-47d2-b13e-8494607cdf67" providerId="ADAL" clId="{9311CF6B-DAD8-467F-83B4-AC7B33C190C2}" dt="2024-07-01T10:33:34.146" v="727" actId="20577"/>
          <ac:graphicFrameMkLst>
            <pc:docMk/>
            <pc:sldMk cId="1660005248" sldId="281"/>
            <ac:graphicFrameMk id="4" creationId="{BCEF288D-D33D-CE2D-A35C-9FBC32A7D808}"/>
          </ac:graphicFrameMkLst>
        </pc:graphicFrameChg>
        <pc:picChg chg="add del mod">
          <ac:chgData name="MIRYAM PIROZZI" userId="c41ed8b5-6133-47d2-b13e-8494607cdf67" providerId="ADAL" clId="{9311CF6B-DAD8-467F-83B4-AC7B33C190C2}" dt="2024-06-28T15:03:27.326" v="290" actId="478"/>
          <ac:picMkLst>
            <pc:docMk/>
            <pc:sldMk cId="1660005248" sldId="281"/>
            <ac:picMk id="3" creationId="{2F670B1E-48B3-CB4F-EA7F-8D423118644E}"/>
          </ac:picMkLst>
        </pc:picChg>
        <pc:picChg chg="del">
          <ac:chgData name="MIRYAM PIROZZI" userId="c41ed8b5-6133-47d2-b13e-8494607cdf67" providerId="ADAL" clId="{9311CF6B-DAD8-467F-83B4-AC7B33C190C2}" dt="2024-06-28T13:46:25.825" v="223" actId="478"/>
          <ac:picMkLst>
            <pc:docMk/>
            <pc:sldMk cId="1660005248" sldId="281"/>
            <ac:picMk id="4" creationId="{B29C6258-7697-4B4F-5D04-F3B3EBA5EE16}"/>
          </ac:picMkLst>
        </pc:picChg>
        <pc:picChg chg="add del mod">
          <ac:chgData name="MIRYAM PIROZZI" userId="c41ed8b5-6133-47d2-b13e-8494607cdf67" providerId="ADAL" clId="{9311CF6B-DAD8-467F-83B4-AC7B33C190C2}" dt="2024-06-28T15:04:06.274" v="297" actId="478"/>
          <ac:picMkLst>
            <pc:docMk/>
            <pc:sldMk cId="1660005248" sldId="281"/>
            <ac:picMk id="6" creationId="{A5AED644-0C4D-8193-A107-CCE2CCF8088E}"/>
          </ac:picMkLst>
        </pc:picChg>
        <pc:picChg chg="del">
          <ac:chgData name="MIRYAM PIROZZI" userId="c41ed8b5-6133-47d2-b13e-8494607cdf67" providerId="ADAL" clId="{9311CF6B-DAD8-467F-83B4-AC7B33C190C2}" dt="2024-06-28T13:46:18.307" v="221" actId="478"/>
          <ac:picMkLst>
            <pc:docMk/>
            <pc:sldMk cId="1660005248" sldId="281"/>
            <ac:picMk id="7" creationId="{2EF5EA0C-16B8-2474-1362-9249CC47AB4E}"/>
          </ac:picMkLst>
        </pc:picChg>
        <pc:picChg chg="add mod">
          <ac:chgData name="MIRYAM PIROZZI" userId="c41ed8b5-6133-47d2-b13e-8494607cdf67" providerId="ADAL" clId="{9311CF6B-DAD8-467F-83B4-AC7B33C190C2}" dt="2024-06-28T15:03:48.517" v="296" actId="1076"/>
          <ac:picMkLst>
            <pc:docMk/>
            <pc:sldMk cId="1660005248" sldId="281"/>
            <ac:picMk id="9" creationId="{E567A7EE-0942-7ADD-9B64-5D032C953411}"/>
          </ac:picMkLst>
        </pc:picChg>
        <pc:picChg chg="add del mod">
          <ac:chgData name="MIRYAM PIROZZI" userId="c41ed8b5-6133-47d2-b13e-8494607cdf67" providerId="ADAL" clId="{9311CF6B-DAD8-467F-83B4-AC7B33C190C2}" dt="2024-06-28T15:09:45.722" v="319" actId="478"/>
          <ac:picMkLst>
            <pc:docMk/>
            <pc:sldMk cId="1660005248" sldId="281"/>
            <ac:picMk id="11" creationId="{29A5F793-CDD8-47C9-47BC-D711A76899BF}"/>
          </ac:picMkLst>
        </pc:picChg>
        <pc:picChg chg="add del mod">
          <ac:chgData name="MIRYAM PIROZZI" userId="c41ed8b5-6133-47d2-b13e-8494607cdf67" providerId="ADAL" clId="{9311CF6B-DAD8-467F-83B4-AC7B33C190C2}" dt="2024-06-28T15:55:34.450" v="343" actId="478"/>
          <ac:picMkLst>
            <pc:docMk/>
            <pc:sldMk cId="1660005248" sldId="281"/>
            <ac:picMk id="13" creationId="{F4E49677-E1EA-5B08-B737-F164CE4AD2B7}"/>
          </ac:picMkLst>
        </pc:picChg>
        <pc:picChg chg="add mod">
          <ac:chgData name="MIRYAM PIROZZI" userId="c41ed8b5-6133-47d2-b13e-8494607cdf67" providerId="ADAL" clId="{9311CF6B-DAD8-467F-83B4-AC7B33C190C2}" dt="2024-06-28T15:55:34.797" v="344"/>
          <ac:picMkLst>
            <pc:docMk/>
            <pc:sldMk cId="1660005248" sldId="281"/>
            <ac:picMk id="14" creationId="{D2CE4AAF-C8E5-F975-0808-880F124571BB}"/>
          </ac:picMkLst>
        </pc:picChg>
      </pc:sldChg>
      <pc:sldChg chg="addSp delSp modSp mod">
        <pc:chgData name="MIRYAM PIROZZI" userId="c41ed8b5-6133-47d2-b13e-8494607cdf67" providerId="ADAL" clId="{9311CF6B-DAD8-467F-83B4-AC7B33C190C2}" dt="2024-07-01T10:34:40.210" v="745" actId="20577"/>
        <pc:sldMkLst>
          <pc:docMk/>
          <pc:sldMk cId="2822578092" sldId="282"/>
        </pc:sldMkLst>
        <pc:spChg chg="mod">
          <ac:chgData name="MIRYAM PIROZZI" userId="c41ed8b5-6133-47d2-b13e-8494607cdf67" providerId="ADAL" clId="{9311CF6B-DAD8-467F-83B4-AC7B33C190C2}" dt="2024-06-28T14:59:45.462" v="289" actId="20577"/>
          <ac:spMkLst>
            <pc:docMk/>
            <pc:sldMk cId="2822578092" sldId="282"/>
            <ac:spMk id="2" creationId="{5ADEE878-916A-1469-867C-788196871159}"/>
          </ac:spMkLst>
        </pc:spChg>
        <pc:spChg chg="mod">
          <ac:chgData name="MIRYAM PIROZZI" userId="c41ed8b5-6133-47d2-b13e-8494607cdf67" providerId="ADAL" clId="{9311CF6B-DAD8-467F-83B4-AC7B33C190C2}" dt="2024-06-28T13:51:01.514" v="229" actId="20577"/>
          <ac:spMkLst>
            <pc:docMk/>
            <pc:sldMk cId="2822578092" sldId="282"/>
            <ac:spMk id="92" creationId="{00000000-0000-0000-0000-000000000000}"/>
          </ac:spMkLst>
        </pc:spChg>
        <pc:graphicFrameChg chg="add del mod modGraphic">
          <ac:chgData name="MIRYAM PIROZZI" userId="c41ed8b5-6133-47d2-b13e-8494607cdf67" providerId="ADAL" clId="{9311CF6B-DAD8-467F-83B4-AC7B33C190C2}" dt="2024-07-01T10:33:48.291" v="729" actId="478"/>
          <ac:graphicFrameMkLst>
            <pc:docMk/>
            <pc:sldMk cId="2822578092" sldId="282"/>
            <ac:graphicFrameMk id="3" creationId="{BE47C792-643A-0601-CE08-4070BD9D2C61}"/>
          </ac:graphicFrameMkLst>
        </pc:graphicFrameChg>
        <pc:graphicFrameChg chg="add mod modGraphic">
          <ac:chgData name="MIRYAM PIROZZI" userId="c41ed8b5-6133-47d2-b13e-8494607cdf67" providerId="ADAL" clId="{9311CF6B-DAD8-467F-83B4-AC7B33C190C2}" dt="2024-07-01T10:34:40.210" v="745" actId="20577"/>
          <ac:graphicFrameMkLst>
            <pc:docMk/>
            <pc:sldMk cId="2822578092" sldId="282"/>
            <ac:graphicFrameMk id="4" creationId="{1761FF2E-9FA2-DAA2-8830-54C8766BE7B0}"/>
          </ac:graphicFrameMkLst>
        </pc:graphicFrameChg>
        <pc:graphicFrameChg chg="add mod">
          <ac:chgData name="MIRYAM PIROZZI" userId="c41ed8b5-6133-47d2-b13e-8494607cdf67" providerId="ADAL" clId="{9311CF6B-DAD8-467F-83B4-AC7B33C190C2}" dt="2024-07-01T10:33:48.693" v="730"/>
          <ac:graphicFrameMkLst>
            <pc:docMk/>
            <pc:sldMk cId="2822578092" sldId="282"/>
            <ac:graphicFrameMk id="5" creationId="{269275B3-16E4-1F20-6567-17FE8E1BD43F}"/>
          </ac:graphicFrameMkLst>
        </pc:graphicFrameChg>
        <pc:picChg chg="add del mod">
          <ac:chgData name="MIRYAM PIROZZI" userId="c41ed8b5-6133-47d2-b13e-8494607cdf67" providerId="ADAL" clId="{9311CF6B-DAD8-467F-83B4-AC7B33C190C2}" dt="2024-06-28T15:07:38.896" v="308" actId="478"/>
          <ac:picMkLst>
            <pc:docMk/>
            <pc:sldMk cId="2822578092" sldId="282"/>
            <ac:picMk id="3" creationId="{4E815AA4-F6DA-759A-F883-B7E18A4207B5}"/>
          </ac:picMkLst>
        </pc:picChg>
        <pc:picChg chg="add del mod">
          <ac:chgData name="MIRYAM PIROZZI" userId="c41ed8b5-6133-47d2-b13e-8494607cdf67" providerId="ADAL" clId="{9311CF6B-DAD8-467F-83B4-AC7B33C190C2}" dt="2024-06-28T15:07:48.076" v="311" actId="478"/>
          <ac:picMkLst>
            <pc:docMk/>
            <pc:sldMk cId="2822578092" sldId="282"/>
            <ac:picMk id="5" creationId="{F17F9FC3-94E9-5057-090D-15FC691932FF}"/>
          </ac:picMkLst>
        </pc:picChg>
        <pc:picChg chg="del mod modCrop">
          <ac:chgData name="MIRYAM PIROZZI" userId="c41ed8b5-6133-47d2-b13e-8494607cdf67" providerId="ADAL" clId="{9311CF6B-DAD8-467F-83B4-AC7B33C190C2}" dt="2024-06-28T13:52:01.908" v="237" actId="478"/>
          <ac:picMkLst>
            <pc:docMk/>
            <pc:sldMk cId="2822578092" sldId="282"/>
            <ac:picMk id="6" creationId="{F5340CF6-04F7-0B4E-A4A1-81ADE2ACECCA}"/>
          </ac:picMkLst>
        </pc:picChg>
        <pc:picChg chg="add del mod">
          <ac:chgData name="MIRYAM PIROZZI" userId="c41ed8b5-6133-47d2-b13e-8494607cdf67" providerId="ADAL" clId="{9311CF6B-DAD8-467F-83B4-AC7B33C190C2}" dt="2024-06-28T15:07:39.553" v="309" actId="478"/>
          <ac:picMkLst>
            <pc:docMk/>
            <pc:sldMk cId="2822578092" sldId="282"/>
            <ac:picMk id="7" creationId="{DFE53DF3-B7C3-50BE-031F-04F86E69BCB7}"/>
          </ac:picMkLst>
        </pc:picChg>
        <pc:picChg chg="del mod modCrop">
          <ac:chgData name="MIRYAM PIROZZI" userId="c41ed8b5-6133-47d2-b13e-8494607cdf67" providerId="ADAL" clId="{9311CF6B-DAD8-467F-83B4-AC7B33C190C2}" dt="2024-06-28T13:52:02.666" v="238" actId="478"/>
          <ac:picMkLst>
            <pc:docMk/>
            <pc:sldMk cId="2822578092" sldId="282"/>
            <ac:picMk id="8" creationId="{A5EB8176-5963-EDDE-9A38-5E3C34993F95}"/>
          </ac:picMkLst>
        </pc:picChg>
        <pc:picChg chg="add del mod">
          <ac:chgData name="MIRYAM PIROZZI" userId="c41ed8b5-6133-47d2-b13e-8494607cdf67" providerId="ADAL" clId="{9311CF6B-DAD8-467F-83B4-AC7B33C190C2}" dt="2024-06-28T15:10:04.564" v="325" actId="478"/>
          <ac:picMkLst>
            <pc:docMk/>
            <pc:sldMk cId="2822578092" sldId="282"/>
            <ac:picMk id="9" creationId="{6C542478-F46B-4FB3-BD91-BFF2A8FF5629}"/>
          </ac:picMkLst>
        </pc:picChg>
        <pc:picChg chg="add del mod">
          <ac:chgData name="MIRYAM PIROZZI" userId="c41ed8b5-6133-47d2-b13e-8494607cdf67" providerId="ADAL" clId="{9311CF6B-DAD8-467F-83B4-AC7B33C190C2}" dt="2024-06-28T15:10:07.313" v="327" actId="478"/>
          <ac:picMkLst>
            <pc:docMk/>
            <pc:sldMk cId="2822578092" sldId="282"/>
            <ac:picMk id="11" creationId="{525497AE-EF01-CEF9-741A-80556AEF47BC}"/>
          </ac:picMkLst>
        </pc:picChg>
        <pc:picChg chg="add del mod">
          <ac:chgData name="MIRYAM PIROZZI" userId="c41ed8b5-6133-47d2-b13e-8494607cdf67" providerId="ADAL" clId="{9311CF6B-DAD8-467F-83B4-AC7B33C190C2}" dt="2024-06-28T15:54:53.954" v="334" actId="478"/>
          <ac:picMkLst>
            <pc:docMk/>
            <pc:sldMk cId="2822578092" sldId="282"/>
            <ac:picMk id="12" creationId="{1FACE512-284B-AA12-C233-C42921C889E3}"/>
          </ac:picMkLst>
        </pc:picChg>
        <pc:picChg chg="add mod">
          <ac:chgData name="MIRYAM PIROZZI" userId="c41ed8b5-6133-47d2-b13e-8494607cdf67" providerId="ADAL" clId="{9311CF6B-DAD8-467F-83B4-AC7B33C190C2}" dt="2024-06-28T15:10:30.605" v="333" actId="1076"/>
          <ac:picMkLst>
            <pc:docMk/>
            <pc:sldMk cId="2822578092" sldId="282"/>
            <ac:picMk id="14" creationId="{2B060D24-AAE9-768B-BB8F-FFCAC3D282B6}"/>
          </ac:picMkLst>
        </pc:picChg>
        <pc:picChg chg="add del mod">
          <ac:chgData name="MIRYAM PIROZZI" userId="c41ed8b5-6133-47d2-b13e-8494607cdf67" providerId="ADAL" clId="{9311CF6B-DAD8-467F-83B4-AC7B33C190C2}" dt="2024-06-28T15:55:31.239" v="342" actId="478"/>
          <ac:picMkLst>
            <pc:docMk/>
            <pc:sldMk cId="2822578092" sldId="282"/>
            <ac:picMk id="16" creationId="{19493B97-06E2-53A8-BF82-C81AB2E3FAE2}"/>
          </ac:picMkLst>
        </pc:picChg>
      </pc:sldChg>
      <pc:sldChg chg="addSp delSp modSp mod">
        <pc:chgData name="MIRYAM PIROZZI" userId="c41ed8b5-6133-47d2-b13e-8494607cdf67" providerId="ADAL" clId="{9311CF6B-DAD8-467F-83B4-AC7B33C190C2}" dt="2024-07-01T10:25:01.936" v="647" actId="478"/>
        <pc:sldMkLst>
          <pc:docMk/>
          <pc:sldMk cId="2218441381" sldId="283"/>
        </pc:sldMkLst>
        <pc:spChg chg="mod">
          <ac:chgData name="MIRYAM PIROZZI" userId="c41ed8b5-6133-47d2-b13e-8494607cdf67" providerId="ADAL" clId="{9311CF6B-DAD8-467F-83B4-AC7B33C190C2}" dt="2024-07-01T09:03:26.232" v="350" actId="20577"/>
          <ac:spMkLst>
            <pc:docMk/>
            <pc:sldMk cId="2218441381" sldId="283"/>
            <ac:spMk id="2" creationId="{5ADEE878-916A-1469-867C-788196871159}"/>
          </ac:spMkLst>
        </pc:spChg>
        <pc:spChg chg="mod">
          <ac:chgData name="MIRYAM PIROZZI" userId="c41ed8b5-6133-47d2-b13e-8494607cdf67" providerId="ADAL" clId="{9311CF6B-DAD8-467F-83B4-AC7B33C190C2}" dt="2024-06-28T14:29:10.377" v="256" actId="20577"/>
          <ac:spMkLst>
            <pc:docMk/>
            <pc:sldMk cId="2218441381" sldId="283"/>
            <ac:spMk id="92" creationId="{00000000-0000-0000-0000-000000000000}"/>
          </ac:spMkLst>
        </pc:spChg>
        <pc:graphicFrameChg chg="add del mod">
          <ac:chgData name="MIRYAM PIROZZI" userId="c41ed8b5-6133-47d2-b13e-8494607cdf67" providerId="ADAL" clId="{9311CF6B-DAD8-467F-83B4-AC7B33C190C2}" dt="2024-07-01T10:25:01.936" v="647" actId="478"/>
          <ac:graphicFrameMkLst>
            <pc:docMk/>
            <pc:sldMk cId="2218441381" sldId="283"/>
            <ac:graphicFrameMk id="10" creationId="{701BDFE1-50D7-D2DA-E5EF-DACBC6FC252F}"/>
          </ac:graphicFrameMkLst>
        </pc:graphicFrameChg>
        <pc:picChg chg="del">
          <ac:chgData name="MIRYAM PIROZZI" userId="c41ed8b5-6133-47d2-b13e-8494607cdf67" providerId="ADAL" clId="{9311CF6B-DAD8-467F-83B4-AC7B33C190C2}" dt="2024-06-28T14:29:01.369" v="252" actId="478"/>
          <ac:picMkLst>
            <pc:docMk/>
            <pc:sldMk cId="2218441381" sldId="283"/>
            <ac:picMk id="3" creationId="{7D79EBA6-6ADD-545D-31A3-A6C8A901B673}"/>
          </ac:picMkLst>
        </pc:picChg>
        <pc:picChg chg="add del mod">
          <ac:chgData name="MIRYAM PIROZZI" userId="c41ed8b5-6133-47d2-b13e-8494607cdf67" providerId="ADAL" clId="{9311CF6B-DAD8-467F-83B4-AC7B33C190C2}" dt="2024-07-01T09:10:08.453" v="359" actId="478"/>
          <ac:picMkLst>
            <pc:docMk/>
            <pc:sldMk cId="2218441381" sldId="283"/>
            <ac:picMk id="3" creationId="{B8728346-3A63-B86F-8DC0-F9A42BCD5514}"/>
          </ac:picMkLst>
        </pc:picChg>
        <pc:picChg chg="add del mod">
          <ac:chgData name="MIRYAM PIROZZI" userId="c41ed8b5-6133-47d2-b13e-8494607cdf67" providerId="ADAL" clId="{9311CF6B-DAD8-467F-83B4-AC7B33C190C2}" dt="2024-07-01T09:09:40.340" v="352" actId="478"/>
          <ac:picMkLst>
            <pc:docMk/>
            <pc:sldMk cId="2218441381" sldId="283"/>
            <ac:picMk id="4" creationId="{D3F573E1-95AF-AB82-5113-47BC33376B0B}"/>
          </ac:picMkLst>
        </pc:picChg>
        <pc:picChg chg="add del mod">
          <ac:chgData name="MIRYAM PIROZZI" userId="c41ed8b5-6133-47d2-b13e-8494607cdf67" providerId="ADAL" clId="{9311CF6B-DAD8-467F-83B4-AC7B33C190C2}" dt="2024-07-01T10:10:22.024" v="564" actId="478"/>
          <ac:picMkLst>
            <pc:docMk/>
            <pc:sldMk cId="2218441381" sldId="283"/>
            <ac:picMk id="6" creationId="{08F0F7BD-338E-CCF0-6811-3085BDEEC27D}"/>
          </ac:picMkLst>
        </pc:picChg>
        <pc:picChg chg="del">
          <ac:chgData name="MIRYAM PIROZZI" userId="c41ed8b5-6133-47d2-b13e-8494607cdf67" providerId="ADAL" clId="{9311CF6B-DAD8-467F-83B4-AC7B33C190C2}" dt="2024-06-28T14:28:44.069" v="251" actId="478"/>
          <ac:picMkLst>
            <pc:docMk/>
            <pc:sldMk cId="2218441381" sldId="283"/>
            <ac:picMk id="6" creationId="{5DC083FA-BD8F-6ED8-DC53-778178D8BFFB}"/>
          </ac:picMkLst>
        </pc:picChg>
        <pc:picChg chg="add mod">
          <ac:chgData name="MIRYAM PIROZZI" userId="c41ed8b5-6133-47d2-b13e-8494607cdf67" providerId="ADAL" clId="{9311CF6B-DAD8-467F-83B4-AC7B33C190C2}" dt="2024-07-01T10:05:30.839" v="552" actId="1076"/>
          <ac:picMkLst>
            <pc:docMk/>
            <pc:sldMk cId="2218441381" sldId="283"/>
            <ac:picMk id="8" creationId="{7C191F9B-AD2A-D41F-6BA8-69DA6979B06F}"/>
          </ac:picMkLst>
        </pc:picChg>
        <pc:picChg chg="add mod">
          <ac:chgData name="MIRYAM PIROZZI" userId="c41ed8b5-6133-47d2-b13e-8494607cdf67" providerId="ADAL" clId="{9311CF6B-DAD8-467F-83B4-AC7B33C190C2}" dt="2024-07-01T10:10:22.904" v="565"/>
          <ac:picMkLst>
            <pc:docMk/>
            <pc:sldMk cId="2218441381" sldId="283"/>
            <ac:picMk id="9" creationId="{7342164A-B703-E175-EC7E-528B5FD105BF}"/>
          </ac:picMkLst>
        </pc:picChg>
      </pc:sldChg>
      <pc:sldChg chg="addSp delSp modSp mod">
        <pc:chgData name="MIRYAM PIROZZI" userId="c41ed8b5-6133-47d2-b13e-8494607cdf67" providerId="ADAL" clId="{9311CF6B-DAD8-467F-83B4-AC7B33C190C2}" dt="2024-06-28T09:34:22.340" v="16" actId="1076"/>
        <pc:sldMkLst>
          <pc:docMk/>
          <pc:sldMk cId="3046032276" sldId="284"/>
        </pc:sldMkLst>
        <pc:picChg chg="del">
          <ac:chgData name="MIRYAM PIROZZI" userId="c41ed8b5-6133-47d2-b13e-8494607cdf67" providerId="ADAL" clId="{9311CF6B-DAD8-467F-83B4-AC7B33C190C2}" dt="2024-06-28T09:34:01.108" v="10" actId="478"/>
          <ac:picMkLst>
            <pc:docMk/>
            <pc:sldMk cId="3046032276" sldId="284"/>
            <ac:picMk id="4" creationId="{FDD6FF79-996F-389A-5769-4B2F5E540E7D}"/>
          </ac:picMkLst>
        </pc:picChg>
        <pc:picChg chg="add mod">
          <ac:chgData name="MIRYAM PIROZZI" userId="c41ed8b5-6133-47d2-b13e-8494607cdf67" providerId="ADAL" clId="{9311CF6B-DAD8-467F-83B4-AC7B33C190C2}" dt="2024-06-28T09:34:22.340" v="16" actId="1076"/>
          <ac:picMkLst>
            <pc:docMk/>
            <pc:sldMk cId="3046032276" sldId="284"/>
            <ac:picMk id="5" creationId="{F311BCE3-DCB5-F12C-D102-4F3B68E06592}"/>
          </ac:picMkLst>
        </pc:picChg>
      </pc:sldChg>
      <pc:sldChg chg="addSp delSp modSp mod">
        <pc:chgData name="MIRYAM PIROZZI" userId="c41ed8b5-6133-47d2-b13e-8494607cdf67" providerId="ADAL" clId="{9311CF6B-DAD8-467F-83B4-AC7B33C190C2}" dt="2024-07-01T10:44:21.392" v="810" actId="20577"/>
        <pc:sldMkLst>
          <pc:docMk/>
          <pc:sldMk cId="3223887998" sldId="285"/>
        </pc:sldMkLst>
        <pc:spChg chg="mod">
          <ac:chgData name="MIRYAM PIROZZI" userId="c41ed8b5-6133-47d2-b13e-8494607cdf67" providerId="ADAL" clId="{9311CF6B-DAD8-467F-83B4-AC7B33C190C2}" dt="2024-07-01T09:19:25.016" v="411"/>
          <ac:spMkLst>
            <pc:docMk/>
            <pc:sldMk cId="3223887998" sldId="285"/>
            <ac:spMk id="2" creationId="{5ADEE878-916A-1469-867C-788196871159}"/>
          </ac:spMkLst>
        </pc:spChg>
        <pc:spChg chg="mod">
          <ac:chgData name="MIRYAM PIROZZI" userId="c41ed8b5-6133-47d2-b13e-8494607cdf67" providerId="ADAL" clId="{9311CF6B-DAD8-467F-83B4-AC7B33C190C2}" dt="2024-07-01T09:19:28.599" v="412" actId="20577"/>
          <ac:spMkLst>
            <pc:docMk/>
            <pc:sldMk cId="3223887998" sldId="285"/>
            <ac:spMk id="92" creationId="{00000000-0000-0000-0000-000000000000}"/>
          </ac:spMkLst>
        </pc:spChg>
        <pc:graphicFrameChg chg="add mod modGraphic">
          <ac:chgData name="MIRYAM PIROZZI" userId="c41ed8b5-6133-47d2-b13e-8494607cdf67" providerId="ADAL" clId="{9311CF6B-DAD8-467F-83B4-AC7B33C190C2}" dt="2024-07-01T10:27:26.292" v="666" actId="20577"/>
          <ac:graphicFrameMkLst>
            <pc:docMk/>
            <pc:sldMk cId="3223887998" sldId="285"/>
            <ac:graphicFrameMk id="11" creationId="{0DFC4131-B2FD-C7FD-C0B7-2F8FBD4A9D4A}"/>
          </ac:graphicFrameMkLst>
        </pc:graphicFrameChg>
        <pc:graphicFrameChg chg="add mod modGraphic">
          <ac:chgData name="MIRYAM PIROZZI" userId="c41ed8b5-6133-47d2-b13e-8494607cdf67" providerId="ADAL" clId="{9311CF6B-DAD8-467F-83B4-AC7B33C190C2}" dt="2024-07-01T10:44:21.392" v="810" actId="20577"/>
          <ac:graphicFrameMkLst>
            <pc:docMk/>
            <pc:sldMk cId="3223887998" sldId="285"/>
            <ac:graphicFrameMk id="12" creationId="{450FF6B7-6FB9-5DDA-34D2-AA731B387900}"/>
          </ac:graphicFrameMkLst>
        </pc:graphicFrameChg>
        <pc:picChg chg="add del mod">
          <ac:chgData name="MIRYAM PIROZZI" userId="c41ed8b5-6133-47d2-b13e-8494607cdf67" providerId="ADAL" clId="{9311CF6B-DAD8-467F-83B4-AC7B33C190C2}" dt="2024-07-01T09:36:43.978" v="450" actId="478"/>
          <ac:picMkLst>
            <pc:docMk/>
            <pc:sldMk cId="3223887998" sldId="285"/>
            <ac:picMk id="3" creationId="{6ED70766-1FD8-B6C7-7522-D9E94A3311C9}"/>
          </ac:picMkLst>
        </pc:picChg>
        <pc:picChg chg="add mod">
          <ac:chgData name="MIRYAM PIROZZI" userId="c41ed8b5-6133-47d2-b13e-8494607cdf67" providerId="ADAL" clId="{9311CF6B-DAD8-467F-83B4-AC7B33C190C2}" dt="2024-07-01T09:36:36.598" v="449" actId="1076"/>
          <ac:picMkLst>
            <pc:docMk/>
            <pc:sldMk cId="3223887998" sldId="285"/>
            <ac:picMk id="5" creationId="{D52BF83E-0E2E-E89C-E984-325BB9FEBB5D}"/>
          </ac:picMkLst>
        </pc:picChg>
        <pc:picChg chg="add del mod">
          <ac:chgData name="MIRYAM PIROZZI" userId="c41ed8b5-6133-47d2-b13e-8494607cdf67" providerId="ADAL" clId="{9311CF6B-DAD8-467F-83B4-AC7B33C190C2}" dt="2024-07-01T09:50:12.575" v="524" actId="478"/>
          <ac:picMkLst>
            <pc:docMk/>
            <pc:sldMk cId="3223887998" sldId="285"/>
            <ac:picMk id="7" creationId="{A3400A19-6D45-4AB4-7D24-E95A4ABA67F6}"/>
          </ac:picMkLst>
        </pc:picChg>
        <pc:picChg chg="del">
          <ac:chgData name="MIRYAM PIROZZI" userId="c41ed8b5-6133-47d2-b13e-8494607cdf67" providerId="ADAL" clId="{9311CF6B-DAD8-467F-83B4-AC7B33C190C2}" dt="2024-07-01T09:21:44.456" v="437" actId="478"/>
          <ac:picMkLst>
            <pc:docMk/>
            <pc:sldMk cId="3223887998" sldId="285"/>
            <ac:picMk id="8" creationId="{7DA51C76-5C99-C401-2176-00243568F306}"/>
          </ac:picMkLst>
        </pc:picChg>
        <pc:picChg chg="add mod">
          <ac:chgData name="MIRYAM PIROZZI" userId="c41ed8b5-6133-47d2-b13e-8494607cdf67" providerId="ADAL" clId="{9311CF6B-DAD8-467F-83B4-AC7B33C190C2}" dt="2024-07-01T09:50:13.048" v="525"/>
          <ac:picMkLst>
            <pc:docMk/>
            <pc:sldMk cId="3223887998" sldId="285"/>
            <ac:picMk id="9" creationId="{32D975C2-46A7-FBC5-6BC5-B15118E76921}"/>
          </ac:picMkLst>
        </pc:picChg>
        <pc:picChg chg="del">
          <ac:chgData name="MIRYAM PIROZZI" userId="c41ed8b5-6133-47d2-b13e-8494607cdf67" providerId="ADAL" clId="{9311CF6B-DAD8-467F-83B4-AC7B33C190C2}" dt="2024-07-01T09:21:44.988" v="438" actId="478"/>
          <ac:picMkLst>
            <pc:docMk/>
            <pc:sldMk cId="3223887998" sldId="285"/>
            <ac:picMk id="10" creationId="{ED8F314A-4C5B-0871-E7AF-547791CFF890}"/>
          </ac:picMkLst>
        </pc:picChg>
      </pc:sldChg>
      <pc:sldChg chg="addSp delSp modSp mod">
        <pc:chgData name="MIRYAM PIROZZI" userId="c41ed8b5-6133-47d2-b13e-8494607cdf67" providerId="ADAL" clId="{9311CF6B-DAD8-467F-83B4-AC7B33C190C2}" dt="2024-07-01T10:45:23.649" v="818" actId="20577"/>
        <pc:sldMkLst>
          <pc:docMk/>
          <pc:sldMk cId="1943289063" sldId="286"/>
        </pc:sldMkLst>
        <pc:spChg chg="mod">
          <ac:chgData name="MIRYAM PIROZZI" userId="c41ed8b5-6133-47d2-b13e-8494607cdf67" providerId="ADAL" clId="{9311CF6B-DAD8-467F-83B4-AC7B33C190C2}" dt="2024-07-01T09:19:44.325" v="414"/>
          <ac:spMkLst>
            <pc:docMk/>
            <pc:sldMk cId="1943289063" sldId="286"/>
            <ac:spMk id="2" creationId="{5ADEE878-916A-1469-867C-788196871159}"/>
          </ac:spMkLst>
        </pc:spChg>
        <pc:spChg chg="mod">
          <ac:chgData name="MIRYAM PIROZZI" userId="c41ed8b5-6133-47d2-b13e-8494607cdf67" providerId="ADAL" clId="{9311CF6B-DAD8-467F-83B4-AC7B33C190C2}" dt="2024-07-01T09:19:34.078" v="413" actId="20577"/>
          <ac:spMkLst>
            <pc:docMk/>
            <pc:sldMk cId="1943289063" sldId="286"/>
            <ac:spMk id="92" creationId="{00000000-0000-0000-0000-000000000000}"/>
          </ac:spMkLst>
        </pc:spChg>
        <pc:graphicFrameChg chg="add del mod">
          <ac:chgData name="MIRYAM PIROZZI" userId="c41ed8b5-6133-47d2-b13e-8494607cdf67" providerId="ADAL" clId="{9311CF6B-DAD8-467F-83B4-AC7B33C190C2}" dt="2024-07-01T10:44:30.295" v="811" actId="478"/>
          <ac:graphicFrameMkLst>
            <pc:docMk/>
            <pc:sldMk cId="1943289063" sldId="286"/>
            <ac:graphicFrameMk id="10" creationId="{1C0494E4-83B2-0FF7-CA5D-3BE0248A632E}"/>
          </ac:graphicFrameMkLst>
        </pc:graphicFrameChg>
        <pc:graphicFrameChg chg="add mod modGraphic">
          <ac:chgData name="MIRYAM PIROZZI" userId="c41ed8b5-6133-47d2-b13e-8494607cdf67" providerId="ADAL" clId="{9311CF6B-DAD8-467F-83B4-AC7B33C190C2}" dt="2024-07-01T10:45:23.649" v="818" actId="20577"/>
          <ac:graphicFrameMkLst>
            <pc:docMk/>
            <pc:sldMk cId="1943289063" sldId="286"/>
            <ac:graphicFrameMk id="11" creationId="{69DC5B7E-C616-EABD-61DB-B447EE5157CD}"/>
          </ac:graphicFrameMkLst>
        </pc:graphicFrameChg>
        <pc:graphicFrameChg chg="add mod">
          <ac:chgData name="MIRYAM PIROZZI" userId="c41ed8b5-6133-47d2-b13e-8494607cdf67" providerId="ADAL" clId="{9311CF6B-DAD8-467F-83B4-AC7B33C190C2}" dt="2024-07-01T10:44:30.715" v="812"/>
          <ac:graphicFrameMkLst>
            <pc:docMk/>
            <pc:sldMk cId="1943289063" sldId="286"/>
            <ac:graphicFrameMk id="12" creationId="{63EC8B13-C77B-920D-65C6-350F243E8AD7}"/>
          </ac:graphicFrameMkLst>
        </pc:graphicFrameChg>
        <pc:picChg chg="add del mod">
          <ac:chgData name="MIRYAM PIROZZI" userId="c41ed8b5-6133-47d2-b13e-8494607cdf67" providerId="ADAL" clId="{9311CF6B-DAD8-467F-83B4-AC7B33C190C2}" dt="2024-07-01T09:49:47.276" v="518" actId="478"/>
          <ac:picMkLst>
            <pc:docMk/>
            <pc:sldMk cId="1943289063" sldId="286"/>
            <ac:picMk id="3" creationId="{163D7E11-A432-CDE6-78E6-605C8A36FE07}"/>
          </ac:picMkLst>
        </pc:picChg>
        <pc:picChg chg="add mod">
          <ac:chgData name="MIRYAM PIROZZI" userId="c41ed8b5-6133-47d2-b13e-8494607cdf67" providerId="ADAL" clId="{9311CF6B-DAD8-467F-83B4-AC7B33C190C2}" dt="2024-07-01T09:37:40.573" v="461" actId="1076"/>
          <ac:picMkLst>
            <pc:docMk/>
            <pc:sldMk cId="1943289063" sldId="286"/>
            <ac:picMk id="5" creationId="{8807484E-BC64-7B43-F892-B5C004C033F3}"/>
          </ac:picMkLst>
        </pc:picChg>
        <pc:picChg chg="del">
          <ac:chgData name="MIRYAM PIROZZI" userId="c41ed8b5-6133-47d2-b13e-8494607cdf67" providerId="ADAL" clId="{9311CF6B-DAD8-467F-83B4-AC7B33C190C2}" dt="2024-07-01T09:21:41.891" v="435" actId="478"/>
          <ac:picMkLst>
            <pc:docMk/>
            <pc:sldMk cId="1943289063" sldId="286"/>
            <ac:picMk id="6" creationId="{5556A953-9657-55C5-6B42-C8FE194FB650}"/>
          </ac:picMkLst>
        </pc:picChg>
        <pc:picChg chg="del">
          <ac:chgData name="MIRYAM PIROZZI" userId="c41ed8b5-6133-47d2-b13e-8494607cdf67" providerId="ADAL" clId="{9311CF6B-DAD8-467F-83B4-AC7B33C190C2}" dt="2024-07-01T09:21:42.597" v="436" actId="478"/>
          <ac:picMkLst>
            <pc:docMk/>
            <pc:sldMk cId="1943289063" sldId="286"/>
            <ac:picMk id="8" creationId="{2A995F90-4B27-7C7A-3BE2-0CA72B1A6FAD}"/>
          </ac:picMkLst>
        </pc:picChg>
        <pc:picChg chg="add mod">
          <ac:chgData name="MIRYAM PIROZZI" userId="c41ed8b5-6133-47d2-b13e-8494607cdf67" providerId="ADAL" clId="{9311CF6B-DAD8-467F-83B4-AC7B33C190C2}" dt="2024-07-01T09:50:04.201" v="523" actId="1076"/>
          <ac:picMkLst>
            <pc:docMk/>
            <pc:sldMk cId="1943289063" sldId="286"/>
            <ac:picMk id="9" creationId="{38F57BE4-C293-7335-DA94-74E8F74B46E2}"/>
          </ac:picMkLst>
        </pc:picChg>
      </pc:sldChg>
      <pc:sldChg chg="addSp delSp modSp mod">
        <pc:chgData name="MIRYAM PIROZZI" userId="c41ed8b5-6133-47d2-b13e-8494607cdf67" providerId="ADAL" clId="{9311CF6B-DAD8-467F-83B4-AC7B33C190C2}" dt="2024-07-01T10:42:27.303" v="792" actId="20577"/>
        <pc:sldMkLst>
          <pc:docMk/>
          <pc:sldMk cId="3026069738" sldId="287"/>
        </pc:sldMkLst>
        <pc:spChg chg="mod">
          <ac:chgData name="MIRYAM PIROZZI" userId="c41ed8b5-6133-47d2-b13e-8494607cdf67" providerId="ADAL" clId="{9311CF6B-DAD8-467F-83B4-AC7B33C190C2}" dt="2024-07-01T09:20:00.252" v="416"/>
          <ac:spMkLst>
            <pc:docMk/>
            <pc:sldMk cId="3026069738" sldId="287"/>
            <ac:spMk id="2" creationId="{5ADEE878-916A-1469-867C-788196871159}"/>
          </ac:spMkLst>
        </pc:spChg>
        <pc:spChg chg="mod">
          <ac:chgData name="MIRYAM PIROZZI" userId="c41ed8b5-6133-47d2-b13e-8494607cdf67" providerId="ADAL" clId="{9311CF6B-DAD8-467F-83B4-AC7B33C190C2}" dt="2024-07-01T09:19:49.798" v="415" actId="20577"/>
          <ac:spMkLst>
            <pc:docMk/>
            <pc:sldMk cId="3026069738" sldId="287"/>
            <ac:spMk id="92" creationId="{00000000-0000-0000-0000-000000000000}"/>
          </ac:spMkLst>
        </pc:spChg>
        <pc:graphicFrameChg chg="add mod modGraphic">
          <ac:chgData name="MIRYAM PIROZZI" userId="c41ed8b5-6133-47d2-b13e-8494607cdf67" providerId="ADAL" clId="{9311CF6B-DAD8-467F-83B4-AC7B33C190C2}" dt="2024-07-01T10:26:36.690" v="658" actId="20577"/>
          <ac:graphicFrameMkLst>
            <pc:docMk/>
            <pc:sldMk cId="3026069738" sldId="287"/>
            <ac:graphicFrameMk id="11" creationId="{A38B6865-9FDE-9093-206C-E5C315578A45}"/>
          </ac:graphicFrameMkLst>
        </pc:graphicFrameChg>
        <pc:graphicFrameChg chg="add mod modGraphic">
          <ac:chgData name="MIRYAM PIROZZI" userId="c41ed8b5-6133-47d2-b13e-8494607cdf67" providerId="ADAL" clId="{9311CF6B-DAD8-467F-83B4-AC7B33C190C2}" dt="2024-07-01T10:42:27.303" v="792" actId="20577"/>
          <ac:graphicFrameMkLst>
            <pc:docMk/>
            <pc:sldMk cId="3026069738" sldId="287"/>
            <ac:graphicFrameMk id="12" creationId="{89E2C39D-4330-72B3-BAA6-358DA8C9F2CF}"/>
          </ac:graphicFrameMkLst>
        </pc:graphicFrameChg>
        <pc:picChg chg="add del mod">
          <ac:chgData name="MIRYAM PIROZZI" userId="c41ed8b5-6133-47d2-b13e-8494607cdf67" providerId="ADAL" clId="{9311CF6B-DAD8-467F-83B4-AC7B33C190C2}" dt="2024-07-01T09:39:06.472" v="468" actId="478"/>
          <ac:picMkLst>
            <pc:docMk/>
            <pc:sldMk cId="3026069738" sldId="287"/>
            <ac:picMk id="3" creationId="{A5010000-FFA6-028E-3E1C-D52C49CC6334}"/>
          </ac:picMkLst>
        </pc:picChg>
        <pc:picChg chg="del">
          <ac:chgData name="MIRYAM PIROZZI" userId="c41ed8b5-6133-47d2-b13e-8494607cdf67" providerId="ADAL" clId="{9311CF6B-DAD8-467F-83B4-AC7B33C190C2}" dt="2024-07-01T09:21:29.792" v="433" actId="478"/>
          <ac:picMkLst>
            <pc:docMk/>
            <pc:sldMk cId="3026069738" sldId="287"/>
            <ac:picMk id="5" creationId="{7FE712F2-BAD0-616C-A3AD-BADC25B3DA05}"/>
          </ac:picMkLst>
        </pc:picChg>
        <pc:picChg chg="add mod">
          <ac:chgData name="MIRYAM PIROZZI" userId="c41ed8b5-6133-47d2-b13e-8494607cdf67" providerId="ADAL" clId="{9311CF6B-DAD8-467F-83B4-AC7B33C190C2}" dt="2024-07-01T09:38:57.599" v="467" actId="1076"/>
          <ac:picMkLst>
            <pc:docMk/>
            <pc:sldMk cId="3026069738" sldId="287"/>
            <ac:picMk id="6" creationId="{6AA5AE8B-56F2-D3A4-A905-423605773716}"/>
          </ac:picMkLst>
        </pc:picChg>
        <pc:picChg chg="del">
          <ac:chgData name="MIRYAM PIROZZI" userId="c41ed8b5-6133-47d2-b13e-8494607cdf67" providerId="ADAL" clId="{9311CF6B-DAD8-467F-83B4-AC7B33C190C2}" dt="2024-07-01T09:21:30.401" v="434" actId="478"/>
          <ac:picMkLst>
            <pc:docMk/>
            <pc:sldMk cId="3026069738" sldId="287"/>
            <ac:picMk id="7" creationId="{D669BF7F-3A01-C623-4FEF-04CE57984D32}"/>
          </ac:picMkLst>
        </pc:picChg>
        <pc:picChg chg="add del mod">
          <ac:chgData name="MIRYAM PIROZZI" userId="c41ed8b5-6133-47d2-b13e-8494607cdf67" providerId="ADAL" clId="{9311CF6B-DAD8-467F-83B4-AC7B33C190C2}" dt="2024-07-01T09:53:21.468" v="532" actId="478"/>
          <ac:picMkLst>
            <pc:docMk/>
            <pc:sldMk cId="3026069738" sldId="287"/>
            <ac:picMk id="9" creationId="{437CEB27-7A0D-7AA6-BEEE-14E114756399}"/>
          </ac:picMkLst>
        </pc:picChg>
        <pc:picChg chg="add mod">
          <ac:chgData name="MIRYAM PIROZZI" userId="c41ed8b5-6133-47d2-b13e-8494607cdf67" providerId="ADAL" clId="{9311CF6B-DAD8-467F-83B4-AC7B33C190C2}" dt="2024-07-01T09:53:21.816" v="533"/>
          <ac:picMkLst>
            <pc:docMk/>
            <pc:sldMk cId="3026069738" sldId="287"/>
            <ac:picMk id="10" creationId="{89780E29-C431-F034-5CBB-A370AD0E1969}"/>
          </ac:picMkLst>
        </pc:picChg>
      </pc:sldChg>
      <pc:sldChg chg="addSp delSp modSp mod">
        <pc:chgData name="MIRYAM PIROZZI" userId="c41ed8b5-6133-47d2-b13e-8494607cdf67" providerId="ADAL" clId="{9311CF6B-DAD8-467F-83B4-AC7B33C190C2}" dt="2024-07-01T10:43:32.060" v="802" actId="20577"/>
        <pc:sldMkLst>
          <pc:docMk/>
          <pc:sldMk cId="1001604353" sldId="288"/>
        </pc:sldMkLst>
        <pc:spChg chg="mod">
          <ac:chgData name="MIRYAM PIROZZI" userId="c41ed8b5-6133-47d2-b13e-8494607cdf67" providerId="ADAL" clId="{9311CF6B-DAD8-467F-83B4-AC7B33C190C2}" dt="2024-07-01T09:20:20.677" v="418"/>
          <ac:spMkLst>
            <pc:docMk/>
            <pc:sldMk cId="1001604353" sldId="288"/>
            <ac:spMk id="2" creationId="{5ADEE878-916A-1469-867C-788196871159}"/>
          </ac:spMkLst>
        </pc:spChg>
        <pc:spChg chg="mod">
          <ac:chgData name="MIRYAM PIROZZI" userId="c41ed8b5-6133-47d2-b13e-8494607cdf67" providerId="ADAL" clId="{9311CF6B-DAD8-467F-83B4-AC7B33C190C2}" dt="2024-07-01T09:20:07.897" v="417" actId="20577"/>
          <ac:spMkLst>
            <pc:docMk/>
            <pc:sldMk cId="1001604353" sldId="288"/>
            <ac:spMk id="92" creationId="{00000000-0000-0000-0000-000000000000}"/>
          </ac:spMkLst>
        </pc:spChg>
        <pc:graphicFrameChg chg="add del mod">
          <ac:chgData name="MIRYAM PIROZZI" userId="c41ed8b5-6133-47d2-b13e-8494607cdf67" providerId="ADAL" clId="{9311CF6B-DAD8-467F-83B4-AC7B33C190C2}" dt="2024-07-01T10:42:36.430" v="793" actId="478"/>
          <ac:graphicFrameMkLst>
            <pc:docMk/>
            <pc:sldMk cId="1001604353" sldId="288"/>
            <ac:graphicFrameMk id="10" creationId="{696DF2DA-46EF-1FD8-DA83-726C7AED49E6}"/>
          </ac:graphicFrameMkLst>
        </pc:graphicFrameChg>
        <pc:graphicFrameChg chg="add mod modGraphic">
          <ac:chgData name="MIRYAM PIROZZI" userId="c41ed8b5-6133-47d2-b13e-8494607cdf67" providerId="ADAL" clId="{9311CF6B-DAD8-467F-83B4-AC7B33C190C2}" dt="2024-07-01T10:43:32.060" v="802" actId="20577"/>
          <ac:graphicFrameMkLst>
            <pc:docMk/>
            <pc:sldMk cId="1001604353" sldId="288"/>
            <ac:graphicFrameMk id="11" creationId="{957FEC4F-EE75-7952-E1DD-1128F5E77AC5}"/>
          </ac:graphicFrameMkLst>
        </pc:graphicFrameChg>
        <pc:graphicFrameChg chg="add mod">
          <ac:chgData name="MIRYAM PIROZZI" userId="c41ed8b5-6133-47d2-b13e-8494607cdf67" providerId="ADAL" clId="{9311CF6B-DAD8-467F-83B4-AC7B33C190C2}" dt="2024-07-01T10:42:36.915" v="794"/>
          <ac:graphicFrameMkLst>
            <pc:docMk/>
            <pc:sldMk cId="1001604353" sldId="288"/>
            <ac:graphicFrameMk id="12" creationId="{D99100A1-9F04-8C47-866C-BC6EC5D183B8}"/>
          </ac:graphicFrameMkLst>
        </pc:graphicFrameChg>
        <pc:picChg chg="add del mod">
          <ac:chgData name="MIRYAM PIROZZI" userId="c41ed8b5-6133-47d2-b13e-8494607cdf67" providerId="ADAL" clId="{9311CF6B-DAD8-467F-83B4-AC7B33C190C2}" dt="2024-07-01T09:52:55.747" v="526" actId="478"/>
          <ac:picMkLst>
            <pc:docMk/>
            <pc:sldMk cId="1001604353" sldId="288"/>
            <ac:picMk id="3" creationId="{5A61FDC1-8097-16FC-DC84-E9C936E299EF}"/>
          </ac:picMkLst>
        </pc:picChg>
        <pc:picChg chg="add mod">
          <ac:chgData name="MIRYAM PIROZZI" userId="c41ed8b5-6133-47d2-b13e-8494607cdf67" providerId="ADAL" clId="{9311CF6B-DAD8-467F-83B4-AC7B33C190C2}" dt="2024-07-01T09:39:53.097" v="479" actId="1076"/>
          <ac:picMkLst>
            <pc:docMk/>
            <pc:sldMk cId="1001604353" sldId="288"/>
            <ac:picMk id="5" creationId="{BEF40052-D578-6744-E31D-6D8BD30F37C7}"/>
          </ac:picMkLst>
        </pc:picChg>
        <pc:picChg chg="del">
          <ac:chgData name="MIRYAM PIROZZI" userId="c41ed8b5-6133-47d2-b13e-8494607cdf67" providerId="ADAL" clId="{9311CF6B-DAD8-467F-83B4-AC7B33C190C2}" dt="2024-07-01T09:21:27.641" v="431" actId="478"/>
          <ac:picMkLst>
            <pc:docMk/>
            <pc:sldMk cId="1001604353" sldId="288"/>
            <ac:picMk id="7" creationId="{A3AB66BC-F702-FB32-C075-198B8351A60A}"/>
          </ac:picMkLst>
        </pc:picChg>
        <pc:picChg chg="add mod">
          <ac:chgData name="MIRYAM PIROZZI" userId="c41ed8b5-6133-47d2-b13e-8494607cdf67" providerId="ADAL" clId="{9311CF6B-DAD8-467F-83B4-AC7B33C190C2}" dt="2024-07-01T09:53:08.853" v="531" actId="1076"/>
          <ac:picMkLst>
            <pc:docMk/>
            <pc:sldMk cId="1001604353" sldId="288"/>
            <ac:picMk id="8" creationId="{AA895C1C-E154-06E7-33FD-0B11523CA942}"/>
          </ac:picMkLst>
        </pc:picChg>
        <pc:picChg chg="del">
          <ac:chgData name="MIRYAM PIROZZI" userId="c41ed8b5-6133-47d2-b13e-8494607cdf67" providerId="ADAL" clId="{9311CF6B-DAD8-467F-83B4-AC7B33C190C2}" dt="2024-07-01T09:21:28.216" v="432" actId="478"/>
          <ac:picMkLst>
            <pc:docMk/>
            <pc:sldMk cId="1001604353" sldId="288"/>
            <ac:picMk id="9" creationId="{B3062489-47C1-A98A-DC84-6ADF18E6C956}"/>
          </ac:picMkLst>
        </pc:picChg>
      </pc:sldChg>
      <pc:sldChg chg="del">
        <pc:chgData name="MIRYAM PIROZZI" userId="c41ed8b5-6133-47d2-b13e-8494607cdf67" providerId="ADAL" clId="{9311CF6B-DAD8-467F-83B4-AC7B33C190C2}" dt="2024-07-01T12:46:34.161" v="819" actId="47"/>
        <pc:sldMkLst>
          <pc:docMk/>
          <pc:sldMk cId="1356610120" sldId="289"/>
        </pc:sldMkLst>
      </pc:sldChg>
      <pc:sldChg chg="addSp delSp modSp add mod">
        <pc:chgData name="MIRYAM PIROZZI" userId="c41ed8b5-6133-47d2-b13e-8494607cdf67" providerId="ADAL" clId="{9311CF6B-DAD8-467F-83B4-AC7B33C190C2}" dt="2024-07-01T10:37:26.870" v="776" actId="20577"/>
        <pc:sldMkLst>
          <pc:docMk/>
          <pc:sldMk cId="3833397044" sldId="290"/>
        </pc:sldMkLst>
        <pc:spChg chg="mod">
          <ac:chgData name="MIRYAM PIROZZI" userId="c41ed8b5-6133-47d2-b13e-8494607cdf67" providerId="ADAL" clId="{9311CF6B-DAD8-467F-83B4-AC7B33C190C2}" dt="2024-06-28T14:31:56.614" v="261"/>
          <ac:spMkLst>
            <pc:docMk/>
            <pc:sldMk cId="3833397044" sldId="290"/>
            <ac:spMk id="2" creationId="{5ADEE878-916A-1469-867C-788196871159}"/>
          </ac:spMkLst>
        </pc:spChg>
        <pc:graphicFrameChg chg="add del mod">
          <ac:chgData name="MIRYAM PIROZZI" userId="c41ed8b5-6133-47d2-b13e-8494607cdf67" providerId="ADAL" clId="{9311CF6B-DAD8-467F-83B4-AC7B33C190C2}" dt="2024-07-01T10:35:40.571" v="761" actId="478"/>
          <ac:graphicFrameMkLst>
            <pc:docMk/>
            <pc:sldMk cId="3833397044" sldId="290"/>
            <ac:graphicFrameMk id="3" creationId="{903C9F96-6D49-193C-0CC6-88FC7F2AA0AE}"/>
          </ac:graphicFrameMkLst>
        </pc:graphicFrameChg>
        <pc:graphicFrameChg chg="add mod modGraphic">
          <ac:chgData name="MIRYAM PIROZZI" userId="c41ed8b5-6133-47d2-b13e-8494607cdf67" providerId="ADAL" clId="{9311CF6B-DAD8-467F-83B4-AC7B33C190C2}" dt="2024-07-01T10:37:26.870" v="776" actId="20577"/>
          <ac:graphicFrameMkLst>
            <pc:docMk/>
            <pc:sldMk cId="3833397044" sldId="290"/>
            <ac:graphicFrameMk id="4" creationId="{4A91926C-2661-EBA7-FFFE-81027FDC74C6}"/>
          </ac:graphicFrameMkLst>
        </pc:graphicFrameChg>
        <pc:graphicFrameChg chg="add mod">
          <ac:chgData name="MIRYAM PIROZZI" userId="c41ed8b5-6133-47d2-b13e-8494607cdf67" providerId="ADAL" clId="{9311CF6B-DAD8-467F-83B4-AC7B33C190C2}" dt="2024-07-01T10:35:40.918" v="762"/>
          <ac:graphicFrameMkLst>
            <pc:docMk/>
            <pc:sldMk cId="3833397044" sldId="290"/>
            <ac:graphicFrameMk id="5" creationId="{30ACF87D-478F-1592-9D85-224B11D81BFF}"/>
          </ac:graphicFrameMkLst>
        </pc:graphicFrameChg>
        <pc:picChg chg="del">
          <ac:chgData name="MIRYAM PIROZZI" userId="c41ed8b5-6133-47d2-b13e-8494607cdf67" providerId="ADAL" clId="{9311CF6B-DAD8-467F-83B4-AC7B33C190C2}" dt="2024-06-28T11:01:38.821" v="151" actId="478"/>
          <ac:picMkLst>
            <pc:docMk/>
            <pc:sldMk cId="3833397044" sldId="290"/>
            <ac:picMk id="4" creationId="{133EEC3F-E70A-FF07-00AF-9D01408F30B2}"/>
          </ac:picMkLst>
        </pc:picChg>
        <pc:picChg chg="add del mod">
          <ac:chgData name="MIRYAM PIROZZI" userId="c41ed8b5-6133-47d2-b13e-8494607cdf67" providerId="ADAL" clId="{9311CF6B-DAD8-467F-83B4-AC7B33C190C2}" dt="2024-06-28T11:02:00.303" v="158" actId="478"/>
          <ac:picMkLst>
            <pc:docMk/>
            <pc:sldMk cId="3833397044" sldId="290"/>
            <ac:picMk id="5" creationId="{8F5DF3BB-CEDB-5F31-4A8E-86B31D4A230F}"/>
          </ac:picMkLst>
        </pc:picChg>
        <pc:picChg chg="add del mod">
          <ac:chgData name="MIRYAM PIROZZI" userId="c41ed8b5-6133-47d2-b13e-8494607cdf67" providerId="ADAL" clId="{9311CF6B-DAD8-467F-83B4-AC7B33C190C2}" dt="2024-06-28T11:08:11.448" v="181" actId="478"/>
          <ac:picMkLst>
            <pc:docMk/>
            <pc:sldMk cId="3833397044" sldId="290"/>
            <ac:picMk id="7" creationId="{340A3BFA-A820-0800-CE6B-A054460F8F4B}"/>
          </ac:picMkLst>
        </pc:picChg>
        <pc:picChg chg="add del mod">
          <ac:chgData name="MIRYAM PIROZZI" userId="c41ed8b5-6133-47d2-b13e-8494607cdf67" providerId="ADAL" clId="{9311CF6B-DAD8-467F-83B4-AC7B33C190C2}" dt="2024-06-28T14:56:53.378" v="262" actId="478"/>
          <ac:picMkLst>
            <pc:docMk/>
            <pc:sldMk cId="3833397044" sldId="290"/>
            <ac:picMk id="8" creationId="{CBBD3E9B-5B85-CC2A-D303-60502092A70F}"/>
          </ac:picMkLst>
        </pc:picChg>
        <pc:picChg chg="add del mod">
          <ac:chgData name="MIRYAM PIROZZI" userId="c41ed8b5-6133-47d2-b13e-8494607cdf67" providerId="ADAL" clId="{9311CF6B-DAD8-467F-83B4-AC7B33C190C2}" dt="2024-06-28T11:08:21.540" v="183" actId="478"/>
          <ac:picMkLst>
            <pc:docMk/>
            <pc:sldMk cId="3833397044" sldId="290"/>
            <ac:picMk id="10" creationId="{F18A21B6-30E8-E805-C146-E3C78AE29187}"/>
          </ac:picMkLst>
        </pc:picChg>
        <pc:picChg chg="add del mod">
          <ac:chgData name="MIRYAM PIROZZI" userId="c41ed8b5-6133-47d2-b13e-8494607cdf67" providerId="ADAL" clId="{9311CF6B-DAD8-467F-83B4-AC7B33C190C2}" dt="2024-06-28T13:40:25.499" v="195" actId="478"/>
          <ac:picMkLst>
            <pc:docMk/>
            <pc:sldMk cId="3833397044" sldId="290"/>
            <ac:picMk id="11" creationId="{43975DE1-26E5-7A99-54F5-AB35D8B13214}"/>
          </ac:picMkLst>
        </pc:picChg>
        <pc:picChg chg="add del mod">
          <ac:chgData name="MIRYAM PIROZZI" userId="c41ed8b5-6133-47d2-b13e-8494607cdf67" providerId="ADAL" clId="{9311CF6B-DAD8-467F-83B4-AC7B33C190C2}" dt="2024-06-28T14:31:02.687" v="258" actId="478"/>
          <ac:picMkLst>
            <pc:docMk/>
            <pc:sldMk cId="3833397044" sldId="290"/>
            <ac:picMk id="13" creationId="{F3720290-21A9-DDFD-7710-14C5A98DD41F}"/>
          </ac:picMkLst>
        </pc:picChg>
        <pc:picChg chg="add mod">
          <ac:chgData name="MIRYAM PIROZZI" userId="c41ed8b5-6133-47d2-b13e-8494607cdf67" providerId="ADAL" clId="{9311CF6B-DAD8-467F-83B4-AC7B33C190C2}" dt="2024-06-28T14:31:14.683" v="260" actId="1076"/>
          <ac:picMkLst>
            <pc:docMk/>
            <pc:sldMk cId="3833397044" sldId="290"/>
            <ac:picMk id="14" creationId="{7B1653F9-8A2E-9699-151A-AEC4F255BA65}"/>
          </ac:picMkLst>
        </pc:picChg>
        <pc:picChg chg="add mod">
          <ac:chgData name="MIRYAM PIROZZI" userId="c41ed8b5-6133-47d2-b13e-8494607cdf67" providerId="ADAL" clId="{9311CF6B-DAD8-467F-83B4-AC7B33C190C2}" dt="2024-06-28T14:57:55.869" v="269" actId="1076"/>
          <ac:picMkLst>
            <pc:docMk/>
            <pc:sldMk cId="3833397044" sldId="290"/>
            <ac:picMk id="16" creationId="{684B6903-4961-AC09-581F-AF31A5B93685}"/>
          </ac:picMkLst>
        </pc:picChg>
      </pc:sldChg>
      <pc:sldChg chg="addSp delSp modSp add mod">
        <pc:chgData name="MIRYAM PIROZZI" userId="c41ed8b5-6133-47d2-b13e-8494607cdf67" providerId="ADAL" clId="{9311CF6B-DAD8-467F-83B4-AC7B33C190C2}" dt="2024-07-01T10:10:16.886" v="563" actId="1076"/>
        <pc:sldMkLst>
          <pc:docMk/>
          <pc:sldMk cId="3110958201" sldId="291"/>
        </pc:sldMkLst>
        <pc:spChg chg="mod">
          <ac:chgData name="MIRYAM PIROZZI" userId="c41ed8b5-6133-47d2-b13e-8494607cdf67" providerId="ADAL" clId="{9311CF6B-DAD8-467F-83B4-AC7B33C190C2}" dt="2024-07-01T09:12:59.532" v="388"/>
          <ac:spMkLst>
            <pc:docMk/>
            <pc:sldMk cId="3110958201" sldId="291"/>
            <ac:spMk id="2" creationId="{5ADEE878-916A-1469-867C-788196871159}"/>
          </ac:spMkLst>
        </pc:spChg>
        <pc:picChg chg="add mod">
          <ac:chgData name="MIRYAM PIROZZI" userId="c41ed8b5-6133-47d2-b13e-8494607cdf67" providerId="ADAL" clId="{9311CF6B-DAD8-467F-83B4-AC7B33C190C2}" dt="2024-07-01T09:10:44.421" v="366" actId="1076"/>
          <ac:picMkLst>
            <pc:docMk/>
            <pc:sldMk cId="3110958201" sldId="291"/>
            <ac:picMk id="4" creationId="{8DCB9C29-65D4-9767-ADD8-B140FE461D41}"/>
          </ac:picMkLst>
        </pc:picChg>
        <pc:picChg chg="del">
          <ac:chgData name="MIRYAM PIROZZI" userId="c41ed8b5-6133-47d2-b13e-8494607cdf67" providerId="ADAL" clId="{9311CF6B-DAD8-467F-83B4-AC7B33C190C2}" dt="2024-07-01T10:09:56.595" v="558" actId="478"/>
          <ac:picMkLst>
            <pc:docMk/>
            <pc:sldMk cId="3110958201" sldId="291"/>
            <ac:picMk id="6" creationId="{08F0F7BD-338E-CCF0-6811-3085BDEEC27D}"/>
          </ac:picMkLst>
        </pc:picChg>
        <pc:picChg chg="add mod">
          <ac:chgData name="MIRYAM PIROZZI" userId="c41ed8b5-6133-47d2-b13e-8494607cdf67" providerId="ADAL" clId="{9311CF6B-DAD8-467F-83B4-AC7B33C190C2}" dt="2024-07-01T10:10:16.886" v="563" actId="1076"/>
          <ac:picMkLst>
            <pc:docMk/>
            <pc:sldMk cId="3110958201" sldId="291"/>
            <ac:picMk id="7" creationId="{E882D5F4-F551-FEF1-4701-77BB0F5ED218}"/>
          </ac:picMkLst>
        </pc:picChg>
      </pc:sldChg>
      <pc:sldChg chg="addSp delSp modSp add mod">
        <pc:chgData name="MIRYAM PIROZZI" userId="c41ed8b5-6133-47d2-b13e-8494607cdf67" providerId="ADAL" clId="{9311CF6B-DAD8-467F-83B4-AC7B33C190C2}" dt="2024-07-01T10:25:05.612" v="648" actId="478"/>
        <pc:sldMkLst>
          <pc:docMk/>
          <pc:sldMk cId="1614183371" sldId="292"/>
        </pc:sldMkLst>
        <pc:spChg chg="mod">
          <ac:chgData name="MIRYAM PIROZZI" userId="c41ed8b5-6133-47d2-b13e-8494607cdf67" providerId="ADAL" clId="{9311CF6B-DAD8-467F-83B4-AC7B33C190C2}" dt="2024-07-01T09:13:56.862" v="403" actId="20577"/>
          <ac:spMkLst>
            <pc:docMk/>
            <pc:sldMk cId="1614183371" sldId="292"/>
            <ac:spMk id="2" creationId="{5ADEE878-916A-1469-867C-788196871159}"/>
          </ac:spMkLst>
        </pc:spChg>
        <pc:graphicFrameChg chg="add del mod">
          <ac:chgData name="MIRYAM PIROZZI" userId="c41ed8b5-6133-47d2-b13e-8494607cdf67" providerId="ADAL" clId="{9311CF6B-DAD8-467F-83B4-AC7B33C190C2}" dt="2024-07-01T10:25:05.612" v="648" actId="478"/>
          <ac:graphicFrameMkLst>
            <pc:docMk/>
            <pc:sldMk cId="1614183371" sldId="292"/>
            <ac:graphicFrameMk id="10" creationId="{E80BAE7D-3D32-7AF6-304D-5F865C09DC86}"/>
          </ac:graphicFrameMkLst>
        </pc:graphicFrameChg>
        <pc:picChg chg="del">
          <ac:chgData name="MIRYAM PIROZZI" userId="c41ed8b5-6133-47d2-b13e-8494607cdf67" providerId="ADAL" clId="{9311CF6B-DAD8-467F-83B4-AC7B33C190C2}" dt="2024-07-01T09:12:28.813" v="386" actId="478"/>
          <ac:picMkLst>
            <pc:docMk/>
            <pc:sldMk cId="1614183371" sldId="292"/>
            <ac:picMk id="4" creationId="{8DCB9C29-65D4-9767-ADD8-B140FE461D41}"/>
          </ac:picMkLst>
        </pc:picChg>
        <pc:picChg chg="add del mod">
          <ac:chgData name="MIRYAM PIROZZI" userId="c41ed8b5-6133-47d2-b13e-8494607cdf67" providerId="ADAL" clId="{9311CF6B-DAD8-467F-83B4-AC7B33C190C2}" dt="2024-07-01T10:14:47.122" v="572" actId="478"/>
          <ac:picMkLst>
            <pc:docMk/>
            <pc:sldMk cId="1614183371" sldId="292"/>
            <ac:picMk id="5" creationId="{6777ADB6-7A4B-57E6-BAD7-2B655618D8CA}"/>
          </ac:picMkLst>
        </pc:picChg>
        <pc:picChg chg="del">
          <ac:chgData name="MIRYAM PIROZZI" userId="c41ed8b5-6133-47d2-b13e-8494607cdf67" providerId="ADAL" clId="{9311CF6B-DAD8-467F-83B4-AC7B33C190C2}" dt="2024-07-01T09:11:28.642" v="378" actId="478"/>
          <ac:picMkLst>
            <pc:docMk/>
            <pc:sldMk cId="1614183371" sldId="292"/>
            <ac:picMk id="6" creationId="{08F0F7BD-338E-CCF0-6811-3085BDEEC27D}"/>
          </ac:picMkLst>
        </pc:picChg>
        <pc:picChg chg="add mod">
          <ac:chgData name="MIRYAM PIROZZI" userId="c41ed8b5-6133-47d2-b13e-8494607cdf67" providerId="ADAL" clId="{9311CF6B-DAD8-467F-83B4-AC7B33C190C2}" dt="2024-07-01T10:05:50.618" v="557" actId="1076"/>
          <ac:picMkLst>
            <pc:docMk/>
            <pc:sldMk cId="1614183371" sldId="292"/>
            <ac:picMk id="8" creationId="{F9A0B85A-EAE9-A966-7720-E7565B9FE98A}"/>
          </ac:picMkLst>
        </pc:picChg>
        <pc:picChg chg="add mod">
          <ac:chgData name="MIRYAM PIROZZI" userId="c41ed8b5-6133-47d2-b13e-8494607cdf67" providerId="ADAL" clId="{9311CF6B-DAD8-467F-83B4-AC7B33C190C2}" dt="2024-07-01T10:14:48.146" v="573"/>
          <ac:picMkLst>
            <pc:docMk/>
            <pc:sldMk cId="1614183371" sldId="292"/>
            <ac:picMk id="9" creationId="{EC1B9016-7FF9-9E76-17B5-E2246EFF3C43}"/>
          </ac:picMkLst>
        </pc:picChg>
      </pc:sldChg>
      <pc:sldChg chg="addSp delSp modSp add mod">
        <pc:chgData name="MIRYAM PIROZZI" userId="c41ed8b5-6133-47d2-b13e-8494607cdf67" providerId="ADAL" clId="{9311CF6B-DAD8-467F-83B4-AC7B33C190C2}" dt="2024-07-01T10:14:41.761" v="571" actId="1076"/>
        <pc:sldMkLst>
          <pc:docMk/>
          <pc:sldMk cId="3365465535" sldId="293"/>
        </pc:sldMkLst>
        <pc:spChg chg="mod">
          <ac:chgData name="MIRYAM PIROZZI" userId="c41ed8b5-6133-47d2-b13e-8494607cdf67" providerId="ADAL" clId="{9311CF6B-DAD8-467F-83B4-AC7B33C190C2}" dt="2024-07-01T09:14:12.144" v="405"/>
          <ac:spMkLst>
            <pc:docMk/>
            <pc:sldMk cId="3365465535" sldId="293"/>
            <ac:spMk id="2" creationId="{5ADEE878-916A-1469-867C-788196871159}"/>
          </ac:spMkLst>
        </pc:spChg>
        <pc:picChg chg="add mod">
          <ac:chgData name="MIRYAM PIROZZI" userId="c41ed8b5-6133-47d2-b13e-8494607cdf67" providerId="ADAL" clId="{9311CF6B-DAD8-467F-83B4-AC7B33C190C2}" dt="2024-07-01T09:14:39.782" v="410" actId="1076"/>
          <ac:picMkLst>
            <pc:docMk/>
            <pc:sldMk cId="3365465535" sldId="293"/>
            <ac:picMk id="4" creationId="{4123C588-507F-ED28-2A38-0A01E583ECC3}"/>
          </ac:picMkLst>
        </pc:picChg>
        <pc:picChg chg="del">
          <ac:chgData name="MIRYAM PIROZZI" userId="c41ed8b5-6133-47d2-b13e-8494607cdf67" providerId="ADAL" clId="{9311CF6B-DAD8-467F-83B4-AC7B33C190C2}" dt="2024-07-01T10:14:21.055" v="566" actId="478"/>
          <ac:picMkLst>
            <pc:docMk/>
            <pc:sldMk cId="3365465535" sldId="293"/>
            <ac:picMk id="5" creationId="{6777ADB6-7A4B-57E6-BAD7-2B655618D8CA}"/>
          </ac:picMkLst>
        </pc:picChg>
        <pc:picChg chg="add mod">
          <ac:chgData name="MIRYAM PIROZZI" userId="c41ed8b5-6133-47d2-b13e-8494607cdf67" providerId="ADAL" clId="{9311CF6B-DAD8-467F-83B4-AC7B33C190C2}" dt="2024-07-01T10:14:41.761" v="571" actId="1076"/>
          <ac:picMkLst>
            <pc:docMk/>
            <pc:sldMk cId="3365465535" sldId="293"/>
            <ac:picMk id="7" creationId="{3FC37128-3A55-81F0-77AB-D9EDE477AAFB}"/>
          </ac:picMkLst>
        </pc:picChg>
      </pc:sldChg>
      <pc:sldChg chg="addSp delSp modSp add mod">
        <pc:chgData name="MIRYAM PIROZZI" userId="c41ed8b5-6133-47d2-b13e-8494607cdf67" providerId="ADAL" clId="{9311CF6B-DAD8-467F-83B4-AC7B33C190C2}" dt="2024-07-01T09:59:55.031" v="539" actId="1076"/>
        <pc:sldMkLst>
          <pc:docMk/>
          <pc:sldMk cId="2142187750" sldId="294"/>
        </pc:sldMkLst>
        <pc:spChg chg="mod">
          <ac:chgData name="MIRYAM PIROZZI" userId="c41ed8b5-6133-47d2-b13e-8494607cdf67" providerId="ADAL" clId="{9311CF6B-DAD8-467F-83B4-AC7B33C190C2}" dt="2024-07-01T09:20:49.870" v="423" actId="14100"/>
          <ac:spMkLst>
            <pc:docMk/>
            <pc:sldMk cId="2142187750" sldId="294"/>
            <ac:spMk id="2" creationId="{5ADEE878-916A-1469-867C-788196871159}"/>
          </ac:spMkLst>
        </pc:spChg>
        <pc:picChg chg="add del mod">
          <ac:chgData name="MIRYAM PIROZZI" userId="c41ed8b5-6133-47d2-b13e-8494607cdf67" providerId="ADAL" clId="{9311CF6B-DAD8-467F-83B4-AC7B33C190C2}" dt="2024-07-01T09:40:18.873" v="486" actId="478"/>
          <ac:picMkLst>
            <pc:docMk/>
            <pc:sldMk cId="2142187750" sldId="294"/>
            <ac:picMk id="3" creationId="{78D8636B-65DD-125C-ED3C-41FD46E2240E}"/>
          </ac:picMkLst>
        </pc:picChg>
        <pc:picChg chg="add mod">
          <ac:chgData name="MIRYAM PIROZZI" userId="c41ed8b5-6133-47d2-b13e-8494607cdf67" providerId="ADAL" clId="{9311CF6B-DAD8-467F-83B4-AC7B33C190C2}" dt="2024-07-01T09:40:17.041" v="485" actId="1076"/>
          <ac:picMkLst>
            <pc:docMk/>
            <pc:sldMk cId="2142187750" sldId="294"/>
            <ac:picMk id="5" creationId="{4B782C35-B160-BF03-C269-CF93D54D9B8A}"/>
          </ac:picMkLst>
        </pc:picChg>
        <pc:picChg chg="del">
          <ac:chgData name="MIRYAM PIROZZI" userId="c41ed8b5-6133-47d2-b13e-8494607cdf67" providerId="ADAL" clId="{9311CF6B-DAD8-467F-83B4-AC7B33C190C2}" dt="2024-07-01T09:21:22.878" v="429" actId="478"/>
          <ac:picMkLst>
            <pc:docMk/>
            <pc:sldMk cId="2142187750" sldId="294"/>
            <ac:picMk id="7" creationId="{A3AB66BC-F702-FB32-C075-198B8351A60A}"/>
          </ac:picMkLst>
        </pc:picChg>
        <pc:picChg chg="add del mod">
          <ac:chgData name="MIRYAM PIROZZI" userId="c41ed8b5-6133-47d2-b13e-8494607cdf67" providerId="ADAL" clId="{9311CF6B-DAD8-467F-83B4-AC7B33C190C2}" dt="2024-07-01T09:59:41.695" v="534" actId="478"/>
          <ac:picMkLst>
            <pc:docMk/>
            <pc:sldMk cId="2142187750" sldId="294"/>
            <ac:picMk id="8" creationId="{D84C0B43-9FA3-EB36-5145-F598C7390573}"/>
          </ac:picMkLst>
        </pc:picChg>
        <pc:picChg chg="del">
          <ac:chgData name="MIRYAM PIROZZI" userId="c41ed8b5-6133-47d2-b13e-8494607cdf67" providerId="ADAL" clId="{9311CF6B-DAD8-467F-83B4-AC7B33C190C2}" dt="2024-07-01T09:21:23.454" v="430" actId="478"/>
          <ac:picMkLst>
            <pc:docMk/>
            <pc:sldMk cId="2142187750" sldId="294"/>
            <ac:picMk id="9" creationId="{B3062489-47C1-A98A-DC84-6ADF18E6C956}"/>
          </ac:picMkLst>
        </pc:picChg>
        <pc:picChg chg="add mod">
          <ac:chgData name="MIRYAM PIROZZI" userId="c41ed8b5-6133-47d2-b13e-8494607cdf67" providerId="ADAL" clId="{9311CF6B-DAD8-467F-83B4-AC7B33C190C2}" dt="2024-07-01T09:59:55.031" v="539" actId="1076"/>
          <ac:picMkLst>
            <pc:docMk/>
            <pc:sldMk cId="2142187750" sldId="294"/>
            <ac:picMk id="11" creationId="{739F6028-6562-F1B5-7B52-2096847C1832}"/>
          </ac:picMkLst>
        </pc:picChg>
      </pc:sldChg>
      <pc:sldChg chg="addSp delSp modSp add mod">
        <pc:chgData name="MIRYAM PIROZZI" userId="c41ed8b5-6133-47d2-b13e-8494607cdf67" providerId="ADAL" clId="{9311CF6B-DAD8-467F-83B4-AC7B33C190C2}" dt="2024-07-01T09:59:59.356" v="541"/>
        <pc:sldMkLst>
          <pc:docMk/>
          <pc:sldMk cId="2109327307" sldId="295"/>
        </pc:sldMkLst>
        <pc:spChg chg="mod">
          <ac:chgData name="MIRYAM PIROZZI" userId="c41ed8b5-6133-47d2-b13e-8494607cdf67" providerId="ADAL" clId="{9311CF6B-DAD8-467F-83B4-AC7B33C190C2}" dt="2024-07-01T09:21:17.207" v="426" actId="14100"/>
          <ac:spMkLst>
            <pc:docMk/>
            <pc:sldMk cId="2109327307" sldId="295"/>
            <ac:spMk id="2" creationId="{5ADEE878-916A-1469-867C-788196871159}"/>
          </ac:spMkLst>
        </pc:spChg>
        <pc:picChg chg="add del mod">
          <ac:chgData name="MIRYAM PIROZZI" userId="c41ed8b5-6133-47d2-b13e-8494607cdf67" providerId="ADAL" clId="{9311CF6B-DAD8-467F-83B4-AC7B33C190C2}" dt="2024-07-01T09:59:58.973" v="540" actId="478"/>
          <ac:picMkLst>
            <pc:docMk/>
            <pc:sldMk cId="2109327307" sldId="295"/>
            <ac:picMk id="3" creationId="{483F953A-4AC2-114E-EC52-54E662095791}"/>
          </ac:picMkLst>
        </pc:picChg>
        <pc:picChg chg="add mod">
          <ac:chgData name="MIRYAM PIROZZI" userId="c41ed8b5-6133-47d2-b13e-8494607cdf67" providerId="ADAL" clId="{9311CF6B-DAD8-467F-83B4-AC7B33C190C2}" dt="2024-07-01T09:42:03.161" v="497" actId="1076"/>
          <ac:picMkLst>
            <pc:docMk/>
            <pc:sldMk cId="2109327307" sldId="295"/>
            <ac:picMk id="5" creationId="{CD6224C3-13EA-6B0D-BA29-DDDEB2AAC0D6}"/>
          </ac:picMkLst>
        </pc:picChg>
        <pc:picChg chg="add mod">
          <ac:chgData name="MIRYAM PIROZZI" userId="c41ed8b5-6133-47d2-b13e-8494607cdf67" providerId="ADAL" clId="{9311CF6B-DAD8-467F-83B4-AC7B33C190C2}" dt="2024-07-01T09:59:59.356" v="541"/>
          <ac:picMkLst>
            <pc:docMk/>
            <pc:sldMk cId="2109327307" sldId="295"/>
            <ac:picMk id="6" creationId="{6B303953-6007-6FF1-0138-F36B866CF244}"/>
          </ac:picMkLst>
        </pc:picChg>
        <pc:picChg chg="del">
          <ac:chgData name="MIRYAM PIROZZI" userId="c41ed8b5-6133-47d2-b13e-8494607cdf67" providerId="ADAL" clId="{9311CF6B-DAD8-467F-83B4-AC7B33C190C2}" dt="2024-07-01T09:21:20.668" v="427" actId="478"/>
          <ac:picMkLst>
            <pc:docMk/>
            <pc:sldMk cId="2109327307" sldId="295"/>
            <ac:picMk id="7" creationId="{A3AB66BC-F702-FB32-C075-198B8351A60A}"/>
          </ac:picMkLst>
        </pc:picChg>
        <pc:picChg chg="del">
          <ac:chgData name="MIRYAM PIROZZI" userId="c41ed8b5-6133-47d2-b13e-8494607cdf67" providerId="ADAL" clId="{9311CF6B-DAD8-467F-83B4-AC7B33C190C2}" dt="2024-07-01T09:21:21.321" v="428" actId="478"/>
          <ac:picMkLst>
            <pc:docMk/>
            <pc:sldMk cId="2109327307" sldId="295"/>
            <ac:picMk id="9" creationId="{B3062489-47C1-A98A-DC84-6ADF18E6C956}"/>
          </ac:picMkLst>
        </pc:picChg>
      </pc:sldChg>
      <pc:sldChg chg="addSp delSp modSp add mod">
        <pc:chgData name="MIRYAM PIROZZI" userId="c41ed8b5-6133-47d2-b13e-8494607cdf67" providerId="ADAL" clId="{9311CF6B-DAD8-467F-83B4-AC7B33C190C2}" dt="2024-07-01T09:43:15.854" v="509" actId="1076"/>
        <pc:sldMkLst>
          <pc:docMk/>
          <pc:sldMk cId="3057472445" sldId="296"/>
        </pc:sldMkLst>
        <pc:spChg chg="mod">
          <ac:chgData name="MIRYAM PIROZZI" userId="c41ed8b5-6133-47d2-b13e-8494607cdf67" providerId="ADAL" clId="{9311CF6B-DAD8-467F-83B4-AC7B33C190C2}" dt="2024-07-01T09:22:12.779" v="440"/>
          <ac:spMkLst>
            <pc:docMk/>
            <pc:sldMk cId="3057472445" sldId="296"/>
            <ac:spMk id="2" creationId="{5ADEE878-916A-1469-867C-788196871159}"/>
          </ac:spMkLst>
        </pc:spChg>
        <pc:picChg chg="add del mod">
          <ac:chgData name="MIRYAM PIROZZI" userId="c41ed8b5-6133-47d2-b13e-8494607cdf67" providerId="ADAL" clId="{9311CF6B-DAD8-467F-83B4-AC7B33C190C2}" dt="2024-07-01T09:42:59.389" v="504" actId="478"/>
          <ac:picMkLst>
            <pc:docMk/>
            <pc:sldMk cId="3057472445" sldId="296"/>
            <ac:picMk id="3" creationId="{EA1BAB42-BB50-198C-49C6-DB2A854BB9C2}"/>
          </ac:picMkLst>
        </pc:picChg>
        <pc:picChg chg="add mod">
          <ac:chgData name="MIRYAM PIROZZI" userId="c41ed8b5-6133-47d2-b13e-8494607cdf67" providerId="ADAL" clId="{9311CF6B-DAD8-467F-83B4-AC7B33C190C2}" dt="2024-07-01T09:42:49.311" v="503" actId="1076"/>
          <ac:picMkLst>
            <pc:docMk/>
            <pc:sldMk cId="3057472445" sldId="296"/>
            <ac:picMk id="5" creationId="{2104CB98-5432-9EE0-D6AD-B055B6F4F062}"/>
          </ac:picMkLst>
        </pc:picChg>
        <pc:picChg chg="add mod">
          <ac:chgData name="MIRYAM PIROZZI" userId="c41ed8b5-6133-47d2-b13e-8494607cdf67" providerId="ADAL" clId="{9311CF6B-DAD8-467F-83B4-AC7B33C190C2}" dt="2024-07-01T09:43:15.854" v="509" actId="1076"/>
          <ac:picMkLst>
            <pc:docMk/>
            <pc:sldMk cId="3057472445" sldId="296"/>
            <ac:picMk id="7" creationId="{21B3B310-02F8-A458-8590-C2A8D594793F}"/>
          </ac:picMkLst>
        </pc:picChg>
      </pc:sldChg>
      <pc:sldChg chg="addSp delSp modSp add mod">
        <pc:chgData name="MIRYAM PIROZZI" userId="c41ed8b5-6133-47d2-b13e-8494607cdf67" providerId="ADAL" clId="{9311CF6B-DAD8-467F-83B4-AC7B33C190C2}" dt="2024-07-01T10:03:55.056" v="547" actId="1076"/>
        <pc:sldMkLst>
          <pc:docMk/>
          <pc:sldMk cId="2723055989" sldId="297"/>
        </pc:sldMkLst>
        <pc:spChg chg="mod">
          <ac:chgData name="MIRYAM PIROZZI" userId="c41ed8b5-6133-47d2-b13e-8494607cdf67" providerId="ADAL" clId="{9311CF6B-DAD8-467F-83B4-AC7B33C190C2}" dt="2024-07-01T09:22:36.020" v="442"/>
          <ac:spMkLst>
            <pc:docMk/>
            <pc:sldMk cId="2723055989" sldId="297"/>
            <ac:spMk id="2" creationId="{5ADEE878-916A-1469-867C-788196871159}"/>
          </ac:spMkLst>
        </pc:spChg>
        <pc:picChg chg="add mod">
          <ac:chgData name="MIRYAM PIROZZI" userId="c41ed8b5-6133-47d2-b13e-8494607cdf67" providerId="ADAL" clId="{9311CF6B-DAD8-467F-83B4-AC7B33C190C2}" dt="2024-07-01T09:43:18.693" v="510"/>
          <ac:picMkLst>
            <pc:docMk/>
            <pc:sldMk cId="2723055989" sldId="297"/>
            <ac:picMk id="3" creationId="{A99E28D7-1962-7714-4799-FCEEAE3390F1}"/>
          </ac:picMkLst>
        </pc:picChg>
        <pc:picChg chg="add del mod">
          <ac:chgData name="MIRYAM PIROZZI" userId="c41ed8b5-6133-47d2-b13e-8494607cdf67" providerId="ADAL" clId="{9311CF6B-DAD8-467F-83B4-AC7B33C190C2}" dt="2024-07-01T10:03:39.444" v="542" actId="478"/>
          <ac:picMkLst>
            <pc:docMk/>
            <pc:sldMk cId="2723055989" sldId="297"/>
            <ac:picMk id="5" creationId="{3424B43B-2A2C-D368-E59E-0F5C0FA5D584}"/>
          </ac:picMkLst>
        </pc:picChg>
        <pc:picChg chg="add mod">
          <ac:chgData name="MIRYAM PIROZZI" userId="c41ed8b5-6133-47d2-b13e-8494607cdf67" providerId="ADAL" clId="{9311CF6B-DAD8-467F-83B4-AC7B33C190C2}" dt="2024-07-01T10:03:55.056" v="547" actId="1076"/>
          <ac:picMkLst>
            <pc:docMk/>
            <pc:sldMk cId="2723055989" sldId="297"/>
            <ac:picMk id="7" creationId="{7919EC3C-C086-9233-19FD-37A2236F5CB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017EFD-040F-430D-BC51-4A21C474F304}" type="datetimeFigureOut">
              <a:rPr lang="it-IT" smtClean="0"/>
              <a:t>20/11/2024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328CFF-0477-43A4-B518-85804A9A601E}" type="slidenum">
              <a:rPr lang="it-IT" smtClean="0"/>
              <a:t>‹N›</a:t>
            </a:fld>
            <a:endParaRPr lang="it-IT"/>
          </a:p>
        </p:txBody>
      </p:sp>
    </p:spTree>
    <p:extLst>
      <p:ext uri="{BB962C8B-B14F-4D97-AF65-F5344CB8AC3E}">
        <p14:creationId xmlns:p14="http://schemas.microsoft.com/office/powerpoint/2010/main" val="371212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98FE837C-F625-0A05-BB97-C0357691E905}"/>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1156BF0F-F79B-3D7D-D9F5-9CD577007D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C435312D-5829-89AD-02A6-8F3CD466D4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1709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EBAF10A-629C-86EF-7DB1-84C6F3063F16}"/>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1DC06027-8FEC-A3B8-AE3B-FA35EF5F4E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492BEC4A-05F2-FB69-8AF5-3B78648A3B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23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4C739AB-3049-4B7A-D3C0-F3A3CF694D65}"/>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890B1A8E-0EDC-CE8C-3C7C-76EE16FA5C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9717821B-32D3-8217-2A7D-0A3BB602D0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9236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00482DA3-4777-0464-F21C-43B3A6CA7F8D}"/>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34ADFC5C-0D7F-31DA-5BE2-82F52F010D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7B203C3E-2101-71D4-516E-8ED127E9D1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068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92BF5F4D-DF3D-719F-6C97-7446DAF13956}"/>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6B474DA5-D549-2E0E-B5C7-BE85CA366D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3D2CA745-25D5-CF82-3181-176F0E88FF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81500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94586A16-1078-1CFB-E303-3D57961C4775}"/>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FB12BE18-2180-3808-6682-8078DAE9C8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0C4ECBDD-714D-01F0-9954-A074D9BC7F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0863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8022076-A4E3-C2D1-E5F1-1FF1534C7E3A}"/>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9413E173-E2AD-1AE6-9B64-A548DDD54A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D84545E4-DC69-B382-43D2-B008567AEF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0414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CB982B5B-DDA1-8C06-8E50-B2ED7AACF734}"/>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5DF57ADB-2FD4-9C74-8137-8A4A95CA77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109158BF-AA54-6CDE-B33B-FEBCDFA98F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404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8344A5FA-66E4-889F-D6F1-F659034CB0D4}"/>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C2092EAE-8D1B-E336-1B5C-DE0A16DC35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29BD28C1-5392-2803-40CF-F165FC16B3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5939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115D062B-2712-A314-755F-41C217F74E22}"/>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85E8EFC1-EA21-AA55-C2D7-6BAD5CF8FE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695720A8-BA96-60AE-2908-FAA028F2F4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223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F89A577E-B721-D2BD-9C7D-6E50F492E71E}"/>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D3048306-B582-14C2-6FFB-899ED8B05E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2954BB17-0513-F5EB-4C0B-434BB8F0DE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120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C147B700-2F16-62BC-26AA-A4B437F870D9}"/>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60A07B87-BF00-38D7-61B5-77328BF764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943A6E11-629D-CC7D-E1F0-BE852E93FE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6920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5DE75EC-12DD-22E2-2B8F-A04AC70289BD}"/>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0EA00FDC-0C5F-6504-5F7E-6DCDB05358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6BBB549E-9DE5-4488-20D9-CA7D5524BB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3823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A48DA16D-4ED7-4E6C-D8E9-27952B55B16B}"/>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1B56A59B-A641-2CF2-DB65-F63854C34E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8F67F94C-45F1-1381-9434-0D6CE6113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5959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F818FCCD-0138-0E0B-6F5F-58746B6AAD9B}"/>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0F7E2CF8-AFCD-0CB5-457B-9DF54C27F1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97CD6E90-A61E-7FD0-5A6A-689BE59BF2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1482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6A5EE3D-2585-D1F4-7FFE-8A0A73B41FA0}"/>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F11BCB54-6F16-BE03-5CBA-BB5D673FC0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6BE5578C-609C-0A5B-9308-9E8917577E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649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CE80DCDB-82A7-C80A-2944-6A553663AEF4}"/>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EB8126D3-1406-1556-668C-8031366CAC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6CDE97F3-D50E-9CEF-408F-9F68CCC3FC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79768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A8529BC1-6BEC-BDF3-403C-033ECBAFC8BF}"/>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032B8877-03C1-2C40-DDFF-7BB21B8E29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0199D62F-AB8F-6B1D-5D02-22FD1A6E5D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9653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DB3C6A04-453F-AC24-BDF8-AEA404ED0D7F}"/>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D3E9DA74-DF76-8BE3-F41E-0E1048D935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10CAE72F-4FE9-0187-B83F-301C7FC51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5346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4F994C44-C01F-6C84-39B5-1DE9488A37A0}"/>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51C2A104-5A0B-0063-AA1A-2FECEEF939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EF2ADE92-16D6-9BAF-A1FD-5EF502C4BD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285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90B826E0-4037-ED9D-B3A1-FC103AFC356C}"/>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2610099C-9B96-C2F1-28E2-9367C17E9F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DCBB66EA-2112-1FAB-21C7-699055DBF5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598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2C703EA7-ED93-7E70-B5A2-01DA3935E7C1}"/>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98CCB458-34B2-63C2-882B-D58D199AA0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F5E2D960-2350-8636-E6A8-9943F42CFB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1696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B26D324E-1F54-9BE3-36DA-1F87DCA09A98}"/>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E20DC0D9-E011-495C-F37C-683DD2E51A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92055876-6386-ADC0-1910-4169C57503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1049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9B95B8A-415E-5BD8-8C1C-C4A7B1D627AD}"/>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AF1241C5-D513-4C12-08B0-E069043A03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C532A9CD-E2B8-2513-886A-708F6111D1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037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2C4DE34D-54E6-F6AE-BDEB-FB27E54E4CBD}"/>
            </a:ext>
          </a:extLst>
        </p:cNvPr>
        <p:cNvGrpSpPr/>
        <p:nvPr/>
      </p:nvGrpSpPr>
      <p:grpSpPr>
        <a:xfrm>
          <a:off x="0" y="0"/>
          <a:ext cx="0" cy="0"/>
          <a:chOff x="0" y="0"/>
          <a:chExt cx="0" cy="0"/>
        </a:xfrm>
      </p:grpSpPr>
      <p:sp>
        <p:nvSpPr>
          <p:cNvPr id="89" name="Google Shape;89;p2:notes">
            <a:extLst>
              <a:ext uri="{FF2B5EF4-FFF2-40B4-BE49-F238E27FC236}">
                <a16:creationId xmlns:a16="http://schemas.microsoft.com/office/drawing/2014/main" id="{8825E517-DD13-1C82-3C57-233B9437FD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a:extLst>
              <a:ext uri="{FF2B5EF4-FFF2-40B4-BE49-F238E27FC236}">
                <a16:creationId xmlns:a16="http://schemas.microsoft.com/office/drawing/2014/main" id="{906D9B6B-8BD6-0669-122D-E87BF7572D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30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8E9B81-A1C1-8070-F818-930C48FCBD9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5FFB3CC-74A0-4D81-2143-8C6D9B0B29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4561773-DAD2-6042-9C41-2871426B957D}"/>
              </a:ext>
            </a:extLst>
          </p:cNvPr>
          <p:cNvSpPr>
            <a:spLocks noGrp="1"/>
          </p:cNvSpPr>
          <p:nvPr>
            <p:ph type="dt" sz="half" idx="10"/>
          </p:nvPr>
        </p:nvSpPr>
        <p:spPr/>
        <p:txBody>
          <a:bodyPr/>
          <a:lstStyle/>
          <a:p>
            <a:fld id="{6649FFCB-69F0-418E-B40A-A8F491275A6D}" type="datetime1">
              <a:rPr lang="it-IT" smtClean="0"/>
              <a:t>20/11/2024</a:t>
            </a:fld>
            <a:endParaRPr lang="it-IT"/>
          </a:p>
        </p:txBody>
      </p:sp>
      <p:sp>
        <p:nvSpPr>
          <p:cNvPr id="5" name="Segnaposto piè di pagina 4">
            <a:extLst>
              <a:ext uri="{FF2B5EF4-FFF2-40B4-BE49-F238E27FC236}">
                <a16:creationId xmlns:a16="http://schemas.microsoft.com/office/drawing/2014/main" id="{94E53FB9-CEDA-C5BF-5616-CAD0E4B221F4}"/>
              </a:ext>
            </a:extLst>
          </p:cNvPr>
          <p:cNvSpPr>
            <a:spLocks noGrp="1"/>
          </p:cNvSpPr>
          <p:nvPr>
            <p:ph type="ftr" sz="quarter" idx="11"/>
          </p:nvPr>
        </p:nvSpPr>
        <p:spPr/>
        <p:txBody>
          <a:bodyPr/>
          <a:lstStyle/>
          <a:p>
            <a:r>
              <a:rPr lang="en-US"/>
              <a:t>[1] Introduction to Evolutionary Computing, pag. 67</a:t>
            </a:r>
            <a:endParaRPr lang="it-IT"/>
          </a:p>
        </p:txBody>
      </p:sp>
      <p:sp>
        <p:nvSpPr>
          <p:cNvPr id="6" name="Segnaposto numero diapositiva 5">
            <a:extLst>
              <a:ext uri="{FF2B5EF4-FFF2-40B4-BE49-F238E27FC236}">
                <a16:creationId xmlns:a16="http://schemas.microsoft.com/office/drawing/2014/main" id="{395B9736-179E-A098-0FFD-BCFB213342BF}"/>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25581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D46200-9237-36EB-2392-A770FE9D26C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0569352-05D9-10ED-0BF5-AD9A313623E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54D704-F9CD-6D2D-AA3D-C7B2C8E50D1A}"/>
              </a:ext>
            </a:extLst>
          </p:cNvPr>
          <p:cNvSpPr>
            <a:spLocks noGrp="1"/>
          </p:cNvSpPr>
          <p:nvPr>
            <p:ph type="dt" sz="half" idx="10"/>
          </p:nvPr>
        </p:nvSpPr>
        <p:spPr/>
        <p:txBody>
          <a:bodyPr/>
          <a:lstStyle/>
          <a:p>
            <a:fld id="{339840FB-3223-46DA-B0BC-92F732A30A4C}" type="datetime1">
              <a:rPr lang="it-IT" smtClean="0"/>
              <a:t>20/11/2024</a:t>
            </a:fld>
            <a:endParaRPr lang="it-IT"/>
          </a:p>
        </p:txBody>
      </p:sp>
      <p:sp>
        <p:nvSpPr>
          <p:cNvPr id="5" name="Segnaposto piè di pagina 4">
            <a:extLst>
              <a:ext uri="{FF2B5EF4-FFF2-40B4-BE49-F238E27FC236}">
                <a16:creationId xmlns:a16="http://schemas.microsoft.com/office/drawing/2014/main" id="{209109FB-B074-EEAD-AC68-018F0A9C5E50}"/>
              </a:ext>
            </a:extLst>
          </p:cNvPr>
          <p:cNvSpPr>
            <a:spLocks noGrp="1"/>
          </p:cNvSpPr>
          <p:nvPr>
            <p:ph type="ftr" sz="quarter" idx="11"/>
          </p:nvPr>
        </p:nvSpPr>
        <p:spPr/>
        <p:txBody>
          <a:bodyPr/>
          <a:lstStyle/>
          <a:p>
            <a:r>
              <a:rPr lang="en-US"/>
              <a:t>[1] Introduction to Evolutionary Computing, pag. 67</a:t>
            </a:r>
            <a:endParaRPr lang="it-IT"/>
          </a:p>
        </p:txBody>
      </p:sp>
      <p:sp>
        <p:nvSpPr>
          <p:cNvPr id="6" name="Segnaposto numero diapositiva 5">
            <a:extLst>
              <a:ext uri="{FF2B5EF4-FFF2-40B4-BE49-F238E27FC236}">
                <a16:creationId xmlns:a16="http://schemas.microsoft.com/office/drawing/2014/main" id="{26379B9D-9466-2BA7-D6B1-E37FFD2DB60B}"/>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3277123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1CA12E7-0D88-4A29-C614-EDEA4DF8FA9B}"/>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44F1C28-4026-67B1-0933-9A7F2C3F091D}"/>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43F522F-C18D-2247-51CD-6FCD0E40188A}"/>
              </a:ext>
            </a:extLst>
          </p:cNvPr>
          <p:cNvSpPr>
            <a:spLocks noGrp="1"/>
          </p:cNvSpPr>
          <p:nvPr>
            <p:ph type="dt" sz="half" idx="10"/>
          </p:nvPr>
        </p:nvSpPr>
        <p:spPr/>
        <p:txBody>
          <a:bodyPr/>
          <a:lstStyle/>
          <a:p>
            <a:fld id="{E537EFA0-1C72-45E5-BB55-D782A8012366}" type="datetime1">
              <a:rPr lang="it-IT" smtClean="0"/>
              <a:t>20/11/2024</a:t>
            </a:fld>
            <a:endParaRPr lang="it-IT"/>
          </a:p>
        </p:txBody>
      </p:sp>
      <p:sp>
        <p:nvSpPr>
          <p:cNvPr id="5" name="Segnaposto piè di pagina 4">
            <a:extLst>
              <a:ext uri="{FF2B5EF4-FFF2-40B4-BE49-F238E27FC236}">
                <a16:creationId xmlns:a16="http://schemas.microsoft.com/office/drawing/2014/main" id="{3F89B89B-F71D-A1E2-A57A-EFBDA6E12BE9}"/>
              </a:ext>
            </a:extLst>
          </p:cNvPr>
          <p:cNvSpPr>
            <a:spLocks noGrp="1"/>
          </p:cNvSpPr>
          <p:nvPr>
            <p:ph type="ftr" sz="quarter" idx="11"/>
          </p:nvPr>
        </p:nvSpPr>
        <p:spPr/>
        <p:txBody>
          <a:bodyPr/>
          <a:lstStyle/>
          <a:p>
            <a:r>
              <a:rPr lang="en-US"/>
              <a:t>[1] Introduction to Evolutionary Computing, pag. 67</a:t>
            </a:r>
            <a:endParaRPr lang="it-IT"/>
          </a:p>
        </p:txBody>
      </p:sp>
      <p:sp>
        <p:nvSpPr>
          <p:cNvPr id="6" name="Segnaposto numero diapositiva 5">
            <a:extLst>
              <a:ext uri="{FF2B5EF4-FFF2-40B4-BE49-F238E27FC236}">
                <a16:creationId xmlns:a16="http://schemas.microsoft.com/office/drawing/2014/main" id="{43D3A426-0322-D8C8-6D57-95478823638D}"/>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3966307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0BAD1E-D815-7C13-02A0-215A4CCB8C7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0824D3-9CA1-9BE9-43E7-BD1E088211E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6FD47ED-9B72-A81B-388D-EFF10989F6BF}"/>
              </a:ext>
            </a:extLst>
          </p:cNvPr>
          <p:cNvSpPr>
            <a:spLocks noGrp="1"/>
          </p:cNvSpPr>
          <p:nvPr>
            <p:ph type="dt" sz="half" idx="10"/>
          </p:nvPr>
        </p:nvSpPr>
        <p:spPr/>
        <p:txBody>
          <a:bodyPr/>
          <a:lstStyle/>
          <a:p>
            <a:fld id="{BB50314D-5480-4F4B-94A1-FF71C5AA1934}" type="datetime1">
              <a:rPr lang="it-IT" smtClean="0"/>
              <a:t>20/11/2024</a:t>
            </a:fld>
            <a:endParaRPr lang="it-IT"/>
          </a:p>
        </p:txBody>
      </p:sp>
      <p:sp>
        <p:nvSpPr>
          <p:cNvPr id="5" name="Segnaposto piè di pagina 4">
            <a:extLst>
              <a:ext uri="{FF2B5EF4-FFF2-40B4-BE49-F238E27FC236}">
                <a16:creationId xmlns:a16="http://schemas.microsoft.com/office/drawing/2014/main" id="{0751DF62-8A96-4444-B74C-4418116E7E06}"/>
              </a:ext>
            </a:extLst>
          </p:cNvPr>
          <p:cNvSpPr>
            <a:spLocks noGrp="1"/>
          </p:cNvSpPr>
          <p:nvPr>
            <p:ph type="ftr" sz="quarter" idx="11"/>
          </p:nvPr>
        </p:nvSpPr>
        <p:spPr/>
        <p:txBody>
          <a:bodyPr/>
          <a:lstStyle/>
          <a:p>
            <a:r>
              <a:rPr lang="en-US"/>
              <a:t>[1] Introduction to Evolutionary Computing, pag. 67</a:t>
            </a:r>
            <a:endParaRPr lang="it-IT"/>
          </a:p>
        </p:txBody>
      </p:sp>
      <p:sp>
        <p:nvSpPr>
          <p:cNvPr id="6" name="Segnaposto numero diapositiva 5">
            <a:extLst>
              <a:ext uri="{FF2B5EF4-FFF2-40B4-BE49-F238E27FC236}">
                <a16:creationId xmlns:a16="http://schemas.microsoft.com/office/drawing/2014/main" id="{B8519925-BC38-A619-1EA4-7DC525B15956}"/>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363058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8CEF50-F94C-68DA-2664-DA4240E0F5E7}"/>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0CFD164-C627-8E56-2A0C-D276EAA3C9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DD295E-A773-235D-DD70-6DBC588E2DF8}"/>
              </a:ext>
            </a:extLst>
          </p:cNvPr>
          <p:cNvSpPr>
            <a:spLocks noGrp="1"/>
          </p:cNvSpPr>
          <p:nvPr>
            <p:ph type="dt" sz="half" idx="10"/>
          </p:nvPr>
        </p:nvSpPr>
        <p:spPr/>
        <p:txBody>
          <a:bodyPr/>
          <a:lstStyle/>
          <a:p>
            <a:fld id="{4B294FA6-96D8-439E-AE47-CE635FCE021B}" type="datetime1">
              <a:rPr lang="it-IT" smtClean="0"/>
              <a:t>20/11/2024</a:t>
            </a:fld>
            <a:endParaRPr lang="it-IT"/>
          </a:p>
        </p:txBody>
      </p:sp>
      <p:sp>
        <p:nvSpPr>
          <p:cNvPr id="5" name="Segnaposto piè di pagina 4">
            <a:extLst>
              <a:ext uri="{FF2B5EF4-FFF2-40B4-BE49-F238E27FC236}">
                <a16:creationId xmlns:a16="http://schemas.microsoft.com/office/drawing/2014/main" id="{73D786A1-8D73-3555-F6F9-DDDDAF51D560}"/>
              </a:ext>
            </a:extLst>
          </p:cNvPr>
          <p:cNvSpPr>
            <a:spLocks noGrp="1"/>
          </p:cNvSpPr>
          <p:nvPr>
            <p:ph type="ftr" sz="quarter" idx="11"/>
          </p:nvPr>
        </p:nvSpPr>
        <p:spPr/>
        <p:txBody>
          <a:bodyPr/>
          <a:lstStyle/>
          <a:p>
            <a:r>
              <a:rPr lang="en-US"/>
              <a:t>[1] Introduction to Evolutionary Computing, pag. 67</a:t>
            </a:r>
            <a:endParaRPr lang="it-IT"/>
          </a:p>
        </p:txBody>
      </p:sp>
      <p:sp>
        <p:nvSpPr>
          <p:cNvPr id="6" name="Segnaposto numero diapositiva 5">
            <a:extLst>
              <a:ext uri="{FF2B5EF4-FFF2-40B4-BE49-F238E27FC236}">
                <a16:creationId xmlns:a16="http://schemas.microsoft.com/office/drawing/2014/main" id="{3F104E7F-A301-0ED3-CCF5-F860F6747B33}"/>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1929615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98F917-322E-D78E-BA74-E0A54AC67DA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29262BB-6F5D-07D0-ECF4-F97E3B28F0C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8DCC8E4-2E97-9FD7-C8C3-117634494E0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89C7B27C-7E63-EA49-B813-35500E792C7F}"/>
              </a:ext>
            </a:extLst>
          </p:cNvPr>
          <p:cNvSpPr>
            <a:spLocks noGrp="1"/>
          </p:cNvSpPr>
          <p:nvPr>
            <p:ph type="dt" sz="half" idx="10"/>
          </p:nvPr>
        </p:nvSpPr>
        <p:spPr/>
        <p:txBody>
          <a:bodyPr/>
          <a:lstStyle/>
          <a:p>
            <a:fld id="{61F6A754-90B2-4092-AF56-1BFB6846A546}" type="datetime1">
              <a:rPr lang="it-IT" smtClean="0"/>
              <a:t>20/11/2024</a:t>
            </a:fld>
            <a:endParaRPr lang="it-IT"/>
          </a:p>
        </p:txBody>
      </p:sp>
      <p:sp>
        <p:nvSpPr>
          <p:cNvPr id="6" name="Segnaposto piè di pagina 5">
            <a:extLst>
              <a:ext uri="{FF2B5EF4-FFF2-40B4-BE49-F238E27FC236}">
                <a16:creationId xmlns:a16="http://schemas.microsoft.com/office/drawing/2014/main" id="{7F4FDCF1-ED89-580F-46EF-E6F3C43E8C16}"/>
              </a:ext>
            </a:extLst>
          </p:cNvPr>
          <p:cNvSpPr>
            <a:spLocks noGrp="1"/>
          </p:cNvSpPr>
          <p:nvPr>
            <p:ph type="ftr" sz="quarter" idx="11"/>
          </p:nvPr>
        </p:nvSpPr>
        <p:spPr/>
        <p:txBody>
          <a:bodyPr/>
          <a:lstStyle/>
          <a:p>
            <a:r>
              <a:rPr lang="en-US"/>
              <a:t>[1] Introduction to Evolutionary Computing, pag. 67</a:t>
            </a:r>
            <a:endParaRPr lang="it-IT"/>
          </a:p>
        </p:txBody>
      </p:sp>
      <p:sp>
        <p:nvSpPr>
          <p:cNvPr id="7" name="Segnaposto numero diapositiva 6">
            <a:extLst>
              <a:ext uri="{FF2B5EF4-FFF2-40B4-BE49-F238E27FC236}">
                <a16:creationId xmlns:a16="http://schemas.microsoft.com/office/drawing/2014/main" id="{0044EB81-FD94-46A9-DE0D-507954ED4678}"/>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2049862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FF3284-A5B5-8470-BF23-81772ED4897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0256C43-E061-0711-E51D-6BF930E16B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27051AD8-9232-54AE-7DBE-1DD48F7E6C5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9CAA8CF5-A3C8-2A92-A2F3-C42EA940CB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9C7FD432-8386-4F47-335C-AC0276E621CB}"/>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F782C92D-ADCF-B259-77E7-177792A998C3}"/>
              </a:ext>
            </a:extLst>
          </p:cNvPr>
          <p:cNvSpPr>
            <a:spLocks noGrp="1"/>
          </p:cNvSpPr>
          <p:nvPr>
            <p:ph type="dt" sz="half" idx="10"/>
          </p:nvPr>
        </p:nvSpPr>
        <p:spPr/>
        <p:txBody>
          <a:bodyPr/>
          <a:lstStyle/>
          <a:p>
            <a:fld id="{FA8C1898-05DF-48DF-9365-526B50EFF776}" type="datetime1">
              <a:rPr lang="it-IT" smtClean="0"/>
              <a:t>20/11/2024</a:t>
            </a:fld>
            <a:endParaRPr lang="it-IT"/>
          </a:p>
        </p:txBody>
      </p:sp>
      <p:sp>
        <p:nvSpPr>
          <p:cNvPr id="8" name="Segnaposto piè di pagina 7">
            <a:extLst>
              <a:ext uri="{FF2B5EF4-FFF2-40B4-BE49-F238E27FC236}">
                <a16:creationId xmlns:a16="http://schemas.microsoft.com/office/drawing/2014/main" id="{CE485677-40CB-3B7C-1EF2-EB237875FF38}"/>
              </a:ext>
            </a:extLst>
          </p:cNvPr>
          <p:cNvSpPr>
            <a:spLocks noGrp="1"/>
          </p:cNvSpPr>
          <p:nvPr>
            <p:ph type="ftr" sz="quarter" idx="11"/>
          </p:nvPr>
        </p:nvSpPr>
        <p:spPr/>
        <p:txBody>
          <a:bodyPr/>
          <a:lstStyle/>
          <a:p>
            <a:r>
              <a:rPr lang="en-US"/>
              <a:t>[1] Introduction to Evolutionary Computing, pag. 67</a:t>
            </a:r>
            <a:endParaRPr lang="it-IT"/>
          </a:p>
        </p:txBody>
      </p:sp>
      <p:sp>
        <p:nvSpPr>
          <p:cNvPr id="9" name="Segnaposto numero diapositiva 8">
            <a:extLst>
              <a:ext uri="{FF2B5EF4-FFF2-40B4-BE49-F238E27FC236}">
                <a16:creationId xmlns:a16="http://schemas.microsoft.com/office/drawing/2014/main" id="{B2B78315-B083-2583-DF4E-F7411D82C78E}"/>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2603578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C09384F-5355-F461-9C08-BED5D640F0A7}"/>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7AF993FC-F78B-4CC0-6FA3-74CD45884F68}"/>
              </a:ext>
            </a:extLst>
          </p:cNvPr>
          <p:cNvSpPr>
            <a:spLocks noGrp="1"/>
          </p:cNvSpPr>
          <p:nvPr>
            <p:ph type="dt" sz="half" idx="10"/>
          </p:nvPr>
        </p:nvSpPr>
        <p:spPr/>
        <p:txBody>
          <a:bodyPr/>
          <a:lstStyle/>
          <a:p>
            <a:fld id="{202E0892-8742-445E-A728-5FAFE3193010}" type="datetime1">
              <a:rPr lang="it-IT" smtClean="0"/>
              <a:t>20/11/2024</a:t>
            </a:fld>
            <a:endParaRPr lang="it-IT"/>
          </a:p>
        </p:txBody>
      </p:sp>
      <p:sp>
        <p:nvSpPr>
          <p:cNvPr id="4" name="Segnaposto piè di pagina 3">
            <a:extLst>
              <a:ext uri="{FF2B5EF4-FFF2-40B4-BE49-F238E27FC236}">
                <a16:creationId xmlns:a16="http://schemas.microsoft.com/office/drawing/2014/main" id="{1B527A42-5581-42E2-5C2E-EB5B855A78E8}"/>
              </a:ext>
            </a:extLst>
          </p:cNvPr>
          <p:cNvSpPr>
            <a:spLocks noGrp="1"/>
          </p:cNvSpPr>
          <p:nvPr>
            <p:ph type="ftr" sz="quarter" idx="11"/>
          </p:nvPr>
        </p:nvSpPr>
        <p:spPr/>
        <p:txBody>
          <a:bodyPr/>
          <a:lstStyle/>
          <a:p>
            <a:r>
              <a:rPr lang="en-US"/>
              <a:t>[1] Introduction to Evolutionary Computing, pag. 67</a:t>
            </a:r>
            <a:endParaRPr lang="it-IT"/>
          </a:p>
        </p:txBody>
      </p:sp>
      <p:sp>
        <p:nvSpPr>
          <p:cNvPr id="5" name="Segnaposto numero diapositiva 4">
            <a:extLst>
              <a:ext uri="{FF2B5EF4-FFF2-40B4-BE49-F238E27FC236}">
                <a16:creationId xmlns:a16="http://schemas.microsoft.com/office/drawing/2014/main" id="{523D1648-B000-09DB-868A-53F0D44C4C49}"/>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403474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09B68C52-7987-1AB0-13B8-CC842128CD6E}"/>
              </a:ext>
            </a:extLst>
          </p:cNvPr>
          <p:cNvSpPr>
            <a:spLocks noGrp="1"/>
          </p:cNvSpPr>
          <p:nvPr>
            <p:ph type="dt" sz="half" idx="10"/>
          </p:nvPr>
        </p:nvSpPr>
        <p:spPr/>
        <p:txBody>
          <a:bodyPr/>
          <a:lstStyle/>
          <a:p>
            <a:fld id="{56040E2A-44BC-4A16-BEE3-5A906BE8957D}" type="datetime1">
              <a:rPr lang="it-IT" smtClean="0"/>
              <a:t>20/11/2024</a:t>
            </a:fld>
            <a:endParaRPr lang="it-IT"/>
          </a:p>
        </p:txBody>
      </p:sp>
      <p:sp>
        <p:nvSpPr>
          <p:cNvPr id="3" name="Segnaposto piè di pagina 2">
            <a:extLst>
              <a:ext uri="{FF2B5EF4-FFF2-40B4-BE49-F238E27FC236}">
                <a16:creationId xmlns:a16="http://schemas.microsoft.com/office/drawing/2014/main" id="{9B9C41DE-D039-F04E-5AAB-47AB1B1F5317}"/>
              </a:ext>
            </a:extLst>
          </p:cNvPr>
          <p:cNvSpPr>
            <a:spLocks noGrp="1"/>
          </p:cNvSpPr>
          <p:nvPr>
            <p:ph type="ftr" sz="quarter" idx="11"/>
          </p:nvPr>
        </p:nvSpPr>
        <p:spPr/>
        <p:txBody>
          <a:bodyPr/>
          <a:lstStyle/>
          <a:p>
            <a:r>
              <a:rPr lang="en-US"/>
              <a:t>[1] Introduction to Evolutionary Computing, pag. 67</a:t>
            </a:r>
            <a:endParaRPr lang="it-IT"/>
          </a:p>
        </p:txBody>
      </p:sp>
      <p:sp>
        <p:nvSpPr>
          <p:cNvPr id="4" name="Segnaposto numero diapositiva 3">
            <a:extLst>
              <a:ext uri="{FF2B5EF4-FFF2-40B4-BE49-F238E27FC236}">
                <a16:creationId xmlns:a16="http://schemas.microsoft.com/office/drawing/2014/main" id="{C4D2C45E-ABD8-A747-7D37-D6B57E5B2B0A}"/>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3708924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EB40A4-86FB-5A47-77CE-F8F5CB640ED9}"/>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534668-5E79-9BF6-DF23-8A0CBCBE0B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CBAF8C8A-17CA-E46C-D838-394ED0108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B053CA-6C0A-7E62-8867-CF661D3F63E6}"/>
              </a:ext>
            </a:extLst>
          </p:cNvPr>
          <p:cNvSpPr>
            <a:spLocks noGrp="1"/>
          </p:cNvSpPr>
          <p:nvPr>
            <p:ph type="dt" sz="half" idx="10"/>
          </p:nvPr>
        </p:nvSpPr>
        <p:spPr/>
        <p:txBody>
          <a:bodyPr/>
          <a:lstStyle/>
          <a:p>
            <a:fld id="{71009346-FE07-4BCD-973F-FB8BA5B36BB1}" type="datetime1">
              <a:rPr lang="it-IT" smtClean="0"/>
              <a:t>20/11/2024</a:t>
            </a:fld>
            <a:endParaRPr lang="it-IT"/>
          </a:p>
        </p:txBody>
      </p:sp>
      <p:sp>
        <p:nvSpPr>
          <p:cNvPr id="6" name="Segnaposto piè di pagina 5">
            <a:extLst>
              <a:ext uri="{FF2B5EF4-FFF2-40B4-BE49-F238E27FC236}">
                <a16:creationId xmlns:a16="http://schemas.microsoft.com/office/drawing/2014/main" id="{3A4E1DE9-A84F-B0D2-D54E-883A5156CACE}"/>
              </a:ext>
            </a:extLst>
          </p:cNvPr>
          <p:cNvSpPr>
            <a:spLocks noGrp="1"/>
          </p:cNvSpPr>
          <p:nvPr>
            <p:ph type="ftr" sz="quarter" idx="11"/>
          </p:nvPr>
        </p:nvSpPr>
        <p:spPr/>
        <p:txBody>
          <a:bodyPr/>
          <a:lstStyle/>
          <a:p>
            <a:r>
              <a:rPr lang="en-US"/>
              <a:t>[1] Introduction to Evolutionary Computing, pag. 67</a:t>
            </a:r>
            <a:endParaRPr lang="it-IT"/>
          </a:p>
        </p:txBody>
      </p:sp>
      <p:sp>
        <p:nvSpPr>
          <p:cNvPr id="7" name="Segnaposto numero diapositiva 6">
            <a:extLst>
              <a:ext uri="{FF2B5EF4-FFF2-40B4-BE49-F238E27FC236}">
                <a16:creationId xmlns:a16="http://schemas.microsoft.com/office/drawing/2014/main" id="{2CD8B855-F560-6654-BDFD-110254769F17}"/>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3985837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F1EC70-2978-DE6A-3786-BA53C0F91EB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ADF46276-3E9C-1CBF-D3B4-A884922E6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4C9063CA-7C69-CABE-1905-03DCF5E30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ED146AF-9FC6-9B30-1C26-2032923507A3}"/>
              </a:ext>
            </a:extLst>
          </p:cNvPr>
          <p:cNvSpPr>
            <a:spLocks noGrp="1"/>
          </p:cNvSpPr>
          <p:nvPr>
            <p:ph type="dt" sz="half" idx="10"/>
          </p:nvPr>
        </p:nvSpPr>
        <p:spPr/>
        <p:txBody>
          <a:bodyPr/>
          <a:lstStyle/>
          <a:p>
            <a:fld id="{AD9067C6-BDBF-4DB6-A3A2-A563912F23C0}" type="datetime1">
              <a:rPr lang="it-IT" smtClean="0"/>
              <a:t>20/11/2024</a:t>
            </a:fld>
            <a:endParaRPr lang="it-IT"/>
          </a:p>
        </p:txBody>
      </p:sp>
      <p:sp>
        <p:nvSpPr>
          <p:cNvPr id="6" name="Segnaposto piè di pagina 5">
            <a:extLst>
              <a:ext uri="{FF2B5EF4-FFF2-40B4-BE49-F238E27FC236}">
                <a16:creationId xmlns:a16="http://schemas.microsoft.com/office/drawing/2014/main" id="{09E31F43-4F5A-F3FF-6292-A8F85785AF29}"/>
              </a:ext>
            </a:extLst>
          </p:cNvPr>
          <p:cNvSpPr>
            <a:spLocks noGrp="1"/>
          </p:cNvSpPr>
          <p:nvPr>
            <p:ph type="ftr" sz="quarter" idx="11"/>
          </p:nvPr>
        </p:nvSpPr>
        <p:spPr/>
        <p:txBody>
          <a:bodyPr/>
          <a:lstStyle/>
          <a:p>
            <a:r>
              <a:rPr lang="en-US"/>
              <a:t>[1] Introduction to Evolutionary Computing, pag. 67</a:t>
            </a:r>
            <a:endParaRPr lang="it-IT"/>
          </a:p>
        </p:txBody>
      </p:sp>
      <p:sp>
        <p:nvSpPr>
          <p:cNvPr id="7" name="Segnaposto numero diapositiva 6">
            <a:extLst>
              <a:ext uri="{FF2B5EF4-FFF2-40B4-BE49-F238E27FC236}">
                <a16:creationId xmlns:a16="http://schemas.microsoft.com/office/drawing/2014/main" id="{29356B62-BAB6-7C84-05DF-124BB87053AD}"/>
              </a:ext>
            </a:extLst>
          </p:cNvPr>
          <p:cNvSpPr>
            <a:spLocks noGrp="1"/>
          </p:cNvSpPr>
          <p:nvPr>
            <p:ph type="sldNum" sz="quarter" idx="12"/>
          </p:nvPr>
        </p:nvSpPr>
        <p:spPr/>
        <p:txBody>
          <a:bodyPr/>
          <a:lstStyle/>
          <a:p>
            <a:fld id="{32E207B5-DA92-4A98-8DD1-6010C60A3EF6}" type="slidenum">
              <a:rPr lang="it-IT" smtClean="0"/>
              <a:t>‹N›</a:t>
            </a:fld>
            <a:endParaRPr lang="it-IT"/>
          </a:p>
        </p:txBody>
      </p:sp>
    </p:spTree>
    <p:extLst>
      <p:ext uri="{BB962C8B-B14F-4D97-AF65-F5344CB8AC3E}">
        <p14:creationId xmlns:p14="http://schemas.microsoft.com/office/powerpoint/2010/main" val="287583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BC886AE-4029-D9FC-8719-0EEA9E88C3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C797D5-3940-2CDA-B657-F4485E6F97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9BBDE1C-ACC5-8204-EBF0-84869BEFD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13EFA2-69BA-45E7-B24F-C38D59A2D86C}" type="datetime1">
              <a:rPr lang="it-IT" smtClean="0"/>
              <a:t>20/11/2024</a:t>
            </a:fld>
            <a:endParaRPr lang="it-IT"/>
          </a:p>
        </p:txBody>
      </p:sp>
      <p:sp>
        <p:nvSpPr>
          <p:cNvPr id="5" name="Segnaposto piè di pagina 4">
            <a:extLst>
              <a:ext uri="{FF2B5EF4-FFF2-40B4-BE49-F238E27FC236}">
                <a16:creationId xmlns:a16="http://schemas.microsoft.com/office/drawing/2014/main" id="{A1A007CD-A9AD-AE1E-923D-409B31405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[1] Introduction to Evolutionary Computing, pag. 67</a:t>
            </a:r>
            <a:endParaRPr lang="it-IT"/>
          </a:p>
        </p:txBody>
      </p:sp>
      <p:sp>
        <p:nvSpPr>
          <p:cNvPr id="6" name="Segnaposto numero diapositiva 5">
            <a:extLst>
              <a:ext uri="{FF2B5EF4-FFF2-40B4-BE49-F238E27FC236}">
                <a16:creationId xmlns:a16="http://schemas.microsoft.com/office/drawing/2014/main" id="{7420F6D7-2281-8815-BF5F-CAFCCAFFD5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E207B5-DA92-4A98-8DD1-6010C60A3EF6}" type="slidenum">
              <a:rPr lang="it-IT" smtClean="0"/>
              <a:t>‹N›</a:t>
            </a:fld>
            <a:endParaRPr lang="it-IT"/>
          </a:p>
        </p:txBody>
      </p:sp>
    </p:spTree>
    <p:extLst>
      <p:ext uri="{BB962C8B-B14F-4D97-AF65-F5344CB8AC3E}">
        <p14:creationId xmlns:p14="http://schemas.microsoft.com/office/powerpoint/2010/main" val="3658450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6.sv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2722879" y="5193916"/>
            <a:ext cx="8114107" cy="636920"/>
          </a:xfrm>
          <a:prstGeom prst="rect">
            <a:avLst/>
          </a:prstGeom>
          <a:noFill/>
          <a:ln>
            <a:noFill/>
          </a:ln>
        </p:spPr>
        <p:txBody>
          <a:bodyPr spcFirstLastPara="1" wrap="square" lIns="91425" tIns="45700" rIns="91425" bIns="45700" anchor="b" anchorCtr="0">
            <a:normAutofit fontScale="92500"/>
          </a:bodyPr>
          <a:lstStyle/>
          <a:p>
            <a:pPr marL="0" marR="0" lvl="0" indent="0" algn="l" rtl="0">
              <a:lnSpc>
                <a:spcPct val="90000"/>
              </a:lnSpc>
              <a:spcBef>
                <a:spcPts val="0"/>
              </a:spcBef>
              <a:spcAft>
                <a:spcPts val="0"/>
              </a:spcAft>
              <a:buClr>
                <a:srgbClr val="FFC000"/>
              </a:buClr>
              <a:buSzPts val="2400"/>
              <a:buFont typeface="Helvetica Neue"/>
              <a:buNone/>
            </a:pPr>
            <a:r>
              <a:rPr lang="it-IT" sz="2400" b="1" dirty="0" err="1">
                <a:solidFill>
                  <a:srgbClr val="FFC000"/>
                </a:solidFill>
                <a:latin typeface="Helvetica Neue"/>
                <a:sym typeface="Helvetica Neue"/>
              </a:rPr>
              <a:t>Collision</a:t>
            </a:r>
            <a:r>
              <a:rPr lang="it-IT" sz="2400" b="1" dirty="0">
                <a:solidFill>
                  <a:srgbClr val="FFC000"/>
                </a:solidFill>
                <a:latin typeface="Helvetica Neue"/>
                <a:sym typeface="Helvetica Neue"/>
              </a:rPr>
              <a:t> </a:t>
            </a:r>
            <a:r>
              <a:rPr lang="it-IT" sz="2400" b="1" dirty="0" err="1">
                <a:solidFill>
                  <a:srgbClr val="FFC000"/>
                </a:solidFill>
                <a:latin typeface="Helvetica Neue"/>
                <a:sym typeface="Helvetica Neue"/>
              </a:rPr>
              <a:t>avoidance</a:t>
            </a:r>
            <a:r>
              <a:rPr lang="it-IT" sz="2400" b="1" dirty="0">
                <a:solidFill>
                  <a:srgbClr val="FFC000"/>
                </a:solidFill>
                <a:latin typeface="Helvetica Neue"/>
                <a:sym typeface="Helvetica Neue"/>
              </a:rPr>
              <a:t> and </a:t>
            </a:r>
            <a:r>
              <a:rPr lang="it-IT" sz="2400" b="1" dirty="0" err="1">
                <a:solidFill>
                  <a:srgbClr val="FFC000"/>
                </a:solidFill>
                <a:latin typeface="Helvetica Neue"/>
                <a:sym typeface="Helvetica Neue"/>
              </a:rPr>
              <a:t>coordination</a:t>
            </a:r>
            <a:r>
              <a:rPr lang="it-IT" sz="2400" b="1" dirty="0">
                <a:solidFill>
                  <a:srgbClr val="FFC000"/>
                </a:solidFill>
                <a:latin typeface="Helvetica Neue"/>
                <a:sym typeface="Helvetica Neue"/>
              </a:rPr>
              <a:t> for a fleet of </a:t>
            </a:r>
            <a:r>
              <a:rPr lang="it-IT" sz="2400" b="1" dirty="0" err="1">
                <a:solidFill>
                  <a:srgbClr val="FFC000"/>
                </a:solidFill>
                <a:latin typeface="Helvetica Neue"/>
                <a:sym typeface="Helvetica Neue"/>
              </a:rPr>
              <a:t>robots</a:t>
            </a:r>
            <a:endParaRPr dirty="0"/>
          </a:p>
        </p:txBody>
      </p:sp>
      <p:pic>
        <p:nvPicPr>
          <p:cNvPr id="85" name="Google Shape;85;p1" descr="Immagine che contiene interno, edificio, scaffale, arancione&#10;&#10;Descrizione generata automaticamente"/>
          <p:cNvPicPr preferRelativeResize="0"/>
          <p:nvPr/>
        </p:nvPicPr>
        <p:blipFill rotWithShape="1">
          <a:blip r:embed="rId3">
            <a:alphaModFix/>
          </a:blip>
          <a:srcRect/>
          <a:stretch/>
        </p:blipFill>
        <p:spPr>
          <a:xfrm>
            <a:off x="2848534" y="1345624"/>
            <a:ext cx="6494933" cy="3566968"/>
          </a:xfrm>
          <a:prstGeom prst="rect">
            <a:avLst/>
          </a:prstGeom>
          <a:noFill/>
          <a:ln>
            <a:noFill/>
          </a:ln>
        </p:spPr>
      </p:pic>
      <p:sp>
        <p:nvSpPr>
          <p:cNvPr id="86" name="Google Shape;86;p1"/>
          <p:cNvSpPr txBox="1"/>
          <p:nvPr/>
        </p:nvSpPr>
        <p:spPr>
          <a:xfrm>
            <a:off x="2736773" y="5803080"/>
            <a:ext cx="5486400" cy="80486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009DE0"/>
              </a:buClr>
              <a:buSzPts val="1400"/>
              <a:buFont typeface="Helvetica Neue"/>
              <a:buNone/>
            </a:pPr>
            <a:r>
              <a:rPr lang="it-IT" sz="1400" b="1" dirty="0">
                <a:solidFill>
                  <a:srgbClr val="009DE0"/>
                </a:solidFill>
                <a:latin typeface="Helvetica Neue"/>
                <a:ea typeface="Helvetica Neue"/>
                <a:cs typeface="Helvetica Neue"/>
                <a:sym typeface="Helvetica Neue"/>
              </a:rPr>
              <a:t>Luca Marseglia</a:t>
            </a:r>
            <a:endParaRPr dirty="0"/>
          </a:p>
        </p:txBody>
      </p:sp>
      <p:sp>
        <p:nvSpPr>
          <p:cNvPr id="87" name="Google Shape;87;p1"/>
          <p:cNvSpPr txBox="1"/>
          <p:nvPr/>
        </p:nvSpPr>
        <p:spPr>
          <a:xfrm>
            <a:off x="2848533" y="4945264"/>
            <a:ext cx="3538730"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900" b="0" i="1" u="none" strike="noStrike" cap="none">
                <a:solidFill>
                  <a:schemeClr val="dk1"/>
                </a:solidFill>
                <a:latin typeface="Arial"/>
                <a:ea typeface="Arial"/>
                <a:cs typeface="Arial"/>
                <a:sym typeface="Arial"/>
              </a:rPr>
              <a:t>Amazon Robotics machines in a Amazon warehouse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AF92D5F4-CF3E-A01C-8E5B-E62D0569D667}"/>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E766E95F-5608-9C00-065F-297EF9C8F1D1}"/>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Brute-force</a:t>
            </a:r>
          </a:p>
        </p:txBody>
      </p:sp>
      <p:sp>
        <p:nvSpPr>
          <p:cNvPr id="93" name="Google Shape;93;p2">
            <a:extLst>
              <a:ext uri="{FF2B5EF4-FFF2-40B4-BE49-F238E27FC236}">
                <a16:creationId xmlns:a16="http://schemas.microsoft.com/office/drawing/2014/main" id="{3CE41BB9-2503-7C9D-C529-526706F61486}"/>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10</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314F0421-ECD3-2111-8138-17A68FEA57D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 name="CasellaDiTesto 3">
            <a:extLst>
              <a:ext uri="{FF2B5EF4-FFF2-40B4-BE49-F238E27FC236}">
                <a16:creationId xmlns:a16="http://schemas.microsoft.com/office/drawing/2014/main" id="{EC7D8DE3-C7FC-2B0E-C5F4-AA2227886FC5}"/>
              </a:ext>
            </a:extLst>
          </p:cNvPr>
          <p:cNvSpPr txBox="1"/>
          <p:nvPr/>
        </p:nvSpPr>
        <p:spPr>
          <a:xfrm>
            <a:off x="457200" y="1305534"/>
            <a:ext cx="982802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Get all the possible combinations of maximum velocities</a:t>
            </a:r>
          </a:p>
          <a:p>
            <a:pPr marL="285750" indent="-285750">
              <a:buFont typeface="Arial" panose="020B0604020202020204" pitchFamily="34" charset="0"/>
              <a:buChar char="•"/>
            </a:pPr>
            <a:r>
              <a:rPr lang="en-US" dirty="0"/>
              <a:t>Find the best collision-free combination among them</a:t>
            </a:r>
          </a:p>
          <a:p>
            <a:pPr marL="285750" indent="-285750">
              <a:buFont typeface="Arial" panose="020B0604020202020204" pitchFamily="34" charset="0"/>
              <a:buChar char="•"/>
            </a:pPr>
            <a:r>
              <a:rPr lang="en-US" dirty="0"/>
              <a:t>Can use a minimum velocity to decrease significantly the number of combinations: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criteria for choosing the best velocity combination is the minimization of: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Immagine 4">
            <a:extLst>
              <a:ext uri="{FF2B5EF4-FFF2-40B4-BE49-F238E27FC236}">
                <a16:creationId xmlns:a16="http://schemas.microsoft.com/office/drawing/2014/main" id="{B6829E4E-451B-6AA8-A78E-C118E36377A3}"/>
              </a:ext>
            </a:extLst>
          </p:cNvPr>
          <p:cNvPicPr>
            <a:picLocks noChangeAspect="1"/>
          </p:cNvPicPr>
          <p:nvPr/>
        </p:nvPicPr>
        <p:blipFill>
          <a:blip r:embed="rId3"/>
          <a:stretch>
            <a:fillRect/>
          </a:stretch>
        </p:blipFill>
        <p:spPr>
          <a:xfrm>
            <a:off x="799849" y="2356355"/>
            <a:ext cx="2843573" cy="726019"/>
          </a:xfrm>
          <a:prstGeom prst="rect">
            <a:avLst/>
          </a:prstGeom>
        </p:spPr>
      </p:pic>
      <p:pic>
        <p:nvPicPr>
          <p:cNvPr id="7" name="Immagine 6">
            <a:extLst>
              <a:ext uri="{FF2B5EF4-FFF2-40B4-BE49-F238E27FC236}">
                <a16:creationId xmlns:a16="http://schemas.microsoft.com/office/drawing/2014/main" id="{718ED69B-B240-8825-35CC-EC02D8815DF1}"/>
              </a:ext>
            </a:extLst>
          </p:cNvPr>
          <p:cNvPicPr>
            <a:picLocks noChangeAspect="1"/>
          </p:cNvPicPr>
          <p:nvPr/>
        </p:nvPicPr>
        <p:blipFill>
          <a:blip r:embed="rId4"/>
          <a:stretch>
            <a:fillRect/>
          </a:stretch>
        </p:blipFill>
        <p:spPr>
          <a:xfrm>
            <a:off x="799849" y="3815983"/>
            <a:ext cx="4106425" cy="894614"/>
          </a:xfrm>
          <a:prstGeom prst="rect">
            <a:avLst/>
          </a:prstGeom>
        </p:spPr>
      </p:pic>
    </p:spTree>
    <p:extLst>
      <p:ext uri="{BB962C8B-B14F-4D97-AF65-F5344CB8AC3E}">
        <p14:creationId xmlns:p14="http://schemas.microsoft.com/office/powerpoint/2010/main" val="78546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26DDA7BD-D4F0-E59F-AB35-A005AE08E490}"/>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BC32FDA8-590D-B6A4-7D28-C678429A21D1}"/>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Prioritized</a:t>
            </a:r>
            <a:r>
              <a:rPr lang="it-IT" sz="4000" b="1" dirty="0">
                <a:solidFill>
                  <a:srgbClr val="009DE0"/>
                </a:solidFill>
                <a:latin typeface="+mj-lt"/>
                <a:ea typeface="Calibri" panose="020F0502020204030204" pitchFamily="34" charset="0"/>
                <a:cs typeface="Calibri" panose="020F0502020204030204" pitchFamily="34" charset="0"/>
                <a:sym typeface="Play"/>
              </a:rPr>
              <a:t> planning</a:t>
            </a:r>
          </a:p>
        </p:txBody>
      </p:sp>
      <p:sp>
        <p:nvSpPr>
          <p:cNvPr id="93" name="Google Shape;93;p2">
            <a:extLst>
              <a:ext uri="{FF2B5EF4-FFF2-40B4-BE49-F238E27FC236}">
                <a16:creationId xmlns:a16="http://schemas.microsoft.com/office/drawing/2014/main" id="{9A0E9E96-C197-1CEA-54E0-45B97CD588E7}"/>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11</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20434733-15E1-0B6E-79F7-ADC1817B2A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 name="CasellaDiTesto 3">
            <a:extLst>
              <a:ext uri="{FF2B5EF4-FFF2-40B4-BE49-F238E27FC236}">
                <a16:creationId xmlns:a16="http://schemas.microsoft.com/office/drawing/2014/main" id="{19F2172F-9C52-84F2-E45C-BCAB3426D748}"/>
              </a:ext>
            </a:extLst>
          </p:cNvPr>
          <p:cNvSpPr txBox="1"/>
          <p:nvPr/>
        </p:nvSpPr>
        <p:spPr>
          <a:xfrm>
            <a:off x="457200" y="1305534"/>
            <a:ext cx="769442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Plan trajectories starting from the robot with the highest priority at maximum velocity</a:t>
            </a:r>
          </a:p>
          <a:p>
            <a:pPr marL="285750" indent="-285750">
              <a:buFont typeface="Arial" panose="020B0604020202020204" pitchFamily="34" charset="0"/>
              <a:buChar char="•"/>
            </a:pPr>
            <a:r>
              <a:rPr lang="en-US" dirty="0"/>
              <a:t>Plan the remaining trajectories by scaling the maximum velocity to avoid collision with the robots with higher priority</a:t>
            </a:r>
          </a:p>
          <a:p>
            <a:pPr marL="285750" indent="-285750">
              <a:buFont typeface="Arial" panose="020B0604020202020204" pitchFamily="34" charset="0"/>
              <a:buChar char="•"/>
            </a:pPr>
            <a:r>
              <a:rPr lang="en-US" dirty="0"/>
              <a:t>Very fast execution times but poor results based on the choice of the heuristics</a:t>
            </a:r>
          </a:p>
        </p:txBody>
      </p:sp>
    </p:spTree>
    <p:extLst>
      <p:ext uri="{BB962C8B-B14F-4D97-AF65-F5344CB8AC3E}">
        <p14:creationId xmlns:p14="http://schemas.microsoft.com/office/powerpoint/2010/main" val="261622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84692ADD-7273-08A6-DC30-CD1E132A97BB}"/>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C0BAB0FD-FB3B-FA88-4BBE-C6F0C954B077}"/>
              </a:ext>
            </a:extLst>
          </p:cNvPr>
          <p:cNvSpPr txBox="1"/>
          <p:nvPr/>
        </p:nvSpPr>
        <p:spPr>
          <a:xfrm>
            <a:off x="457200" y="486345"/>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Optimization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approach</a:t>
            </a:r>
            <a:r>
              <a:rPr lang="it-IT" sz="4000" b="1" dirty="0">
                <a:solidFill>
                  <a:srgbClr val="009DE0"/>
                </a:solidFill>
                <a:latin typeface="+mj-lt"/>
                <a:ea typeface="Calibri" panose="020F0502020204030204" pitchFamily="34" charset="0"/>
                <a:cs typeface="Calibri" panose="020F0502020204030204" pitchFamily="34" charset="0"/>
                <a:sym typeface="Play"/>
              </a:rPr>
              <a:t>: MINLP + GA</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Maximum </a:t>
            </a:r>
            <a:r>
              <a:rPr lang="it-IT" sz="4000" b="1" dirty="0" err="1">
                <a:solidFill>
                  <a:srgbClr val="009DE0"/>
                </a:solidFill>
                <a:latin typeface="+mj-lt"/>
                <a:ea typeface="Calibri" panose="020F0502020204030204" pitchFamily="34" charset="0"/>
                <a:cs typeface="Calibri" panose="020F0502020204030204" pitchFamily="34" charset="0"/>
                <a:sym typeface="Play"/>
              </a:rPr>
              <a:t>velocities</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optimization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sp>
        <p:nvSpPr>
          <p:cNvPr id="93" name="Google Shape;93;p2">
            <a:extLst>
              <a:ext uri="{FF2B5EF4-FFF2-40B4-BE49-F238E27FC236}">
                <a16:creationId xmlns:a16="http://schemas.microsoft.com/office/drawing/2014/main" id="{A6CEFDC6-B5E6-11A0-4787-02DF6F6C328F}"/>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12</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427882AC-2872-2EA9-EEE2-FC3AB10B25F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2FAD7746-81FC-D055-A9CD-5C157E27F5CE}"/>
              </a:ext>
            </a:extLst>
          </p:cNvPr>
          <p:cNvPicPr>
            <a:picLocks noChangeAspect="1"/>
          </p:cNvPicPr>
          <p:nvPr/>
        </p:nvPicPr>
        <p:blipFill>
          <a:blip r:embed="rId3"/>
          <a:stretch>
            <a:fillRect/>
          </a:stretch>
        </p:blipFill>
        <p:spPr>
          <a:xfrm>
            <a:off x="619849" y="3510522"/>
            <a:ext cx="4657827" cy="2461001"/>
          </a:xfrm>
          <a:prstGeom prst="rect">
            <a:avLst/>
          </a:prstGeom>
        </p:spPr>
      </p:pic>
      <p:sp>
        <p:nvSpPr>
          <p:cNvPr id="7" name="CasellaDiTesto 6">
            <a:extLst>
              <a:ext uri="{FF2B5EF4-FFF2-40B4-BE49-F238E27FC236}">
                <a16:creationId xmlns:a16="http://schemas.microsoft.com/office/drawing/2014/main" id="{89D56C56-DB1F-77E1-5CDF-CD02D0FA01EF}"/>
              </a:ext>
            </a:extLst>
          </p:cNvPr>
          <p:cNvSpPr txBox="1"/>
          <p:nvPr/>
        </p:nvSpPr>
        <p:spPr>
          <a:xfrm>
            <a:off x="457199" y="1685900"/>
            <a:ext cx="10997609" cy="1477328"/>
          </a:xfrm>
          <a:prstGeom prst="rect">
            <a:avLst/>
          </a:prstGeom>
          <a:noFill/>
        </p:spPr>
        <p:txBody>
          <a:bodyPr wrap="square">
            <a:spAutoFit/>
          </a:bodyPr>
          <a:lstStyle/>
          <a:p>
            <a:pPr marL="285750" indent="-285750">
              <a:buFont typeface="Arial" panose="020B0604020202020204" pitchFamily="34" charset="0"/>
              <a:buChar char="•"/>
            </a:pPr>
            <a:r>
              <a:rPr lang="en-US" dirty="0"/>
              <a:t>To overcome the limitations of the brute-force approach and prioritize planning, an approach that directly optimizes the maximum velocities of each robot’s trajectory was implemented</a:t>
            </a:r>
          </a:p>
          <a:p>
            <a:pPr marL="285750" indent="-285750">
              <a:buFont typeface="Arial" panose="020B0604020202020204" pitchFamily="34" charset="0"/>
              <a:buChar char="•"/>
            </a:pPr>
            <a:r>
              <a:rPr lang="en-US" dirty="0"/>
              <a:t>The optimization objective is to minimize the total travel time, which is defined as the time taken for the last robot to reach the goal. At the same time, collision avoidance is guaranteed by setting constraints that prevent robots from occupying the same space at the same time. </a:t>
            </a:r>
            <a:endParaRPr lang="it-IT" dirty="0"/>
          </a:p>
        </p:txBody>
      </p:sp>
    </p:spTree>
    <p:extLst>
      <p:ext uri="{BB962C8B-B14F-4D97-AF65-F5344CB8AC3E}">
        <p14:creationId xmlns:p14="http://schemas.microsoft.com/office/powerpoint/2010/main" val="2281936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62523224-E34D-42B1-565C-93FFAD70877D}"/>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646B8D67-F49A-4873-B89F-59E7713C7F6B}"/>
              </a:ext>
            </a:extLst>
          </p:cNvPr>
          <p:cNvSpPr txBox="1"/>
          <p:nvPr/>
        </p:nvSpPr>
        <p:spPr>
          <a:xfrm>
            <a:off x="457200" y="469604"/>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Optimization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approach</a:t>
            </a:r>
            <a:r>
              <a:rPr lang="it-IT" sz="4000" b="1" dirty="0">
                <a:solidFill>
                  <a:srgbClr val="009DE0"/>
                </a:solidFill>
                <a:latin typeface="+mj-lt"/>
                <a:ea typeface="Calibri" panose="020F0502020204030204" pitchFamily="34" charset="0"/>
                <a:cs typeface="Calibri" panose="020F0502020204030204" pitchFamily="34" charset="0"/>
                <a:sym typeface="Play"/>
              </a:rPr>
              <a:t>: MINLP + GA</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Slow-down </a:t>
            </a:r>
            <a:r>
              <a:rPr lang="it-IT" sz="4000" b="1" dirty="0" err="1">
                <a:solidFill>
                  <a:srgbClr val="009DE0"/>
                </a:solidFill>
                <a:latin typeface="+mj-lt"/>
                <a:ea typeface="Calibri" panose="020F0502020204030204" pitchFamily="34" charset="0"/>
                <a:cs typeface="Calibri" panose="020F0502020204030204" pitchFamily="34" charset="0"/>
                <a:sym typeface="Play"/>
              </a:rPr>
              <a:t>segment</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optimization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sp>
        <p:nvSpPr>
          <p:cNvPr id="93" name="Google Shape;93;p2">
            <a:extLst>
              <a:ext uri="{FF2B5EF4-FFF2-40B4-BE49-F238E27FC236}">
                <a16:creationId xmlns:a16="http://schemas.microsoft.com/office/drawing/2014/main" id="{39B578AD-9076-296D-77C7-8EAC2B7BA2BD}"/>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13</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34926124-BCA4-9F9D-1007-EC4524D5AE6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4" name="Immagine 3">
            <a:extLst>
              <a:ext uri="{FF2B5EF4-FFF2-40B4-BE49-F238E27FC236}">
                <a16:creationId xmlns:a16="http://schemas.microsoft.com/office/drawing/2014/main" id="{5DA22CD9-1B90-081A-DC84-89CDCA9CF2C5}"/>
              </a:ext>
            </a:extLst>
          </p:cNvPr>
          <p:cNvPicPr>
            <a:picLocks noChangeAspect="1"/>
          </p:cNvPicPr>
          <p:nvPr/>
        </p:nvPicPr>
        <p:blipFill>
          <a:blip r:embed="rId3"/>
          <a:stretch>
            <a:fillRect/>
          </a:stretch>
        </p:blipFill>
        <p:spPr>
          <a:xfrm>
            <a:off x="617360" y="2849188"/>
            <a:ext cx="4620270" cy="3229426"/>
          </a:xfrm>
          <a:prstGeom prst="rect">
            <a:avLst/>
          </a:prstGeom>
        </p:spPr>
      </p:pic>
      <p:pic>
        <p:nvPicPr>
          <p:cNvPr id="7" name="Immagine 6">
            <a:extLst>
              <a:ext uri="{FF2B5EF4-FFF2-40B4-BE49-F238E27FC236}">
                <a16:creationId xmlns:a16="http://schemas.microsoft.com/office/drawing/2014/main" id="{1BD10430-B835-1AE9-0B37-42AD32772E5B}"/>
              </a:ext>
            </a:extLst>
          </p:cNvPr>
          <p:cNvPicPr>
            <a:picLocks noChangeAspect="1"/>
          </p:cNvPicPr>
          <p:nvPr/>
        </p:nvPicPr>
        <p:blipFill>
          <a:blip r:embed="rId4"/>
          <a:stretch>
            <a:fillRect/>
          </a:stretch>
        </p:blipFill>
        <p:spPr>
          <a:xfrm>
            <a:off x="6592860" y="4054117"/>
            <a:ext cx="3658111" cy="533474"/>
          </a:xfrm>
          <a:prstGeom prst="rect">
            <a:avLst/>
          </a:prstGeom>
        </p:spPr>
      </p:pic>
      <p:sp>
        <p:nvSpPr>
          <p:cNvPr id="9" name="CasellaDiTesto 8">
            <a:extLst>
              <a:ext uri="{FF2B5EF4-FFF2-40B4-BE49-F238E27FC236}">
                <a16:creationId xmlns:a16="http://schemas.microsoft.com/office/drawing/2014/main" id="{6F21FDCD-5E2A-3B0C-E7F3-90F0470F61EC}"/>
              </a:ext>
            </a:extLst>
          </p:cNvPr>
          <p:cNvSpPr txBox="1"/>
          <p:nvPr/>
        </p:nvSpPr>
        <p:spPr>
          <a:xfrm>
            <a:off x="457200" y="1639765"/>
            <a:ext cx="10643191" cy="923330"/>
          </a:xfrm>
          <a:prstGeom prst="rect">
            <a:avLst/>
          </a:prstGeom>
          <a:noFill/>
        </p:spPr>
        <p:txBody>
          <a:bodyPr wrap="square">
            <a:spAutoFit/>
          </a:bodyPr>
          <a:lstStyle/>
          <a:p>
            <a:r>
              <a:rPr lang="en-US" dirty="0"/>
              <a:t>This method focuses on strategically slowing down robots only during the initial part of their paths to prevent collisions, while allowing them to operate at their maximum allowable velocities for the rest of their trajectories</a:t>
            </a:r>
            <a:endParaRPr lang="it-IT" dirty="0"/>
          </a:p>
        </p:txBody>
      </p:sp>
    </p:spTree>
    <p:extLst>
      <p:ext uri="{BB962C8B-B14F-4D97-AF65-F5344CB8AC3E}">
        <p14:creationId xmlns:p14="http://schemas.microsoft.com/office/powerpoint/2010/main" val="420461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1F2F5B1F-AB9A-B5AA-84E7-37415DE2C7E5}"/>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BD194F70-3F0C-A937-A594-8BDFFFD60AD4}"/>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Optimization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approach</a:t>
            </a:r>
            <a:r>
              <a:rPr lang="it-IT" sz="4000" b="1" dirty="0">
                <a:solidFill>
                  <a:srgbClr val="009DE0"/>
                </a:solidFill>
                <a:latin typeface="+mj-lt"/>
                <a:ea typeface="Calibri" panose="020F0502020204030204" pitchFamily="34" charset="0"/>
                <a:cs typeface="Calibri" panose="020F0502020204030204" pitchFamily="34" charset="0"/>
                <a:sym typeface="Play"/>
              </a:rPr>
              <a:t>: MINLP + GA</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Multi-</a:t>
            </a:r>
            <a:r>
              <a:rPr lang="it-IT" sz="4000" b="1" dirty="0" err="1">
                <a:solidFill>
                  <a:srgbClr val="009DE0"/>
                </a:solidFill>
                <a:latin typeface="+mj-lt"/>
                <a:ea typeface="Calibri" panose="020F0502020204030204" pitchFamily="34" charset="0"/>
                <a:cs typeface="Calibri" panose="020F0502020204030204" pitchFamily="34" charset="0"/>
                <a:sym typeface="Play"/>
              </a:rPr>
              <a:t>objective</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optimization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sp>
        <p:nvSpPr>
          <p:cNvPr id="93" name="Google Shape;93;p2">
            <a:extLst>
              <a:ext uri="{FF2B5EF4-FFF2-40B4-BE49-F238E27FC236}">
                <a16:creationId xmlns:a16="http://schemas.microsoft.com/office/drawing/2014/main" id="{E95BE5E4-6712-B52A-CDDD-4C2F7A802B0E}"/>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14</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3E74F5AA-8257-74AD-A458-6DD4B2E3AD2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9" name="CasellaDiTesto 8">
            <a:extLst>
              <a:ext uri="{FF2B5EF4-FFF2-40B4-BE49-F238E27FC236}">
                <a16:creationId xmlns:a16="http://schemas.microsoft.com/office/drawing/2014/main" id="{97527D35-DC5F-1DDF-DD82-D94801DDE642}"/>
              </a:ext>
            </a:extLst>
          </p:cNvPr>
          <p:cNvSpPr txBox="1"/>
          <p:nvPr/>
        </p:nvSpPr>
        <p:spPr>
          <a:xfrm>
            <a:off x="457200" y="1634630"/>
            <a:ext cx="10643191" cy="646331"/>
          </a:xfrm>
          <a:prstGeom prst="rect">
            <a:avLst/>
          </a:prstGeom>
          <a:noFill/>
        </p:spPr>
        <p:txBody>
          <a:bodyPr wrap="square">
            <a:spAutoFit/>
          </a:bodyPr>
          <a:lstStyle/>
          <a:p>
            <a:r>
              <a:rPr lang="en-US" dirty="0"/>
              <a:t>Natural trade-off: optimizing for speed tends to increase energy consumption, while optimizing for energy efficiency tends to lengthen the completion time.</a:t>
            </a:r>
            <a:endParaRPr lang="it-IT" dirty="0"/>
          </a:p>
        </p:txBody>
      </p:sp>
      <p:pic>
        <p:nvPicPr>
          <p:cNvPr id="5" name="Immagine 4">
            <a:extLst>
              <a:ext uri="{FF2B5EF4-FFF2-40B4-BE49-F238E27FC236}">
                <a16:creationId xmlns:a16="http://schemas.microsoft.com/office/drawing/2014/main" id="{EEFFEFDE-7FAA-4AB5-C82B-9DB17B81CC21}"/>
              </a:ext>
            </a:extLst>
          </p:cNvPr>
          <p:cNvPicPr>
            <a:picLocks noChangeAspect="1"/>
          </p:cNvPicPr>
          <p:nvPr/>
        </p:nvPicPr>
        <p:blipFill>
          <a:blip r:embed="rId3"/>
          <a:stretch>
            <a:fillRect/>
          </a:stretch>
        </p:blipFill>
        <p:spPr>
          <a:xfrm>
            <a:off x="6096000" y="2706264"/>
            <a:ext cx="5073503" cy="3155015"/>
          </a:xfrm>
          <a:prstGeom prst="rect">
            <a:avLst/>
          </a:prstGeom>
        </p:spPr>
      </p:pic>
      <p:pic>
        <p:nvPicPr>
          <p:cNvPr id="8" name="Immagine 7">
            <a:extLst>
              <a:ext uri="{FF2B5EF4-FFF2-40B4-BE49-F238E27FC236}">
                <a16:creationId xmlns:a16="http://schemas.microsoft.com/office/drawing/2014/main" id="{99B28FDA-1E7D-6260-9345-8DB8BE7DB631}"/>
              </a:ext>
            </a:extLst>
          </p:cNvPr>
          <p:cNvPicPr>
            <a:picLocks noChangeAspect="1"/>
          </p:cNvPicPr>
          <p:nvPr/>
        </p:nvPicPr>
        <p:blipFill>
          <a:blip r:embed="rId4"/>
          <a:stretch>
            <a:fillRect/>
          </a:stretch>
        </p:blipFill>
        <p:spPr>
          <a:xfrm>
            <a:off x="457200" y="3088518"/>
            <a:ext cx="5196152" cy="2977044"/>
          </a:xfrm>
          <a:prstGeom prst="rect">
            <a:avLst/>
          </a:prstGeom>
        </p:spPr>
      </p:pic>
      <p:sp>
        <p:nvSpPr>
          <p:cNvPr id="10" name="Parentesi graffa chiusa 9">
            <a:extLst>
              <a:ext uri="{FF2B5EF4-FFF2-40B4-BE49-F238E27FC236}">
                <a16:creationId xmlns:a16="http://schemas.microsoft.com/office/drawing/2014/main" id="{9C24B9D6-C6B4-AD16-75FD-CE41C69D9999}"/>
              </a:ext>
            </a:extLst>
          </p:cNvPr>
          <p:cNvSpPr/>
          <p:nvPr/>
        </p:nvSpPr>
        <p:spPr>
          <a:xfrm rot="16200000">
            <a:off x="2303823" y="2218334"/>
            <a:ext cx="389860" cy="1371785"/>
          </a:xfrm>
          <a:prstGeom prst="rightBrace">
            <a:avLst>
              <a:gd name="adj1" fmla="val 6106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p:sp>
        <p:nvSpPr>
          <p:cNvPr id="11" name="Parentesi graffa chiusa 10">
            <a:extLst>
              <a:ext uri="{FF2B5EF4-FFF2-40B4-BE49-F238E27FC236}">
                <a16:creationId xmlns:a16="http://schemas.microsoft.com/office/drawing/2014/main" id="{A3758F33-6BE3-4F3A-2DC4-DBC1B3131D53}"/>
              </a:ext>
            </a:extLst>
          </p:cNvPr>
          <p:cNvSpPr/>
          <p:nvPr/>
        </p:nvSpPr>
        <p:spPr>
          <a:xfrm rot="16200000">
            <a:off x="4276066" y="1839200"/>
            <a:ext cx="389860" cy="2130053"/>
          </a:xfrm>
          <a:prstGeom prst="rightBrace">
            <a:avLst>
              <a:gd name="adj1" fmla="val 61060"/>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it-IT"/>
          </a:p>
        </p:txBody>
      </p:sp>
      <p:sp>
        <p:nvSpPr>
          <p:cNvPr id="12" name="CasellaDiTesto 11">
            <a:extLst>
              <a:ext uri="{FF2B5EF4-FFF2-40B4-BE49-F238E27FC236}">
                <a16:creationId xmlns:a16="http://schemas.microsoft.com/office/drawing/2014/main" id="{DBF881E0-937A-2BF9-C9FF-6302FAE6E459}"/>
              </a:ext>
            </a:extLst>
          </p:cNvPr>
          <p:cNvSpPr txBox="1"/>
          <p:nvPr/>
        </p:nvSpPr>
        <p:spPr>
          <a:xfrm>
            <a:off x="2310240" y="2409448"/>
            <a:ext cx="377026" cy="369332"/>
          </a:xfrm>
          <a:prstGeom prst="rect">
            <a:avLst/>
          </a:prstGeom>
          <a:noFill/>
        </p:spPr>
        <p:txBody>
          <a:bodyPr wrap="none" rtlCol="0">
            <a:spAutoFit/>
          </a:bodyPr>
          <a:lstStyle/>
          <a:p>
            <a:r>
              <a:rPr lang="it-IT" dirty="0"/>
              <a:t>f1</a:t>
            </a:r>
          </a:p>
        </p:txBody>
      </p:sp>
      <p:sp>
        <p:nvSpPr>
          <p:cNvPr id="14" name="CasellaDiTesto 13">
            <a:extLst>
              <a:ext uri="{FF2B5EF4-FFF2-40B4-BE49-F238E27FC236}">
                <a16:creationId xmlns:a16="http://schemas.microsoft.com/office/drawing/2014/main" id="{D423E7D9-8ADD-CA02-24D8-D8360955D15E}"/>
              </a:ext>
            </a:extLst>
          </p:cNvPr>
          <p:cNvSpPr txBox="1"/>
          <p:nvPr/>
        </p:nvSpPr>
        <p:spPr>
          <a:xfrm>
            <a:off x="4282483" y="2406033"/>
            <a:ext cx="377026" cy="369332"/>
          </a:xfrm>
          <a:prstGeom prst="rect">
            <a:avLst/>
          </a:prstGeom>
          <a:noFill/>
        </p:spPr>
        <p:txBody>
          <a:bodyPr wrap="none" rtlCol="0">
            <a:spAutoFit/>
          </a:bodyPr>
          <a:lstStyle/>
          <a:p>
            <a:r>
              <a:rPr lang="it-IT" dirty="0"/>
              <a:t>f2</a:t>
            </a:r>
          </a:p>
        </p:txBody>
      </p:sp>
    </p:spTree>
    <p:extLst>
      <p:ext uri="{BB962C8B-B14F-4D97-AF65-F5344CB8AC3E}">
        <p14:creationId xmlns:p14="http://schemas.microsoft.com/office/powerpoint/2010/main" val="289593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519DCC6B-FDA9-3A34-3592-B7149F501822}"/>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9A742868-5728-EEE2-C797-B3607650AEF1}"/>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Brute-force </a:t>
            </a:r>
            <a:r>
              <a:rPr lang="it-IT" sz="4000" b="1" dirty="0" err="1">
                <a:solidFill>
                  <a:srgbClr val="009DE0"/>
                </a:solidFill>
                <a:latin typeface="+mj-lt"/>
                <a:ea typeface="Calibri" panose="020F0502020204030204" pitchFamily="34" charset="0"/>
                <a:cs typeface="Calibri" panose="020F0502020204030204" pitchFamily="34" charset="0"/>
                <a:sym typeface="Play"/>
              </a:rPr>
              <a:t>approach</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3" name="Immagine 2">
            <a:extLst>
              <a:ext uri="{FF2B5EF4-FFF2-40B4-BE49-F238E27FC236}">
                <a16:creationId xmlns:a16="http://schemas.microsoft.com/office/drawing/2014/main" id="{9081831F-3B5A-485A-64F3-94E92C1787F4}"/>
              </a:ext>
            </a:extLst>
          </p:cNvPr>
          <p:cNvPicPr>
            <a:picLocks noChangeAspect="1"/>
          </p:cNvPicPr>
          <p:nvPr/>
        </p:nvPicPr>
        <p:blipFill>
          <a:blip r:embed="rId3"/>
          <a:stretch>
            <a:fillRect/>
          </a:stretch>
        </p:blipFill>
        <p:spPr>
          <a:xfrm>
            <a:off x="620233" y="2250138"/>
            <a:ext cx="5124893" cy="2945045"/>
          </a:xfrm>
          <a:prstGeom prst="rect">
            <a:avLst/>
          </a:prstGeom>
        </p:spPr>
      </p:pic>
      <p:pic>
        <p:nvPicPr>
          <p:cNvPr id="5" name="Immagine 4">
            <a:extLst>
              <a:ext uri="{FF2B5EF4-FFF2-40B4-BE49-F238E27FC236}">
                <a16:creationId xmlns:a16="http://schemas.microsoft.com/office/drawing/2014/main" id="{C2E700C0-6E34-8FB8-5ADC-0F4196B42B6A}"/>
              </a:ext>
            </a:extLst>
          </p:cNvPr>
          <p:cNvPicPr>
            <a:picLocks noChangeAspect="1"/>
          </p:cNvPicPr>
          <p:nvPr/>
        </p:nvPicPr>
        <p:blipFill>
          <a:blip r:embed="rId4"/>
          <a:stretch>
            <a:fillRect/>
          </a:stretch>
        </p:blipFill>
        <p:spPr>
          <a:xfrm>
            <a:off x="6595732" y="279450"/>
            <a:ext cx="3826577" cy="3277617"/>
          </a:xfrm>
          <a:prstGeom prst="rect">
            <a:avLst/>
          </a:prstGeom>
        </p:spPr>
      </p:pic>
      <p:pic>
        <p:nvPicPr>
          <p:cNvPr id="7" name="Immagine 6">
            <a:extLst>
              <a:ext uri="{FF2B5EF4-FFF2-40B4-BE49-F238E27FC236}">
                <a16:creationId xmlns:a16="http://schemas.microsoft.com/office/drawing/2014/main" id="{242E09A4-DD32-C62D-9D8A-5A64D772940F}"/>
              </a:ext>
            </a:extLst>
          </p:cNvPr>
          <p:cNvPicPr>
            <a:picLocks noChangeAspect="1"/>
          </p:cNvPicPr>
          <p:nvPr/>
        </p:nvPicPr>
        <p:blipFill>
          <a:blip r:embed="rId5"/>
          <a:stretch>
            <a:fillRect/>
          </a:stretch>
        </p:blipFill>
        <p:spPr>
          <a:xfrm>
            <a:off x="6595732" y="3637643"/>
            <a:ext cx="3870251" cy="3115080"/>
          </a:xfrm>
          <a:prstGeom prst="rect">
            <a:avLst/>
          </a:prstGeom>
        </p:spPr>
      </p:pic>
      <p:pic>
        <p:nvPicPr>
          <p:cNvPr id="2" name="Elemento grafico 1" descr="Bandiera con riempimento a tinta unita">
            <a:extLst>
              <a:ext uri="{FF2B5EF4-FFF2-40B4-BE49-F238E27FC236}">
                <a16:creationId xmlns:a16="http://schemas.microsoft.com/office/drawing/2014/main" id="{85CCDCF9-9920-1955-1A3F-57859124CF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802912" y="4280783"/>
            <a:ext cx="914400" cy="914400"/>
          </a:xfrm>
          <a:prstGeom prst="rect">
            <a:avLst/>
          </a:prstGeom>
        </p:spPr>
      </p:pic>
    </p:spTree>
    <p:extLst>
      <p:ext uri="{BB962C8B-B14F-4D97-AF65-F5344CB8AC3E}">
        <p14:creationId xmlns:p14="http://schemas.microsoft.com/office/powerpoint/2010/main" val="3839072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00DF1F10-2F3C-8463-A252-0C9EDDD77EAC}"/>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9A17E696-BA43-6DEE-8180-232638817B33}"/>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Prioritized</a:t>
            </a:r>
            <a:r>
              <a:rPr lang="it-IT" sz="4000" b="1" dirty="0">
                <a:solidFill>
                  <a:srgbClr val="009DE0"/>
                </a:solidFill>
                <a:latin typeface="+mj-lt"/>
                <a:ea typeface="Calibri" panose="020F0502020204030204" pitchFamily="34" charset="0"/>
                <a:cs typeface="Calibri" panose="020F0502020204030204" pitchFamily="34" charset="0"/>
                <a:sym typeface="Play"/>
              </a:rPr>
              <a:t> planning</a:t>
            </a:r>
          </a:p>
        </p:txBody>
      </p:sp>
      <p:pic>
        <p:nvPicPr>
          <p:cNvPr id="3" name="Immagine 2">
            <a:extLst>
              <a:ext uri="{FF2B5EF4-FFF2-40B4-BE49-F238E27FC236}">
                <a16:creationId xmlns:a16="http://schemas.microsoft.com/office/drawing/2014/main" id="{C6814235-9CA2-F6CB-567F-81337399AC1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0233" y="2475916"/>
            <a:ext cx="5706708" cy="2776568"/>
          </a:xfrm>
          <a:prstGeom prst="rect">
            <a:avLst/>
          </a:prstGeom>
        </p:spPr>
      </p:pic>
      <p:pic>
        <p:nvPicPr>
          <p:cNvPr id="5" name="Immagine 4">
            <a:extLst>
              <a:ext uri="{FF2B5EF4-FFF2-40B4-BE49-F238E27FC236}">
                <a16:creationId xmlns:a16="http://schemas.microsoft.com/office/drawing/2014/main" id="{E41CFAE2-FB3C-69C2-A5FA-2D8EE109061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95732" y="282350"/>
            <a:ext cx="3826577" cy="3271817"/>
          </a:xfrm>
          <a:prstGeom prst="rect">
            <a:avLst/>
          </a:prstGeom>
        </p:spPr>
      </p:pic>
      <p:pic>
        <p:nvPicPr>
          <p:cNvPr id="7" name="Immagine 6">
            <a:extLst>
              <a:ext uri="{FF2B5EF4-FFF2-40B4-BE49-F238E27FC236}">
                <a16:creationId xmlns:a16="http://schemas.microsoft.com/office/drawing/2014/main" id="{FE8589A4-ADE1-DE2F-9D5F-10388442E4D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678564" y="3637643"/>
            <a:ext cx="3704587" cy="3115080"/>
          </a:xfrm>
          <a:prstGeom prst="rect">
            <a:avLst/>
          </a:prstGeom>
        </p:spPr>
      </p:pic>
    </p:spTree>
    <p:extLst>
      <p:ext uri="{BB962C8B-B14F-4D97-AF65-F5344CB8AC3E}">
        <p14:creationId xmlns:p14="http://schemas.microsoft.com/office/powerpoint/2010/main" val="3905894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6C632FD9-9028-005C-51FE-8E7ED8E156A0}"/>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4FFE7FC2-21E1-F343-1ACA-9F0226F5A924}"/>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Slow-down </a:t>
            </a:r>
            <a:r>
              <a:rPr lang="it-IT" sz="4000" b="1" dirty="0" err="1">
                <a:solidFill>
                  <a:srgbClr val="009DE0"/>
                </a:solidFill>
                <a:latin typeface="+mj-lt"/>
                <a:ea typeface="Calibri" panose="020F0502020204030204" pitchFamily="34" charset="0"/>
                <a:cs typeface="Calibri" panose="020F0502020204030204" pitchFamily="34" charset="0"/>
                <a:sym typeface="Play"/>
              </a:rPr>
              <a:t>segment</a:t>
            </a:r>
            <a:r>
              <a:rPr lang="it-IT" sz="4000" b="1" dirty="0">
                <a:solidFill>
                  <a:srgbClr val="009DE0"/>
                </a:solidFill>
                <a:latin typeface="+mj-lt"/>
                <a:ea typeface="Calibri" panose="020F0502020204030204" pitchFamily="34" charset="0"/>
                <a:cs typeface="Calibri" panose="020F0502020204030204" pitchFamily="34" charset="0"/>
                <a:sym typeface="Play"/>
              </a:rPr>
              <a:t> - </a:t>
            </a:r>
            <a:r>
              <a:rPr lang="it-IT" sz="4000" b="1" dirty="0" err="1">
                <a:solidFill>
                  <a:srgbClr val="009DE0"/>
                </a:solidFill>
                <a:latin typeface="+mj-lt"/>
                <a:ea typeface="Calibri" panose="020F0502020204030204" pitchFamily="34" charset="0"/>
                <a:cs typeface="Calibri" panose="020F0502020204030204" pitchFamily="34" charset="0"/>
                <a:sym typeface="Play"/>
              </a:rPr>
              <a:t>Effect</a:t>
            </a:r>
            <a:r>
              <a:rPr lang="it-IT" sz="4000" b="1" dirty="0">
                <a:solidFill>
                  <a:srgbClr val="009DE0"/>
                </a:solidFill>
                <a:latin typeface="+mj-lt"/>
                <a:ea typeface="Calibri" panose="020F0502020204030204" pitchFamily="34" charset="0"/>
                <a:cs typeface="Calibri" panose="020F0502020204030204" pitchFamily="34" charset="0"/>
                <a:sym typeface="Play"/>
              </a:rPr>
              <a:t> on the </a:t>
            </a:r>
            <a:r>
              <a:rPr lang="it-IT" sz="4000" b="1" dirty="0" err="1">
                <a:solidFill>
                  <a:srgbClr val="009DE0"/>
                </a:solidFill>
                <a:latin typeface="+mj-lt"/>
                <a:ea typeface="Calibri" panose="020F0502020204030204" pitchFamily="34" charset="0"/>
                <a:cs typeface="Calibri" panose="020F0502020204030204" pitchFamily="34" charset="0"/>
                <a:sym typeface="Play"/>
              </a:rPr>
              <a:t>trajectories</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4" name="Immagine 3">
            <a:extLst>
              <a:ext uri="{FF2B5EF4-FFF2-40B4-BE49-F238E27FC236}">
                <a16:creationId xmlns:a16="http://schemas.microsoft.com/office/drawing/2014/main" id="{2D404913-1095-AF9F-0AF0-C4CEB511EA48}"/>
              </a:ext>
            </a:extLst>
          </p:cNvPr>
          <p:cNvPicPr>
            <a:picLocks noChangeAspect="1"/>
          </p:cNvPicPr>
          <p:nvPr/>
        </p:nvPicPr>
        <p:blipFill>
          <a:blip r:embed="rId3"/>
          <a:stretch>
            <a:fillRect/>
          </a:stretch>
        </p:blipFill>
        <p:spPr>
          <a:xfrm>
            <a:off x="584791" y="2083560"/>
            <a:ext cx="4787697" cy="3828518"/>
          </a:xfrm>
          <a:prstGeom prst="rect">
            <a:avLst/>
          </a:prstGeom>
        </p:spPr>
      </p:pic>
      <p:pic>
        <p:nvPicPr>
          <p:cNvPr id="8" name="Immagine 7">
            <a:extLst>
              <a:ext uri="{FF2B5EF4-FFF2-40B4-BE49-F238E27FC236}">
                <a16:creationId xmlns:a16="http://schemas.microsoft.com/office/drawing/2014/main" id="{FA19821B-B289-3FC3-900D-1B36E422BB5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862084" y="1947243"/>
            <a:ext cx="5160334" cy="3870249"/>
          </a:xfrm>
          <a:prstGeom prst="rect">
            <a:avLst/>
          </a:prstGeom>
        </p:spPr>
      </p:pic>
      <p:pic>
        <p:nvPicPr>
          <p:cNvPr id="3" name="Elemento grafico 2" descr="Bandiera con riempimento a tinta unita">
            <a:extLst>
              <a:ext uri="{FF2B5EF4-FFF2-40B4-BE49-F238E27FC236}">
                <a16:creationId xmlns:a16="http://schemas.microsoft.com/office/drawing/2014/main" id="{1B2EEA8E-3C5D-317C-6321-86B4815495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2084" y="4169735"/>
            <a:ext cx="914400" cy="914400"/>
          </a:xfrm>
          <a:prstGeom prst="rect">
            <a:avLst/>
          </a:prstGeom>
        </p:spPr>
      </p:pic>
    </p:spTree>
    <p:extLst>
      <p:ext uri="{BB962C8B-B14F-4D97-AF65-F5344CB8AC3E}">
        <p14:creationId xmlns:p14="http://schemas.microsoft.com/office/powerpoint/2010/main" val="1654603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5E1CA25E-4691-B63C-82FB-6A1B2604CA51}"/>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3D627BE3-7E36-AEA7-7405-B6E9CEF021AA}"/>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Slow-down </a:t>
            </a:r>
            <a:r>
              <a:rPr lang="it-IT" sz="4000" b="1" dirty="0" err="1">
                <a:solidFill>
                  <a:srgbClr val="009DE0"/>
                </a:solidFill>
                <a:latin typeface="+mj-lt"/>
                <a:ea typeface="Calibri" panose="020F0502020204030204" pitchFamily="34" charset="0"/>
                <a:cs typeface="Calibri" panose="020F0502020204030204" pitchFamily="34" charset="0"/>
                <a:sym typeface="Play"/>
              </a:rPr>
              <a:t>segment</a:t>
            </a:r>
            <a:r>
              <a:rPr lang="it-IT" sz="4000" b="1" dirty="0">
                <a:solidFill>
                  <a:srgbClr val="009DE0"/>
                </a:solidFill>
                <a:latin typeface="+mj-lt"/>
                <a:ea typeface="Calibri" panose="020F0502020204030204" pitchFamily="34" charset="0"/>
                <a:cs typeface="Calibri" panose="020F0502020204030204" pitchFamily="34" charset="0"/>
                <a:sym typeface="Play"/>
              </a:rPr>
              <a:t> – </a:t>
            </a:r>
            <a:r>
              <a:rPr lang="it-IT" sz="4000" b="1" dirty="0" err="1">
                <a:solidFill>
                  <a:srgbClr val="009DE0"/>
                </a:solidFill>
                <a:latin typeface="+mj-lt"/>
                <a:ea typeface="Calibri" panose="020F0502020204030204" pitchFamily="34" charset="0"/>
                <a:cs typeface="Calibri" panose="020F0502020204030204" pitchFamily="34" charset="0"/>
                <a:sym typeface="Play"/>
              </a:rPr>
              <a:t>Parameters</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selection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3" name="Immagine 2">
            <a:extLst>
              <a:ext uri="{FF2B5EF4-FFF2-40B4-BE49-F238E27FC236}">
                <a16:creationId xmlns:a16="http://schemas.microsoft.com/office/drawing/2014/main" id="{CF1826E7-746B-4F77-1DC1-2329E07CF529}"/>
              </a:ext>
            </a:extLst>
          </p:cNvPr>
          <p:cNvPicPr>
            <a:picLocks noChangeAspect="1"/>
          </p:cNvPicPr>
          <p:nvPr/>
        </p:nvPicPr>
        <p:blipFill>
          <a:blip r:embed="rId3"/>
          <a:stretch>
            <a:fillRect/>
          </a:stretch>
        </p:blipFill>
        <p:spPr>
          <a:xfrm>
            <a:off x="2901770" y="1821802"/>
            <a:ext cx="6388459" cy="4744926"/>
          </a:xfrm>
          <a:prstGeom prst="rect">
            <a:avLst/>
          </a:prstGeom>
        </p:spPr>
      </p:pic>
      <p:sp>
        <p:nvSpPr>
          <p:cNvPr id="5" name="CasellaDiTesto 4">
            <a:extLst>
              <a:ext uri="{FF2B5EF4-FFF2-40B4-BE49-F238E27FC236}">
                <a16:creationId xmlns:a16="http://schemas.microsoft.com/office/drawing/2014/main" id="{FB1EB971-D98B-1187-3009-C2BC759617D9}"/>
              </a:ext>
            </a:extLst>
          </p:cNvPr>
          <p:cNvSpPr txBox="1"/>
          <p:nvPr/>
        </p:nvSpPr>
        <p:spPr>
          <a:xfrm>
            <a:off x="311888" y="3707219"/>
            <a:ext cx="2172646" cy="369332"/>
          </a:xfrm>
          <a:prstGeom prst="rect">
            <a:avLst/>
          </a:prstGeom>
          <a:noFill/>
        </p:spPr>
        <p:txBody>
          <a:bodyPr wrap="none" rtlCol="0">
            <a:spAutoFit/>
          </a:bodyPr>
          <a:lstStyle/>
          <a:p>
            <a:r>
              <a:rPr lang="it-IT" dirty="0" err="1"/>
              <a:t>Population</a:t>
            </a:r>
            <a:r>
              <a:rPr lang="it-IT" dirty="0"/>
              <a:t> size: 100</a:t>
            </a:r>
          </a:p>
        </p:txBody>
      </p:sp>
    </p:spTree>
    <p:extLst>
      <p:ext uri="{BB962C8B-B14F-4D97-AF65-F5344CB8AC3E}">
        <p14:creationId xmlns:p14="http://schemas.microsoft.com/office/powerpoint/2010/main" val="242619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93F3CCDF-8957-884B-4B1A-00BE007A0BA5}"/>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C2939BBB-7CB5-C37F-C6CB-B078B595E394}"/>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Slow-down </a:t>
            </a:r>
            <a:r>
              <a:rPr lang="it-IT" sz="4000" b="1" dirty="0" err="1">
                <a:solidFill>
                  <a:srgbClr val="009DE0"/>
                </a:solidFill>
                <a:latin typeface="+mj-lt"/>
                <a:ea typeface="Calibri" panose="020F0502020204030204" pitchFamily="34" charset="0"/>
                <a:cs typeface="Calibri" panose="020F0502020204030204" pitchFamily="34" charset="0"/>
                <a:sym typeface="Play"/>
              </a:rPr>
              <a:t>segment</a:t>
            </a:r>
            <a:r>
              <a:rPr lang="it-IT" sz="4000" b="1" dirty="0">
                <a:solidFill>
                  <a:srgbClr val="009DE0"/>
                </a:solidFill>
                <a:latin typeface="+mj-lt"/>
                <a:ea typeface="Calibri" panose="020F0502020204030204" pitchFamily="34" charset="0"/>
                <a:cs typeface="Calibri" panose="020F0502020204030204" pitchFamily="34" charset="0"/>
                <a:sym typeface="Play"/>
              </a:rPr>
              <a:t> – </a:t>
            </a:r>
            <a:r>
              <a:rPr lang="it-IT" sz="4000" b="1" dirty="0" err="1">
                <a:solidFill>
                  <a:srgbClr val="009DE0"/>
                </a:solidFill>
                <a:latin typeface="+mj-lt"/>
                <a:ea typeface="Calibri" panose="020F0502020204030204" pitchFamily="34" charset="0"/>
                <a:cs typeface="Calibri" panose="020F0502020204030204" pitchFamily="34" charset="0"/>
                <a:sym typeface="Play"/>
              </a:rPr>
              <a:t>Parameters</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selection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3" name="Immagine 2">
            <a:extLst>
              <a:ext uri="{FF2B5EF4-FFF2-40B4-BE49-F238E27FC236}">
                <a16:creationId xmlns:a16="http://schemas.microsoft.com/office/drawing/2014/main" id="{DCA04768-17D8-3C23-5F9C-CB035406E85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234150" y="1919370"/>
            <a:ext cx="7723700" cy="4523765"/>
          </a:xfrm>
          <a:prstGeom prst="rect">
            <a:avLst/>
          </a:prstGeom>
        </p:spPr>
      </p:pic>
      <p:sp>
        <p:nvSpPr>
          <p:cNvPr id="2" name="Ovale 1">
            <a:extLst>
              <a:ext uri="{FF2B5EF4-FFF2-40B4-BE49-F238E27FC236}">
                <a16:creationId xmlns:a16="http://schemas.microsoft.com/office/drawing/2014/main" id="{C98532B5-ADB3-A72B-DB7E-5CCFF88AA63F}"/>
              </a:ext>
            </a:extLst>
          </p:cNvPr>
          <p:cNvSpPr/>
          <p:nvPr/>
        </p:nvSpPr>
        <p:spPr>
          <a:xfrm>
            <a:off x="6989134" y="4359350"/>
            <a:ext cx="1091609" cy="2083786"/>
          </a:xfrm>
          <a:prstGeom prst="ellipse">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44799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AA9F0AFD-9FF3-7DCA-6272-B0A8421913A2}"/>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62BC35E5-C228-4FBB-A362-9A0A9787DD9F}"/>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Background: </a:t>
            </a:r>
            <a:r>
              <a:rPr lang="it-IT" sz="4000" b="1" dirty="0" err="1">
                <a:solidFill>
                  <a:srgbClr val="009DE0"/>
                </a:solidFill>
                <a:latin typeface="+mj-lt"/>
                <a:ea typeface="Calibri" panose="020F0502020204030204" pitchFamily="34" charset="0"/>
                <a:cs typeface="Calibri" panose="020F0502020204030204" pitchFamily="34" charset="0"/>
                <a:sym typeface="Play"/>
              </a:rPr>
              <a:t>Centralized</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approaches</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sp>
        <p:nvSpPr>
          <p:cNvPr id="93" name="Google Shape;93;p2">
            <a:extLst>
              <a:ext uri="{FF2B5EF4-FFF2-40B4-BE49-F238E27FC236}">
                <a16:creationId xmlns:a16="http://schemas.microsoft.com/office/drawing/2014/main" id="{39B641BF-9EBB-3755-C82F-B601BA1E9360}"/>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2</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7EBE7E48-B238-64E8-D271-6229CC6471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5" name="Immagine 4">
            <a:extLst>
              <a:ext uri="{FF2B5EF4-FFF2-40B4-BE49-F238E27FC236}">
                <a16:creationId xmlns:a16="http://schemas.microsoft.com/office/drawing/2014/main" id="{A9B9FAC4-FAD4-8245-5F38-F65C3AFE8F98}"/>
              </a:ext>
            </a:extLst>
          </p:cNvPr>
          <p:cNvPicPr>
            <a:picLocks noChangeAspect="1"/>
          </p:cNvPicPr>
          <p:nvPr/>
        </p:nvPicPr>
        <p:blipFill>
          <a:blip r:embed="rId3"/>
          <a:stretch>
            <a:fillRect/>
          </a:stretch>
        </p:blipFill>
        <p:spPr>
          <a:xfrm>
            <a:off x="700254" y="3081125"/>
            <a:ext cx="6219693" cy="2475946"/>
          </a:xfrm>
          <a:prstGeom prst="rect">
            <a:avLst/>
          </a:prstGeom>
        </p:spPr>
      </p:pic>
      <p:sp>
        <p:nvSpPr>
          <p:cNvPr id="6" name="CasellaDiTesto 5">
            <a:extLst>
              <a:ext uri="{FF2B5EF4-FFF2-40B4-BE49-F238E27FC236}">
                <a16:creationId xmlns:a16="http://schemas.microsoft.com/office/drawing/2014/main" id="{15DB7872-8AE8-CEBE-9F23-9228A751107B}"/>
              </a:ext>
            </a:extLst>
          </p:cNvPr>
          <p:cNvSpPr txBox="1"/>
          <p:nvPr/>
        </p:nvSpPr>
        <p:spPr>
          <a:xfrm>
            <a:off x="336698" y="1326799"/>
            <a:ext cx="10841665" cy="1754326"/>
          </a:xfrm>
          <a:prstGeom prst="rect">
            <a:avLst/>
          </a:prstGeom>
          <a:noFill/>
        </p:spPr>
        <p:txBody>
          <a:bodyPr wrap="square" rtlCol="0">
            <a:spAutoFit/>
          </a:bodyPr>
          <a:lstStyle/>
          <a:p>
            <a:pPr marL="285750" indent="-285750">
              <a:buFont typeface="Arial" panose="020B0604020202020204" pitchFamily="34" charset="0"/>
              <a:buChar char="•"/>
            </a:pPr>
            <a:r>
              <a:rPr lang="it-IT" dirty="0"/>
              <a:t>A </a:t>
            </a:r>
            <a:r>
              <a:rPr lang="it-IT" dirty="0" err="1"/>
              <a:t>central</a:t>
            </a:r>
            <a:r>
              <a:rPr lang="it-IT" dirty="0"/>
              <a:t> controller </a:t>
            </a:r>
            <a:r>
              <a:rPr lang="it-IT" dirty="0" err="1"/>
              <a:t>manages</a:t>
            </a:r>
            <a:r>
              <a:rPr lang="it-IT" dirty="0"/>
              <a:t> the </a:t>
            </a:r>
            <a:r>
              <a:rPr lang="it-IT" dirty="0" err="1"/>
              <a:t>movements</a:t>
            </a:r>
            <a:r>
              <a:rPr lang="it-IT" dirty="0"/>
              <a:t> of </a:t>
            </a:r>
            <a:r>
              <a:rPr lang="it-IT" dirty="0" err="1"/>
              <a:t>all</a:t>
            </a:r>
            <a:r>
              <a:rPr lang="it-IT" dirty="0"/>
              <a:t> the </a:t>
            </a:r>
            <a:r>
              <a:rPr lang="it-IT" dirty="0" err="1"/>
              <a:t>robots</a:t>
            </a:r>
            <a:r>
              <a:rPr lang="it-IT" dirty="0"/>
              <a:t> in the system</a:t>
            </a:r>
          </a:p>
          <a:p>
            <a:pPr marL="285750" indent="-285750">
              <a:buFont typeface="Arial" panose="020B0604020202020204" pitchFamily="34" charset="0"/>
              <a:buChar char="•"/>
            </a:pPr>
            <a:r>
              <a:rPr lang="it-IT" dirty="0"/>
              <a:t>Benefit from </a:t>
            </a:r>
            <a:r>
              <a:rPr lang="it-IT" dirty="0" err="1"/>
              <a:t>their</a:t>
            </a:r>
            <a:r>
              <a:rPr lang="it-IT" dirty="0"/>
              <a:t> global </a:t>
            </a:r>
            <a:r>
              <a:rPr lang="it-IT" dirty="0" err="1"/>
              <a:t>optimality</a:t>
            </a:r>
            <a:r>
              <a:rPr lang="it-IT" dirty="0"/>
              <a:t>, </a:t>
            </a:r>
            <a:r>
              <a:rPr lang="it-IT" dirty="0" err="1"/>
              <a:t>as</a:t>
            </a:r>
            <a:r>
              <a:rPr lang="it-IT" dirty="0"/>
              <a:t> the </a:t>
            </a:r>
            <a:r>
              <a:rPr lang="it-IT" dirty="0" err="1"/>
              <a:t>entire</a:t>
            </a:r>
            <a:r>
              <a:rPr lang="it-IT" dirty="0"/>
              <a:t> </a:t>
            </a:r>
            <a:r>
              <a:rPr lang="it-IT" dirty="0" err="1"/>
              <a:t>system’s</a:t>
            </a:r>
            <a:r>
              <a:rPr lang="it-IT" dirty="0"/>
              <a:t> </a:t>
            </a:r>
            <a:r>
              <a:rPr lang="it-IT" dirty="0" err="1"/>
              <a:t>configuration</a:t>
            </a:r>
            <a:r>
              <a:rPr lang="it-IT" dirty="0"/>
              <a:t> </a:t>
            </a:r>
            <a:r>
              <a:rPr lang="it-IT" dirty="0" err="1"/>
              <a:t>is</a:t>
            </a:r>
            <a:r>
              <a:rPr lang="it-IT" dirty="0"/>
              <a:t> </a:t>
            </a:r>
            <a:r>
              <a:rPr lang="it-IT" dirty="0" err="1"/>
              <a:t>considered</a:t>
            </a:r>
            <a:r>
              <a:rPr lang="it-IT" dirty="0"/>
              <a:t> </a:t>
            </a:r>
            <a:r>
              <a:rPr lang="it-IT" dirty="0" err="1"/>
              <a:t>while</a:t>
            </a:r>
            <a:r>
              <a:rPr lang="it-IT" dirty="0"/>
              <a:t> </a:t>
            </a:r>
            <a:r>
              <a:rPr lang="it-IT" dirty="0" err="1"/>
              <a:t>taking</a:t>
            </a:r>
            <a:r>
              <a:rPr lang="it-IT" dirty="0"/>
              <a:t> </a:t>
            </a:r>
            <a:r>
              <a:rPr lang="it-IT" dirty="0" err="1"/>
              <a:t>decisions</a:t>
            </a:r>
            <a:endParaRPr lang="it-IT" dirty="0"/>
          </a:p>
          <a:p>
            <a:pPr marL="285750" indent="-285750">
              <a:buFont typeface="Arial" panose="020B0604020202020204" pitchFamily="34" charset="0"/>
              <a:buChar char="•"/>
            </a:pPr>
            <a:r>
              <a:rPr lang="it-IT" dirty="0" err="1"/>
              <a:t>Poorly</a:t>
            </a:r>
            <a:r>
              <a:rPr lang="it-IT" dirty="0"/>
              <a:t> </a:t>
            </a:r>
            <a:r>
              <a:rPr lang="it-IT" dirty="0" err="1"/>
              <a:t>scalable</a:t>
            </a:r>
            <a:endParaRPr lang="it-IT" dirty="0"/>
          </a:p>
          <a:p>
            <a:pPr marL="285750" indent="-285750">
              <a:buFont typeface="Arial" panose="020B0604020202020204" pitchFamily="34" charset="0"/>
              <a:buChar char="•"/>
            </a:pPr>
            <a:r>
              <a:rPr lang="it-IT" dirty="0" err="1"/>
              <a:t>Typically</a:t>
            </a:r>
            <a:r>
              <a:rPr lang="it-IT" dirty="0"/>
              <a:t> </a:t>
            </a:r>
            <a:r>
              <a:rPr lang="it-IT" dirty="0" err="1"/>
              <a:t>used</a:t>
            </a:r>
            <a:r>
              <a:rPr lang="it-IT" dirty="0"/>
              <a:t> in offline planning </a:t>
            </a:r>
            <a:r>
              <a:rPr lang="it-IT" dirty="0" err="1"/>
              <a:t>scenarios</a:t>
            </a:r>
            <a:endParaRPr lang="it-IT" dirty="0"/>
          </a:p>
          <a:p>
            <a:pPr marL="285750" indent="-285750">
              <a:buFont typeface="Arial" panose="020B0604020202020204" pitchFamily="34" charset="0"/>
              <a:buChar char="•"/>
            </a:pPr>
            <a:endParaRPr lang="it-IT" dirty="0"/>
          </a:p>
        </p:txBody>
      </p:sp>
    </p:spTree>
    <p:extLst>
      <p:ext uri="{BB962C8B-B14F-4D97-AF65-F5344CB8AC3E}">
        <p14:creationId xmlns:p14="http://schemas.microsoft.com/office/powerpoint/2010/main" val="21035033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CEC4DE6C-304F-DEDF-3988-2206AE4A0A37}"/>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A2A859E3-4FF1-642F-BAF0-38F34AF249A7}"/>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Slow-down </a:t>
            </a:r>
            <a:r>
              <a:rPr lang="it-IT" sz="4000" b="1" dirty="0" err="1">
                <a:solidFill>
                  <a:srgbClr val="009DE0"/>
                </a:solidFill>
                <a:latin typeface="+mj-lt"/>
                <a:ea typeface="Calibri" panose="020F0502020204030204" pitchFamily="34" charset="0"/>
                <a:cs typeface="Calibri" panose="020F0502020204030204" pitchFamily="34" charset="0"/>
                <a:sym typeface="Play"/>
              </a:rPr>
              <a:t>segment</a:t>
            </a:r>
            <a:r>
              <a:rPr lang="it-IT" sz="4000" b="1" dirty="0">
                <a:solidFill>
                  <a:srgbClr val="009DE0"/>
                </a:solidFill>
                <a:latin typeface="+mj-lt"/>
                <a:ea typeface="Calibri" panose="020F0502020204030204" pitchFamily="34" charset="0"/>
                <a:cs typeface="Calibri" panose="020F0502020204030204" pitchFamily="34" charset="0"/>
                <a:sym typeface="Play"/>
              </a:rPr>
              <a:t> – </a:t>
            </a:r>
            <a:r>
              <a:rPr lang="it-IT" sz="4000" b="1" dirty="0" err="1">
                <a:solidFill>
                  <a:srgbClr val="009DE0"/>
                </a:solidFill>
                <a:latin typeface="+mj-lt"/>
                <a:ea typeface="Calibri" panose="020F0502020204030204" pitchFamily="34" charset="0"/>
                <a:cs typeface="Calibri" panose="020F0502020204030204" pitchFamily="34" charset="0"/>
                <a:sym typeface="Play"/>
              </a:rPr>
              <a:t>Population</a:t>
            </a:r>
            <a:r>
              <a:rPr lang="it-IT" sz="4000" b="1" dirty="0">
                <a:solidFill>
                  <a:srgbClr val="009DE0"/>
                </a:solidFill>
                <a:latin typeface="+mj-lt"/>
                <a:ea typeface="Calibri" panose="020F0502020204030204" pitchFamily="34" charset="0"/>
                <a:cs typeface="Calibri" panose="020F0502020204030204" pitchFamily="34" charset="0"/>
                <a:sym typeface="Play"/>
              </a:rPr>
              <a:t> size </a:t>
            </a:r>
            <a:r>
              <a:rPr lang="it-IT" sz="4000" b="1" dirty="0" err="1">
                <a:solidFill>
                  <a:srgbClr val="009DE0"/>
                </a:solidFill>
                <a:latin typeface="+mj-lt"/>
                <a:ea typeface="Calibri" panose="020F0502020204030204" pitchFamily="34" charset="0"/>
                <a:cs typeface="Calibri" panose="020F0502020204030204" pitchFamily="34" charset="0"/>
                <a:sym typeface="Play"/>
              </a:rPr>
              <a:t>selection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3" name="Immagine 2">
            <a:extLst>
              <a:ext uri="{FF2B5EF4-FFF2-40B4-BE49-F238E27FC236}">
                <a16:creationId xmlns:a16="http://schemas.microsoft.com/office/drawing/2014/main" id="{8E857CD4-E648-3CBE-2B29-58778184F3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52995" y="1919370"/>
            <a:ext cx="5286010" cy="4523765"/>
          </a:xfrm>
          <a:prstGeom prst="rect">
            <a:avLst/>
          </a:prstGeom>
        </p:spPr>
      </p:pic>
    </p:spTree>
    <p:extLst>
      <p:ext uri="{BB962C8B-B14F-4D97-AF65-F5344CB8AC3E}">
        <p14:creationId xmlns:p14="http://schemas.microsoft.com/office/powerpoint/2010/main" val="256757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36ADEFCF-C217-3DEB-F8BE-B6BA66B83EB4}"/>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79E0C353-717F-49B0-B79B-8F29AE60C309}"/>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Slow-down </a:t>
            </a:r>
            <a:r>
              <a:rPr lang="it-IT" sz="4000" b="1" dirty="0" err="1">
                <a:solidFill>
                  <a:srgbClr val="009DE0"/>
                </a:solidFill>
                <a:latin typeface="+mj-lt"/>
                <a:ea typeface="Calibri" panose="020F0502020204030204" pitchFamily="34" charset="0"/>
                <a:cs typeface="Calibri" panose="020F0502020204030204" pitchFamily="34" charset="0"/>
                <a:sym typeface="Play"/>
              </a:rPr>
              <a:t>segment</a:t>
            </a:r>
            <a:r>
              <a:rPr lang="it-IT" sz="4000" b="1" dirty="0">
                <a:solidFill>
                  <a:srgbClr val="009DE0"/>
                </a:solidFill>
                <a:latin typeface="+mj-lt"/>
                <a:ea typeface="Calibri" panose="020F0502020204030204" pitchFamily="34" charset="0"/>
                <a:cs typeface="Calibri" panose="020F0502020204030204" pitchFamily="34" charset="0"/>
                <a:sym typeface="Play"/>
              </a:rPr>
              <a:t> – </a:t>
            </a:r>
            <a:r>
              <a:rPr lang="it-IT" sz="4000" b="1" dirty="0" err="1">
                <a:solidFill>
                  <a:srgbClr val="009DE0"/>
                </a:solidFill>
                <a:latin typeface="+mj-lt"/>
                <a:ea typeface="Calibri" panose="020F0502020204030204" pitchFamily="34" charset="0"/>
                <a:cs typeface="Calibri" panose="020F0502020204030204" pitchFamily="34" charset="0"/>
                <a:sym typeface="Play"/>
              </a:rPr>
              <a:t>Population</a:t>
            </a:r>
            <a:r>
              <a:rPr lang="it-IT" sz="4000" b="1" dirty="0">
                <a:solidFill>
                  <a:srgbClr val="009DE0"/>
                </a:solidFill>
                <a:latin typeface="+mj-lt"/>
                <a:ea typeface="Calibri" panose="020F0502020204030204" pitchFamily="34" charset="0"/>
                <a:cs typeface="Calibri" panose="020F0502020204030204" pitchFamily="34" charset="0"/>
                <a:sym typeface="Play"/>
              </a:rPr>
              <a:t> size </a:t>
            </a:r>
            <a:r>
              <a:rPr lang="it-IT" sz="4000" b="1" dirty="0" err="1">
                <a:solidFill>
                  <a:srgbClr val="009DE0"/>
                </a:solidFill>
                <a:latin typeface="+mj-lt"/>
                <a:ea typeface="Calibri" panose="020F0502020204030204" pitchFamily="34" charset="0"/>
                <a:cs typeface="Calibri" panose="020F0502020204030204" pitchFamily="34" charset="0"/>
                <a:sym typeface="Play"/>
              </a:rPr>
              <a:t>selection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3" name="Immagine 2">
            <a:extLst>
              <a:ext uri="{FF2B5EF4-FFF2-40B4-BE49-F238E27FC236}">
                <a16:creationId xmlns:a16="http://schemas.microsoft.com/office/drawing/2014/main" id="{D41CD654-489D-7264-4FB4-A39416ED90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52995" y="2029208"/>
            <a:ext cx="5286010" cy="4304088"/>
          </a:xfrm>
          <a:prstGeom prst="rect">
            <a:avLst/>
          </a:prstGeom>
        </p:spPr>
      </p:pic>
    </p:spTree>
    <p:extLst>
      <p:ext uri="{BB962C8B-B14F-4D97-AF65-F5344CB8AC3E}">
        <p14:creationId xmlns:p14="http://schemas.microsoft.com/office/powerpoint/2010/main" val="151418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A930B027-978B-B1E3-B2EC-065B0B3790D2}"/>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BE8B2971-7F88-CE86-110A-9F439870967D}"/>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Slow-down </a:t>
            </a:r>
            <a:r>
              <a:rPr lang="it-IT" sz="4000" b="1" dirty="0" err="1">
                <a:solidFill>
                  <a:srgbClr val="009DE0"/>
                </a:solidFill>
                <a:latin typeface="+mj-lt"/>
                <a:ea typeface="Calibri" panose="020F0502020204030204" pitchFamily="34" charset="0"/>
                <a:cs typeface="Calibri" panose="020F0502020204030204" pitchFamily="34" charset="0"/>
                <a:sym typeface="Play"/>
              </a:rPr>
              <a:t>segment</a:t>
            </a:r>
            <a:r>
              <a:rPr lang="it-IT" sz="4000" b="1" dirty="0">
                <a:solidFill>
                  <a:srgbClr val="009DE0"/>
                </a:solidFill>
                <a:latin typeface="+mj-lt"/>
                <a:ea typeface="Calibri" panose="020F0502020204030204" pitchFamily="34" charset="0"/>
                <a:cs typeface="Calibri" panose="020F0502020204030204" pitchFamily="34" charset="0"/>
                <a:sym typeface="Play"/>
              </a:rPr>
              <a:t> – </a:t>
            </a:r>
            <a:r>
              <a:rPr lang="it-IT" sz="4000" b="1" dirty="0" err="1">
                <a:solidFill>
                  <a:srgbClr val="009DE0"/>
                </a:solidFill>
                <a:latin typeface="+mj-lt"/>
                <a:ea typeface="Calibri" panose="020F0502020204030204" pitchFamily="34" charset="0"/>
                <a:cs typeface="Calibri" panose="020F0502020204030204" pitchFamily="34" charset="0"/>
                <a:sym typeface="Play"/>
              </a:rPr>
              <a:t>Population</a:t>
            </a:r>
            <a:r>
              <a:rPr lang="it-IT" sz="4000" b="1" dirty="0">
                <a:solidFill>
                  <a:srgbClr val="009DE0"/>
                </a:solidFill>
                <a:latin typeface="+mj-lt"/>
                <a:ea typeface="Calibri" panose="020F0502020204030204" pitchFamily="34" charset="0"/>
                <a:cs typeface="Calibri" panose="020F0502020204030204" pitchFamily="34" charset="0"/>
                <a:sym typeface="Play"/>
              </a:rPr>
              <a:t> size </a:t>
            </a:r>
            <a:r>
              <a:rPr lang="it-IT" sz="4000" b="1" dirty="0" err="1">
                <a:solidFill>
                  <a:srgbClr val="009DE0"/>
                </a:solidFill>
                <a:latin typeface="+mj-lt"/>
                <a:ea typeface="Calibri" panose="020F0502020204030204" pitchFamily="34" charset="0"/>
                <a:cs typeface="Calibri" panose="020F0502020204030204" pitchFamily="34" charset="0"/>
                <a:sym typeface="Play"/>
              </a:rPr>
              <a:t>selection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3" name="Immagine 2">
            <a:extLst>
              <a:ext uri="{FF2B5EF4-FFF2-40B4-BE49-F238E27FC236}">
                <a16:creationId xmlns:a16="http://schemas.microsoft.com/office/drawing/2014/main" id="{8E912EEF-FE53-19CA-8A51-C9287591ECF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452995" y="2026765"/>
            <a:ext cx="5286010" cy="4308975"/>
          </a:xfrm>
          <a:prstGeom prst="rect">
            <a:avLst/>
          </a:prstGeom>
        </p:spPr>
      </p:pic>
    </p:spTree>
    <p:extLst>
      <p:ext uri="{BB962C8B-B14F-4D97-AF65-F5344CB8AC3E}">
        <p14:creationId xmlns:p14="http://schemas.microsoft.com/office/powerpoint/2010/main" val="2612414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336EB1A2-FE36-7B50-ABD7-46E015F4F18D}"/>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3D3D2520-93CB-8416-E924-4A40DA1A62F9}"/>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Maximum </a:t>
            </a:r>
            <a:r>
              <a:rPr lang="it-IT" sz="4000" b="1" dirty="0" err="1">
                <a:solidFill>
                  <a:srgbClr val="009DE0"/>
                </a:solidFill>
                <a:latin typeface="+mj-lt"/>
                <a:ea typeface="Calibri" panose="020F0502020204030204" pitchFamily="34" charset="0"/>
                <a:cs typeface="Calibri" panose="020F0502020204030204" pitchFamily="34" charset="0"/>
                <a:sym typeface="Play"/>
              </a:rPr>
              <a:t>velocities</a:t>
            </a:r>
            <a:r>
              <a:rPr lang="it-IT" sz="4000" b="1" dirty="0">
                <a:solidFill>
                  <a:srgbClr val="009DE0"/>
                </a:solidFill>
                <a:latin typeface="+mj-lt"/>
                <a:ea typeface="Calibri" panose="020F0502020204030204" pitchFamily="34" charset="0"/>
                <a:cs typeface="Calibri" panose="020F0502020204030204" pitchFamily="34" charset="0"/>
                <a:sym typeface="Play"/>
              </a:rPr>
              <a:t> – </a:t>
            </a:r>
            <a:r>
              <a:rPr lang="it-IT" sz="4000" b="1" dirty="0" err="1">
                <a:solidFill>
                  <a:srgbClr val="009DE0"/>
                </a:solidFill>
                <a:latin typeface="+mj-lt"/>
                <a:ea typeface="Calibri" panose="020F0502020204030204" pitchFamily="34" charset="0"/>
                <a:cs typeface="Calibri" panose="020F0502020204030204" pitchFamily="34" charset="0"/>
                <a:sym typeface="Play"/>
              </a:rPr>
              <a:t>Parameters</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selection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3" name="Immagine 2">
            <a:extLst>
              <a:ext uri="{FF2B5EF4-FFF2-40B4-BE49-F238E27FC236}">
                <a16:creationId xmlns:a16="http://schemas.microsoft.com/office/drawing/2014/main" id="{71AF567D-CB3D-8BEC-75E4-7D7FB6D1E2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12274" y="1790708"/>
            <a:ext cx="5967451" cy="4741262"/>
          </a:xfrm>
          <a:prstGeom prst="rect">
            <a:avLst/>
          </a:prstGeom>
        </p:spPr>
      </p:pic>
      <p:sp>
        <p:nvSpPr>
          <p:cNvPr id="2" name="CasellaDiTesto 1">
            <a:extLst>
              <a:ext uri="{FF2B5EF4-FFF2-40B4-BE49-F238E27FC236}">
                <a16:creationId xmlns:a16="http://schemas.microsoft.com/office/drawing/2014/main" id="{AEB5FF84-21BD-EFC1-A085-EDD93227AD23}"/>
              </a:ext>
            </a:extLst>
          </p:cNvPr>
          <p:cNvSpPr txBox="1"/>
          <p:nvPr/>
        </p:nvSpPr>
        <p:spPr>
          <a:xfrm>
            <a:off x="311888" y="3707219"/>
            <a:ext cx="2172646" cy="646331"/>
          </a:xfrm>
          <a:prstGeom prst="rect">
            <a:avLst/>
          </a:prstGeom>
          <a:noFill/>
        </p:spPr>
        <p:txBody>
          <a:bodyPr wrap="none" rtlCol="0">
            <a:spAutoFit/>
          </a:bodyPr>
          <a:lstStyle/>
          <a:p>
            <a:r>
              <a:rPr lang="it-IT" dirty="0" err="1"/>
              <a:t>Population</a:t>
            </a:r>
            <a:r>
              <a:rPr lang="it-IT" dirty="0"/>
              <a:t> size: 100</a:t>
            </a:r>
          </a:p>
          <a:p>
            <a:r>
              <a:rPr lang="it-IT" dirty="0" err="1"/>
              <a:t>Mutation</a:t>
            </a:r>
            <a:r>
              <a:rPr lang="it-IT" dirty="0"/>
              <a:t>: </a:t>
            </a:r>
            <a:r>
              <a:rPr lang="it-IT" dirty="0" err="1"/>
              <a:t>Uniform</a:t>
            </a:r>
            <a:endParaRPr lang="it-IT" dirty="0"/>
          </a:p>
        </p:txBody>
      </p:sp>
      <p:pic>
        <p:nvPicPr>
          <p:cNvPr id="4" name="Elemento grafico 3" descr="Bandiera con riempimento a tinta unita">
            <a:extLst>
              <a:ext uri="{FF2B5EF4-FFF2-40B4-BE49-F238E27FC236}">
                <a16:creationId xmlns:a16="http://schemas.microsoft.com/office/drawing/2014/main" id="{258E210D-C5E9-22A9-75A6-41AB1E5F2F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7386" y="3439150"/>
            <a:ext cx="914400" cy="914400"/>
          </a:xfrm>
          <a:prstGeom prst="rect">
            <a:avLst/>
          </a:prstGeom>
        </p:spPr>
      </p:pic>
    </p:spTree>
    <p:extLst>
      <p:ext uri="{BB962C8B-B14F-4D97-AF65-F5344CB8AC3E}">
        <p14:creationId xmlns:p14="http://schemas.microsoft.com/office/powerpoint/2010/main" val="4291119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74B9DAB2-6796-8FA6-80E5-86DD0B132AF2}"/>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BC049E47-E44D-B442-2054-657F4E11B5C7}"/>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Maximum </a:t>
            </a:r>
            <a:r>
              <a:rPr lang="it-IT" sz="4000" b="1" dirty="0" err="1">
                <a:solidFill>
                  <a:srgbClr val="009DE0"/>
                </a:solidFill>
                <a:latin typeface="+mj-lt"/>
                <a:ea typeface="Calibri" panose="020F0502020204030204" pitchFamily="34" charset="0"/>
                <a:cs typeface="Calibri" panose="020F0502020204030204" pitchFamily="34" charset="0"/>
                <a:sym typeface="Play"/>
              </a:rPr>
              <a:t>velocities</a:t>
            </a:r>
            <a:r>
              <a:rPr lang="it-IT" sz="4000" b="1" dirty="0">
                <a:solidFill>
                  <a:srgbClr val="009DE0"/>
                </a:solidFill>
                <a:latin typeface="+mj-lt"/>
                <a:ea typeface="Calibri" panose="020F0502020204030204" pitchFamily="34" charset="0"/>
                <a:cs typeface="Calibri" panose="020F0502020204030204" pitchFamily="34" charset="0"/>
                <a:sym typeface="Play"/>
              </a:rPr>
              <a:t> – </a:t>
            </a:r>
            <a:r>
              <a:rPr lang="it-IT" sz="4000" b="1" dirty="0" err="1">
                <a:solidFill>
                  <a:srgbClr val="009DE0"/>
                </a:solidFill>
                <a:latin typeface="+mj-lt"/>
                <a:ea typeface="Calibri" panose="020F0502020204030204" pitchFamily="34" charset="0"/>
                <a:cs typeface="Calibri" panose="020F0502020204030204" pitchFamily="34" charset="0"/>
                <a:sym typeface="Play"/>
              </a:rPr>
              <a:t>Parameters</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selection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3" name="Immagine 2">
            <a:extLst>
              <a:ext uri="{FF2B5EF4-FFF2-40B4-BE49-F238E27FC236}">
                <a16:creationId xmlns:a16="http://schemas.microsoft.com/office/drawing/2014/main" id="{4B291565-A035-45BD-985B-8B48F445F6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62103" y="1790708"/>
            <a:ext cx="4267792" cy="4741262"/>
          </a:xfrm>
          <a:prstGeom prst="rect">
            <a:avLst/>
          </a:prstGeom>
        </p:spPr>
      </p:pic>
      <p:sp>
        <p:nvSpPr>
          <p:cNvPr id="2" name="CasellaDiTesto 1">
            <a:extLst>
              <a:ext uri="{FF2B5EF4-FFF2-40B4-BE49-F238E27FC236}">
                <a16:creationId xmlns:a16="http://schemas.microsoft.com/office/drawing/2014/main" id="{4BDC1BF2-4915-2BE5-61CD-6C3746430A93}"/>
              </a:ext>
            </a:extLst>
          </p:cNvPr>
          <p:cNvSpPr txBox="1"/>
          <p:nvPr/>
        </p:nvSpPr>
        <p:spPr>
          <a:xfrm>
            <a:off x="311888" y="3707219"/>
            <a:ext cx="2583271" cy="646331"/>
          </a:xfrm>
          <a:prstGeom prst="rect">
            <a:avLst/>
          </a:prstGeom>
          <a:noFill/>
        </p:spPr>
        <p:txBody>
          <a:bodyPr wrap="none" rtlCol="0">
            <a:spAutoFit/>
          </a:bodyPr>
          <a:lstStyle/>
          <a:p>
            <a:r>
              <a:rPr lang="it-IT" dirty="0" err="1"/>
              <a:t>Population</a:t>
            </a:r>
            <a:r>
              <a:rPr lang="it-IT" dirty="0"/>
              <a:t> size: 100</a:t>
            </a:r>
            <a:br>
              <a:rPr lang="it-IT" dirty="0"/>
            </a:br>
            <a:r>
              <a:rPr lang="it-IT" dirty="0" err="1"/>
              <a:t>Mutation</a:t>
            </a:r>
            <a:r>
              <a:rPr lang="it-IT" dirty="0"/>
              <a:t>: </a:t>
            </a:r>
            <a:r>
              <a:rPr lang="it-IT" b="1" u="sng" dirty="0"/>
              <a:t>Self-</a:t>
            </a:r>
            <a:r>
              <a:rPr lang="it-IT" b="1" u="sng" dirty="0" err="1"/>
              <a:t>adaptive</a:t>
            </a:r>
            <a:endParaRPr lang="it-IT" b="1" u="sng" dirty="0"/>
          </a:p>
        </p:txBody>
      </p:sp>
      <p:pic>
        <p:nvPicPr>
          <p:cNvPr id="5" name="Elemento grafico 4" descr="Bandiera con riempimento a tinta unita">
            <a:extLst>
              <a:ext uri="{FF2B5EF4-FFF2-40B4-BE49-F238E27FC236}">
                <a16:creationId xmlns:a16="http://schemas.microsoft.com/office/drawing/2014/main" id="{A872ABF7-0B66-284E-B347-AB160EA0F5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7386" y="3439150"/>
            <a:ext cx="914400" cy="914400"/>
          </a:xfrm>
          <a:prstGeom prst="rect">
            <a:avLst/>
          </a:prstGeom>
        </p:spPr>
      </p:pic>
    </p:spTree>
    <p:extLst>
      <p:ext uri="{BB962C8B-B14F-4D97-AF65-F5344CB8AC3E}">
        <p14:creationId xmlns:p14="http://schemas.microsoft.com/office/powerpoint/2010/main" val="2874841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218B344-C38C-9C33-4658-78756B058FB5}"/>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9BEBCFBE-E569-5C41-1C79-F9D6B2793F33}"/>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Simulation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results</a:t>
            </a:r>
            <a:r>
              <a:rPr lang="it-IT" sz="4000" b="1" dirty="0">
                <a:solidFill>
                  <a:srgbClr val="009DE0"/>
                </a:solidFill>
                <a:latin typeface="+mj-lt"/>
                <a:ea typeface="Calibri" panose="020F0502020204030204" pitchFamily="34" charset="0"/>
                <a:cs typeface="Calibri" panose="020F0502020204030204" pitchFamily="34" charset="0"/>
                <a:sym typeface="Play"/>
              </a:rPr>
              <a:t>: </a:t>
            </a:r>
          </a:p>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Maximum </a:t>
            </a:r>
            <a:r>
              <a:rPr lang="it-IT" sz="4000" b="1" dirty="0" err="1">
                <a:solidFill>
                  <a:srgbClr val="009DE0"/>
                </a:solidFill>
                <a:latin typeface="+mj-lt"/>
                <a:ea typeface="Calibri" panose="020F0502020204030204" pitchFamily="34" charset="0"/>
                <a:cs typeface="Calibri" panose="020F0502020204030204" pitchFamily="34" charset="0"/>
                <a:sym typeface="Play"/>
              </a:rPr>
              <a:t>velocities</a:t>
            </a:r>
            <a:r>
              <a:rPr lang="it-IT" sz="4000" b="1" dirty="0">
                <a:solidFill>
                  <a:srgbClr val="009DE0"/>
                </a:solidFill>
                <a:latin typeface="+mj-lt"/>
                <a:ea typeface="Calibri" panose="020F0502020204030204" pitchFamily="34" charset="0"/>
                <a:cs typeface="Calibri" panose="020F0502020204030204" pitchFamily="34" charset="0"/>
                <a:sym typeface="Play"/>
              </a:rPr>
              <a:t> – </a:t>
            </a:r>
            <a:r>
              <a:rPr lang="it-IT" sz="4000" b="1" dirty="0" err="1">
                <a:solidFill>
                  <a:srgbClr val="009DE0"/>
                </a:solidFill>
                <a:latin typeface="+mj-lt"/>
                <a:ea typeface="Calibri" panose="020F0502020204030204" pitchFamily="34" charset="0"/>
                <a:cs typeface="Calibri" panose="020F0502020204030204" pitchFamily="34" charset="0"/>
                <a:sym typeface="Play"/>
              </a:rPr>
              <a:t>Parameters</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selection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pic>
        <p:nvPicPr>
          <p:cNvPr id="3" name="Immagine 2">
            <a:extLst>
              <a:ext uri="{FF2B5EF4-FFF2-40B4-BE49-F238E27FC236}">
                <a16:creationId xmlns:a16="http://schemas.microsoft.com/office/drawing/2014/main" id="{B903D9B8-553A-BC7B-9437-D7FFF597122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64810" y="1973598"/>
            <a:ext cx="5862380" cy="4396785"/>
          </a:xfrm>
          <a:prstGeom prst="rect">
            <a:avLst/>
          </a:prstGeom>
        </p:spPr>
      </p:pic>
      <p:sp>
        <p:nvSpPr>
          <p:cNvPr id="2" name="CasellaDiTesto 1">
            <a:extLst>
              <a:ext uri="{FF2B5EF4-FFF2-40B4-BE49-F238E27FC236}">
                <a16:creationId xmlns:a16="http://schemas.microsoft.com/office/drawing/2014/main" id="{FD89D856-33AB-565D-1021-8DC7850989D4}"/>
              </a:ext>
            </a:extLst>
          </p:cNvPr>
          <p:cNvSpPr txBox="1"/>
          <p:nvPr/>
        </p:nvSpPr>
        <p:spPr>
          <a:xfrm>
            <a:off x="311888" y="3707219"/>
            <a:ext cx="2503762" cy="646331"/>
          </a:xfrm>
          <a:prstGeom prst="rect">
            <a:avLst/>
          </a:prstGeom>
          <a:noFill/>
        </p:spPr>
        <p:txBody>
          <a:bodyPr wrap="none" rtlCol="0">
            <a:spAutoFit/>
          </a:bodyPr>
          <a:lstStyle/>
          <a:p>
            <a:r>
              <a:rPr lang="it-IT" dirty="0" err="1"/>
              <a:t>Population</a:t>
            </a:r>
            <a:r>
              <a:rPr lang="it-IT" dirty="0"/>
              <a:t> size: </a:t>
            </a:r>
            <a:r>
              <a:rPr lang="it-IT" b="1" u="sng" dirty="0"/>
              <a:t>1000</a:t>
            </a:r>
            <a:br>
              <a:rPr lang="it-IT" dirty="0"/>
            </a:br>
            <a:r>
              <a:rPr lang="it-IT" dirty="0" err="1"/>
              <a:t>Mutation</a:t>
            </a:r>
            <a:r>
              <a:rPr lang="it-IT" dirty="0"/>
              <a:t>: Self-</a:t>
            </a:r>
            <a:r>
              <a:rPr lang="it-IT" dirty="0" err="1"/>
              <a:t>adaptive</a:t>
            </a:r>
            <a:endParaRPr lang="it-IT" dirty="0"/>
          </a:p>
        </p:txBody>
      </p:sp>
      <p:pic>
        <p:nvPicPr>
          <p:cNvPr id="4" name="Elemento grafico 3" descr="Bandiera con riempimento a tinta unita">
            <a:extLst>
              <a:ext uri="{FF2B5EF4-FFF2-40B4-BE49-F238E27FC236}">
                <a16:creationId xmlns:a16="http://schemas.microsoft.com/office/drawing/2014/main" id="{392DC8B2-19B1-55D9-9984-B3C2463D6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7386" y="3439150"/>
            <a:ext cx="914400" cy="914400"/>
          </a:xfrm>
          <a:prstGeom prst="rect">
            <a:avLst/>
          </a:prstGeom>
        </p:spPr>
      </p:pic>
    </p:spTree>
    <p:extLst>
      <p:ext uri="{BB962C8B-B14F-4D97-AF65-F5344CB8AC3E}">
        <p14:creationId xmlns:p14="http://schemas.microsoft.com/office/powerpoint/2010/main" val="990671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4704CCAA-6BCA-BDB8-9AD4-9C29C03AC0E7}"/>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F0C84EA3-B61D-EB2C-DEDB-208195CCE40C}"/>
              </a:ext>
            </a:extLst>
          </p:cNvPr>
          <p:cNvSpPr txBox="1"/>
          <p:nvPr/>
        </p:nvSpPr>
        <p:spPr>
          <a:xfrm>
            <a:off x="471377" y="48761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Future work	</a:t>
            </a:r>
          </a:p>
        </p:txBody>
      </p:sp>
      <p:sp>
        <p:nvSpPr>
          <p:cNvPr id="4" name="CasellaDiTesto 3">
            <a:extLst>
              <a:ext uri="{FF2B5EF4-FFF2-40B4-BE49-F238E27FC236}">
                <a16:creationId xmlns:a16="http://schemas.microsoft.com/office/drawing/2014/main" id="{2D987AF9-6D95-E30E-EAF7-CAD91DD78AF2}"/>
              </a:ext>
            </a:extLst>
          </p:cNvPr>
          <p:cNvSpPr txBox="1"/>
          <p:nvPr/>
        </p:nvSpPr>
        <p:spPr>
          <a:xfrm>
            <a:off x="471377" y="1474382"/>
            <a:ext cx="8773236" cy="1679755"/>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it-IT" dirty="0" err="1"/>
              <a:t>Add</a:t>
            </a:r>
            <a:r>
              <a:rPr lang="it-IT" dirty="0"/>
              <a:t> the </a:t>
            </a:r>
            <a:r>
              <a:rPr lang="it-IT" dirty="0" err="1"/>
              <a:t>simulation</a:t>
            </a:r>
            <a:r>
              <a:rPr lang="it-IT" dirty="0"/>
              <a:t> </a:t>
            </a:r>
            <a:r>
              <a:rPr lang="it-IT" dirty="0" err="1"/>
              <a:t>results</a:t>
            </a:r>
            <a:r>
              <a:rPr lang="it-IT" dirty="0"/>
              <a:t> of the maximum </a:t>
            </a:r>
            <a:r>
              <a:rPr lang="it-IT" dirty="0" err="1"/>
              <a:t>velocities</a:t>
            </a:r>
            <a:r>
              <a:rPr lang="it-IT" dirty="0"/>
              <a:t> </a:t>
            </a:r>
            <a:r>
              <a:rPr lang="it-IT" dirty="0" err="1"/>
              <a:t>approach</a:t>
            </a:r>
            <a:r>
              <a:rPr lang="it-IT" dirty="0"/>
              <a:t> to the report</a:t>
            </a:r>
          </a:p>
          <a:p>
            <a:pPr marL="285750" indent="-285750">
              <a:lnSpc>
                <a:spcPct val="200000"/>
              </a:lnSpc>
              <a:buFont typeface="Arial" panose="020B0604020202020204" pitchFamily="34" charset="0"/>
              <a:buChar char="•"/>
            </a:pPr>
            <a:r>
              <a:rPr lang="it-IT" dirty="0"/>
              <a:t>Produce </a:t>
            </a:r>
            <a:r>
              <a:rPr lang="it-IT" dirty="0" err="1"/>
              <a:t>simulations</a:t>
            </a:r>
            <a:r>
              <a:rPr lang="it-IT" dirty="0"/>
              <a:t> with the </a:t>
            </a:r>
            <a:r>
              <a:rPr lang="it-IT" dirty="0" err="1"/>
              <a:t>constraint</a:t>
            </a:r>
            <a:r>
              <a:rPr lang="it-IT" dirty="0"/>
              <a:t> offset for the slow-down </a:t>
            </a:r>
            <a:r>
              <a:rPr lang="it-IT" dirty="0" err="1"/>
              <a:t>segment</a:t>
            </a:r>
            <a:r>
              <a:rPr lang="it-IT" dirty="0"/>
              <a:t> </a:t>
            </a:r>
            <a:r>
              <a:rPr lang="it-IT" dirty="0" err="1"/>
              <a:t>approach</a:t>
            </a:r>
            <a:endParaRPr lang="it-IT" dirty="0"/>
          </a:p>
          <a:p>
            <a:pPr marL="285750" indent="-285750">
              <a:lnSpc>
                <a:spcPct val="200000"/>
              </a:lnSpc>
              <a:buFont typeface="Arial" panose="020B0604020202020204" pitchFamily="34" charset="0"/>
              <a:buChar char="•"/>
            </a:pPr>
            <a:r>
              <a:rPr lang="it-IT" dirty="0"/>
              <a:t>Produce and </a:t>
            </a:r>
            <a:r>
              <a:rPr lang="it-IT" dirty="0" err="1"/>
              <a:t>analyze</a:t>
            </a:r>
            <a:r>
              <a:rPr lang="it-IT" dirty="0"/>
              <a:t> </a:t>
            </a:r>
            <a:r>
              <a:rPr lang="it-IT" dirty="0" err="1"/>
              <a:t>simulations</a:t>
            </a:r>
            <a:r>
              <a:rPr lang="it-IT" dirty="0"/>
              <a:t> for the multi-</a:t>
            </a:r>
            <a:r>
              <a:rPr lang="it-IT" dirty="0" err="1"/>
              <a:t>objective</a:t>
            </a:r>
            <a:r>
              <a:rPr lang="it-IT" dirty="0"/>
              <a:t> </a:t>
            </a:r>
            <a:r>
              <a:rPr lang="it-IT" dirty="0" err="1"/>
              <a:t>optimization</a:t>
            </a:r>
            <a:endParaRPr lang="it-IT" dirty="0"/>
          </a:p>
        </p:txBody>
      </p:sp>
    </p:spTree>
    <p:extLst>
      <p:ext uri="{BB962C8B-B14F-4D97-AF65-F5344CB8AC3E}">
        <p14:creationId xmlns:p14="http://schemas.microsoft.com/office/powerpoint/2010/main" val="389221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241D6CA2-320F-B5E3-404F-192A5BCD66C6}"/>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159E7956-34AA-F411-3F04-919C5B377D7A}"/>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a:solidFill>
                  <a:srgbClr val="009DE0"/>
                </a:solidFill>
                <a:latin typeface="+mj-lt"/>
                <a:ea typeface="Calibri" panose="020F0502020204030204" pitchFamily="34" charset="0"/>
                <a:cs typeface="Calibri" panose="020F0502020204030204" pitchFamily="34" charset="0"/>
                <a:sym typeface="Play"/>
              </a:rPr>
              <a:t>Background: </a:t>
            </a:r>
            <a:r>
              <a:rPr lang="it-IT" sz="4000" b="1" dirty="0" err="1">
                <a:solidFill>
                  <a:srgbClr val="009DE0"/>
                </a:solidFill>
                <a:latin typeface="+mj-lt"/>
                <a:ea typeface="Calibri" panose="020F0502020204030204" pitchFamily="34" charset="0"/>
                <a:cs typeface="Calibri" panose="020F0502020204030204" pitchFamily="34" charset="0"/>
                <a:sym typeface="Play"/>
              </a:rPr>
              <a:t>Decentralized</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approaches</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sp>
        <p:nvSpPr>
          <p:cNvPr id="93" name="Google Shape;93;p2">
            <a:extLst>
              <a:ext uri="{FF2B5EF4-FFF2-40B4-BE49-F238E27FC236}">
                <a16:creationId xmlns:a16="http://schemas.microsoft.com/office/drawing/2014/main" id="{9F1CFDAC-0D98-CB3D-40CF-D1A71FB018E3}"/>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3</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19782408-73D7-4BD8-7865-287D179CFA5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CasellaDiTesto 5">
            <a:extLst>
              <a:ext uri="{FF2B5EF4-FFF2-40B4-BE49-F238E27FC236}">
                <a16:creationId xmlns:a16="http://schemas.microsoft.com/office/drawing/2014/main" id="{19A25342-B6CD-2A30-9BCD-0A3465E46B46}"/>
              </a:ext>
            </a:extLst>
          </p:cNvPr>
          <p:cNvSpPr txBox="1"/>
          <p:nvPr/>
        </p:nvSpPr>
        <p:spPr>
          <a:xfrm>
            <a:off x="336698" y="1326799"/>
            <a:ext cx="10841665" cy="1200329"/>
          </a:xfrm>
          <a:prstGeom prst="rect">
            <a:avLst/>
          </a:prstGeom>
          <a:noFill/>
        </p:spPr>
        <p:txBody>
          <a:bodyPr wrap="square" rtlCol="0">
            <a:spAutoFit/>
          </a:bodyPr>
          <a:lstStyle/>
          <a:p>
            <a:pPr marL="285750" indent="-285750">
              <a:buFont typeface="Arial" panose="020B0604020202020204" pitchFamily="34" charset="0"/>
              <a:buChar char="•"/>
            </a:pPr>
            <a:r>
              <a:rPr lang="it-IT" dirty="0" err="1"/>
              <a:t>Distribute</a:t>
            </a:r>
            <a:r>
              <a:rPr lang="it-IT" dirty="0"/>
              <a:t> the </a:t>
            </a:r>
            <a:r>
              <a:rPr lang="it-IT" dirty="0" err="1"/>
              <a:t>responsibility</a:t>
            </a:r>
            <a:r>
              <a:rPr lang="it-IT" dirty="0"/>
              <a:t> for </a:t>
            </a:r>
            <a:r>
              <a:rPr lang="it-IT" dirty="0" err="1"/>
              <a:t>collision</a:t>
            </a:r>
            <a:r>
              <a:rPr lang="it-IT" dirty="0"/>
              <a:t> </a:t>
            </a:r>
            <a:r>
              <a:rPr lang="it-IT" dirty="0" err="1"/>
              <a:t>avoidance</a:t>
            </a:r>
            <a:r>
              <a:rPr lang="it-IT" dirty="0"/>
              <a:t> </a:t>
            </a:r>
            <a:r>
              <a:rPr lang="it-IT" dirty="0" err="1"/>
              <a:t>across</a:t>
            </a:r>
            <a:r>
              <a:rPr lang="it-IT" dirty="0"/>
              <a:t> the </a:t>
            </a:r>
            <a:r>
              <a:rPr lang="it-IT" dirty="0" err="1"/>
              <a:t>robots</a:t>
            </a:r>
            <a:endParaRPr lang="it-IT" dirty="0"/>
          </a:p>
          <a:p>
            <a:pPr marL="285750" indent="-285750">
              <a:buFont typeface="Arial" panose="020B0604020202020204" pitchFamily="34" charset="0"/>
              <a:buChar char="•"/>
            </a:pPr>
            <a:r>
              <a:rPr lang="it-IT" dirty="0" err="1"/>
              <a:t>Usually</a:t>
            </a:r>
            <a:r>
              <a:rPr lang="it-IT" dirty="0"/>
              <a:t> </a:t>
            </a:r>
            <a:r>
              <a:rPr lang="it-IT" dirty="0" err="1"/>
              <a:t>used</a:t>
            </a:r>
            <a:r>
              <a:rPr lang="it-IT" dirty="0"/>
              <a:t> in real-time </a:t>
            </a:r>
            <a:r>
              <a:rPr lang="it-IT" dirty="0" err="1"/>
              <a:t>applications</a:t>
            </a:r>
            <a:endParaRPr lang="it-IT" dirty="0"/>
          </a:p>
          <a:p>
            <a:pPr marL="285750" indent="-285750">
              <a:buFont typeface="Arial" panose="020B0604020202020204" pitchFamily="34" charset="0"/>
              <a:buChar char="•"/>
            </a:pPr>
            <a:r>
              <a:rPr lang="it-IT" dirty="0"/>
              <a:t>Highly </a:t>
            </a:r>
            <a:r>
              <a:rPr lang="it-IT" dirty="0" err="1"/>
              <a:t>scalable</a:t>
            </a:r>
            <a:endParaRPr lang="it-IT" dirty="0"/>
          </a:p>
          <a:p>
            <a:pPr marL="285750" indent="-285750">
              <a:buFont typeface="Arial" panose="020B0604020202020204" pitchFamily="34" charset="0"/>
              <a:buChar char="•"/>
            </a:pPr>
            <a:r>
              <a:rPr lang="it-IT" dirty="0" err="1"/>
              <a:t>Struggle</a:t>
            </a:r>
            <a:r>
              <a:rPr lang="it-IT" dirty="0"/>
              <a:t> with sub-</a:t>
            </a:r>
            <a:r>
              <a:rPr lang="it-IT" dirty="0" err="1"/>
              <a:t>optimality</a:t>
            </a:r>
            <a:endParaRPr lang="it-IT" dirty="0"/>
          </a:p>
        </p:txBody>
      </p:sp>
      <p:pic>
        <p:nvPicPr>
          <p:cNvPr id="4" name="Immagine 3">
            <a:extLst>
              <a:ext uri="{FF2B5EF4-FFF2-40B4-BE49-F238E27FC236}">
                <a16:creationId xmlns:a16="http://schemas.microsoft.com/office/drawing/2014/main" id="{738D6EF4-A8FC-55DA-5DAD-0535DCD6240E}"/>
              </a:ext>
            </a:extLst>
          </p:cNvPr>
          <p:cNvPicPr>
            <a:picLocks noChangeAspect="1"/>
          </p:cNvPicPr>
          <p:nvPr/>
        </p:nvPicPr>
        <p:blipFill>
          <a:blip r:embed="rId3"/>
          <a:stretch>
            <a:fillRect/>
          </a:stretch>
        </p:blipFill>
        <p:spPr>
          <a:xfrm>
            <a:off x="457200" y="2919320"/>
            <a:ext cx="3620005" cy="1324160"/>
          </a:xfrm>
          <a:prstGeom prst="rect">
            <a:avLst/>
          </a:prstGeom>
        </p:spPr>
      </p:pic>
    </p:spTree>
    <p:extLst>
      <p:ext uri="{BB962C8B-B14F-4D97-AF65-F5344CB8AC3E}">
        <p14:creationId xmlns:p14="http://schemas.microsoft.com/office/powerpoint/2010/main" val="35632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FB13DAC7-3269-A471-B808-158CB088788B}"/>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41638707-E29D-AF4D-32F3-4FA9BE76D664}"/>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Chosen</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approach</a:t>
            </a:r>
            <a:r>
              <a:rPr lang="it-IT" sz="4000" b="1" dirty="0">
                <a:solidFill>
                  <a:srgbClr val="009DE0"/>
                </a:solidFill>
                <a:latin typeface="+mj-lt"/>
                <a:ea typeface="Calibri" panose="020F0502020204030204" pitchFamily="34" charset="0"/>
                <a:cs typeface="Calibri" panose="020F0502020204030204" pitchFamily="34" charset="0"/>
                <a:sym typeface="Play"/>
              </a:rPr>
              <a:t>: MINLP + GA</a:t>
            </a:r>
          </a:p>
        </p:txBody>
      </p:sp>
      <p:sp>
        <p:nvSpPr>
          <p:cNvPr id="93" name="Google Shape;93;p2">
            <a:extLst>
              <a:ext uri="{FF2B5EF4-FFF2-40B4-BE49-F238E27FC236}">
                <a16:creationId xmlns:a16="http://schemas.microsoft.com/office/drawing/2014/main" id="{DF48A9A0-4159-794F-33DA-13F025B122DA}"/>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4</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6602CB67-4862-227D-35CC-6953A10D6BB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6" name="CasellaDiTesto 5">
            <a:extLst>
              <a:ext uri="{FF2B5EF4-FFF2-40B4-BE49-F238E27FC236}">
                <a16:creationId xmlns:a16="http://schemas.microsoft.com/office/drawing/2014/main" id="{CE9766BC-CD27-1344-B1B5-7ADCCF46BFAF}"/>
              </a:ext>
            </a:extLst>
          </p:cNvPr>
          <p:cNvSpPr txBox="1"/>
          <p:nvPr/>
        </p:nvSpPr>
        <p:spPr>
          <a:xfrm>
            <a:off x="336698" y="1326799"/>
            <a:ext cx="10841665" cy="3970318"/>
          </a:xfrm>
          <a:prstGeom prst="rect">
            <a:avLst/>
          </a:prstGeom>
          <a:noFill/>
        </p:spPr>
        <p:txBody>
          <a:bodyPr wrap="square" rtlCol="0">
            <a:spAutoFit/>
          </a:bodyPr>
          <a:lstStyle/>
          <a:p>
            <a:pPr marL="285750" indent="-285750">
              <a:buFont typeface="Arial" panose="020B0604020202020204" pitchFamily="34" charset="0"/>
              <a:buChar char="•"/>
            </a:pPr>
            <a:r>
              <a:rPr lang="it-IT" dirty="0"/>
              <a:t>The </a:t>
            </a:r>
            <a:r>
              <a:rPr lang="it-IT" dirty="0" err="1"/>
              <a:t>problem</a:t>
            </a:r>
            <a:r>
              <a:rPr lang="it-IT" dirty="0"/>
              <a:t> </a:t>
            </a:r>
            <a:r>
              <a:rPr lang="it-IT" dirty="0" err="1"/>
              <a:t>will</a:t>
            </a:r>
            <a:r>
              <a:rPr lang="it-IT" dirty="0"/>
              <a:t> be </a:t>
            </a:r>
            <a:r>
              <a:rPr lang="it-IT" dirty="0" err="1"/>
              <a:t>formulated</a:t>
            </a:r>
            <a:r>
              <a:rPr lang="it-IT" dirty="0"/>
              <a:t> </a:t>
            </a:r>
            <a:r>
              <a:rPr lang="it-IT" dirty="0" err="1"/>
              <a:t>as</a:t>
            </a:r>
            <a:r>
              <a:rPr lang="it-IT" dirty="0"/>
              <a:t> a MINLP </a:t>
            </a:r>
            <a:r>
              <a:rPr lang="it-IT" dirty="0" err="1"/>
              <a:t>optimization</a:t>
            </a:r>
            <a:r>
              <a:rPr lang="it-IT" dirty="0"/>
              <a:t> </a:t>
            </a:r>
            <a:r>
              <a:rPr lang="it-IT" dirty="0" err="1"/>
              <a:t>problem</a:t>
            </a:r>
            <a:endParaRPr lang="it-IT" dirty="0"/>
          </a:p>
          <a:p>
            <a:pPr marL="285750" indent="-285750">
              <a:buFont typeface="Arial" panose="020B0604020202020204" pitchFamily="34" charset="0"/>
              <a:buChar char="•"/>
            </a:pPr>
            <a:r>
              <a:rPr lang="it-IT" dirty="0"/>
              <a:t>The </a:t>
            </a:r>
            <a:r>
              <a:rPr lang="it-IT" dirty="0" err="1"/>
              <a:t>optimization</a:t>
            </a:r>
            <a:r>
              <a:rPr lang="it-IT" dirty="0"/>
              <a:t> </a:t>
            </a:r>
            <a:r>
              <a:rPr lang="it-IT" dirty="0" err="1"/>
              <a:t>problem</a:t>
            </a:r>
            <a:r>
              <a:rPr lang="it-IT" dirty="0"/>
              <a:t> </a:t>
            </a:r>
            <a:r>
              <a:rPr lang="it-IT" dirty="0" err="1"/>
              <a:t>will</a:t>
            </a:r>
            <a:r>
              <a:rPr lang="it-IT" dirty="0"/>
              <a:t> be </a:t>
            </a:r>
            <a:r>
              <a:rPr lang="it-IT" dirty="0" err="1"/>
              <a:t>solved</a:t>
            </a:r>
            <a:r>
              <a:rPr lang="it-IT" dirty="0"/>
              <a:t> </a:t>
            </a:r>
            <a:r>
              <a:rPr lang="it-IT" dirty="0" err="1"/>
              <a:t>using</a:t>
            </a:r>
            <a:r>
              <a:rPr lang="it-IT" dirty="0"/>
              <a:t> GA</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MINLP </a:t>
            </a:r>
            <a:r>
              <a:rPr lang="it-IT" dirty="0" err="1"/>
              <a:t>is</a:t>
            </a:r>
            <a:r>
              <a:rPr lang="it-IT" dirty="0"/>
              <a:t> </a:t>
            </a:r>
            <a:r>
              <a:rPr lang="it-IT" dirty="0" err="1"/>
              <a:t>suitable</a:t>
            </a:r>
            <a:r>
              <a:rPr lang="it-IT" dirty="0"/>
              <a:t> for </a:t>
            </a:r>
            <a:r>
              <a:rPr lang="it-IT" dirty="0" err="1"/>
              <a:t>modelling</a:t>
            </a:r>
            <a:r>
              <a:rPr lang="it-IT" dirty="0"/>
              <a:t> a </a:t>
            </a:r>
            <a:r>
              <a:rPr lang="it-IT" dirty="0" err="1"/>
              <a:t>complex</a:t>
            </a:r>
            <a:r>
              <a:rPr lang="it-IT" dirty="0"/>
              <a:t> </a:t>
            </a:r>
            <a:r>
              <a:rPr lang="it-IT" dirty="0" err="1"/>
              <a:t>problem</a:t>
            </a:r>
            <a:r>
              <a:rPr lang="it-IT" dirty="0"/>
              <a:t> </a:t>
            </a:r>
            <a:r>
              <a:rPr lang="it-IT" dirty="0" err="1"/>
              <a:t>that</a:t>
            </a:r>
            <a:r>
              <a:rPr lang="it-IT" dirty="0"/>
              <a:t> </a:t>
            </a:r>
            <a:r>
              <a:rPr lang="it-IT" dirty="0" err="1"/>
              <a:t>involves</a:t>
            </a:r>
            <a:r>
              <a:rPr lang="it-IT" dirty="0"/>
              <a:t> </a:t>
            </a:r>
            <a:r>
              <a:rPr lang="it-IT" dirty="0" err="1"/>
              <a:t>both</a:t>
            </a:r>
            <a:r>
              <a:rPr lang="it-IT" dirty="0"/>
              <a:t> </a:t>
            </a:r>
            <a:r>
              <a:rPr lang="it-IT" dirty="0" err="1"/>
              <a:t>continuous</a:t>
            </a:r>
            <a:r>
              <a:rPr lang="it-IT" dirty="0"/>
              <a:t> and </a:t>
            </a:r>
            <a:r>
              <a:rPr lang="it-IT" dirty="0" err="1"/>
              <a:t>integer</a:t>
            </a:r>
            <a:r>
              <a:rPr lang="it-IT" dirty="0"/>
              <a:t> </a:t>
            </a:r>
            <a:r>
              <a:rPr lang="it-IT" dirty="0" err="1"/>
              <a:t>variables</a:t>
            </a:r>
            <a:r>
              <a:rPr lang="it-IT" dirty="0"/>
              <a:t> </a:t>
            </a:r>
            <a:r>
              <a:rPr lang="it-IT" dirty="0" err="1"/>
              <a:t>as</a:t>
            </a:r>
            <a:r>
              <a:rPr lang="it-IT" dirty="0"/>
              <a:t> </a:t>
            </a:r>
            <a:r>
              <a:rPr lang="it-IT" dirty="0" err="1"/>
              <a:t>well</a:t>
            </a:r>
            <a:r>
              <a:rPr lang="it-IT" dirty="0"/>
              <a:t> </a:t>
            </a:r>
            <a:r>
              <a:rPr lang="it-IT" dirty="0" err="1"/>
              <a:t>as</a:t>
            </a:r>
            <a:r>
              <a:rPr lang="it-IT" dirty="0"/>
              <a:t> </a:t>
            </a:r>
            <a:r>
              <a:rPr lang="it-IT" dirty="0" err="1"/>
              <a:t>nonlinear</a:t>
            </a:r>
            <a:r>
              <a:rPr lang="it-IT" dirty="0"/>
              <a:t> </a:t>
            </a:r>
            <a:r>
              <a:rPr lang="it-IT" dirty="0" err="1"/>
              <a:t>constraints</a:t>
            </a:r>
            <a:endParaRPr lang="it-IT" dirty="0"/>
          </a:p>
          <a:p>
            <a:pPr marL="285750" indent="-285750">
              <a:buFont typeface="Arial" panose="020B0604020202020204" pitchFamily="34" charset="0"/>
              <a:buChar char="•"/>
            </a:pPr>
            <a:r>
              <a:rPr lang="it-IT" dirty="0"/>
              <a:t>GA </a:t>
            </a:r>
            <a:r>
              <a:rPr lang="it-IT" dirty="0" err="1"/>
              <a:t>is</a:t>
            </a:r>
            <a:r>
              <a:rPr lang="it-IT" dirty="0"/>
              <a:t> </a:t>
            </a:r>
            <a:r>
              <a:rPr lang="it-IT" dirty="0" err="1"/>
              <a:t>suitable</a:t>
            </a:r>
            <a:r>
              <a:rPr lang="it-IT" dirty="0"/>
              <a:t> for solving multi-</a:t>
            </a:r>
            <a:r>
              <a:rPr lang="it-IT" dirty="0" err="1"/>
              <a:t>dimensional</a:t>
            </a:r>
            <a:r>
              <a:rPr lang="it-IT" dirty="0"/>
              <a:t> </a:t>
            </a:r>
            <a:r>
              <a:rPr lang="it-IT" dirty="0" err="1"/>
              <a:t>optimization</a:t>
            </a:r>
            <a:r>
              <a:rPr lang="it-IT" dirty="0"/>
              <a:t> </a:t>
            </a:r>
            <a:r>
              <a:rPr lang="it-IT" dirty="0" err="1"/>
              <a:t>problems</a:t>
            </a:r>
            <a:r>
              <a:rPr lang="it-IT" dirty="0"/>
              <a:t> </a:t>
            </a:r>
            <a:r>
              <a:rPr lang="it-IT" dirty="0" err="1"/>
              <a:t>without</a:t>
            </a:r>
            <a:r>
              <a:rPr lang="it-IT" dirty="0"/>
              <a:t> </a:t>
            </a:r>
            <a:r>
              <a:rPr lang="it-IT" dirty="0" err="1"/>
              <a:t>relying</a:t>
            </a:r>
            <a:r>
              <a:rPr lang="it-IT" dirty="0"/>
              <a:t> on </a:t>
            </a:r>
            <a:r>
              <a:rPr lang="it-IT" dirty="0" err="1"/>
              <a:t>gradient</a:t>
            </a:r>
            <a:r>
              <a:rPr lang="it-IT" dirty="0"/>
              <a:t> information, </a:t>
            </a:r>
            <a:r>
              <a:rPr lang="it-IT" dirty="0" err="1"/>
              <a:t>because</a:t>
            </a:r>
            <a:r>
              <a:rPr lang="it-IT" dirty="0"/>
              <a:t> </a:t>
            </a:r>
            <a:r>
              <a:rPr lang="it-IT" dirty="0" err="1"/>
              <a:t>uses</a:t>
            </a:r>
            <a:r>
              <a:rPr lang="it-IT" dirty="0"/>
              <a:t> a </a:t>
            </a:r>
            <a:r>
              <a:rPr lang="it-IT" dirty="0" err="1"/>
              <a:t>population</a:t>
            </a:r>
            <a:r>
              <a:rPr lang="it-IT" dirty="0"/>
              <a:t> </a:t>
            </a:r>
            <a:r>
              <a:rPr lang="it-IT" dirty="0" err="1"/>
              <a:t>based</a:t>
            </a:r>
            <a:r>
              <a:rPr lang="it-IT" dirty="0"/>
              <a:t> </a:t>
            </a:r>
            <a:r>
              <a:rPr lang="it-IT" dirty="0" err="1"/>
              <a:t>approach</a:t>
            </a:r>
            <a:r>
              <a:rPr lang="it-IT" dirty="0"/>
              <a:t>, </a:t>
            </a:r>
            <a:r>
              <a:rPr lang="it-IT" dirty="0" err="1"/>
              <a:t>as</a:t>
            </a:r>
            <a:r>
              <a:rPr lang="it-IT" dirty="0"/>
              <a:t> </a:t>
            </a:r>
            <a:r>
              <a:rPr lang="it-IT" dirty="0" err="1"/>
              <a:t>exact</a:t>
            </a:r>
            <a:r>
              <a:rPr lang="it-IT" dirty="0"/>
              <a:t> </a:t>
            </a:r>
            <a:r>
              <a:rPr lang="it-IT" dirty="0" err="1"/>
              <a:t>gradients</a:t>
            </a:r>
            <a:r>
              <a:rPr lang="it-IT" dirty="0"/>
              <a:t> can be </a:t>
            </a:r>
            <a:r>
              <a:rPr lang="it-IT" dirty="0" err="1"/>
              <a:t>challenging</a:t>
            </a:r>
            <a:r>
              <a:rPr lang="it-IT" dirty="0"/>
              <a:t> to compute</a:t>
            </a:r>
          </a:p>
          <a:p>
            <a:pPr marL="285750" indent="-285750">
              <a:buFont typeface="Arial" panose="020B0604020202020204" pitchFamily="34" charset="0"/>
              <a:buChar char="•"/>
            </a:pPr>
            <a:r>
              <a:rPr lang="it-IT" dirty="0" err="1"/>
              <a:t>Furthermore</a:t>
            </a:r>
            <a:r>
              <a:rPr lang="it-IT" dirty="0"/>
              <a:t>, </a:t>
            </a:r>
            <a:r>
              <a:rPr lang="it-IT" dirty="0" err="1"/>
              <a:t>is</a:t>
            </a:r>
            <a:r>
              <a:rPr lang="it-IT" dirty="0"/>
              <a:t> </a:t>
            </a:r>
            <a:r>
              <a:rPr lang="it-IT" dirty="0" err="1"/>
              <a:t>flexible</a:t>
            </a:r>
            <a:r>
              <a:rPr lang="it-IT" dirty="0"/>
              <a:t> in </a:t>
            </a:r>
            <a:r>
              <a:rPr lang="it-IT" dirty="0" err="1"/>
              <a:t>managing</a:t>
            </a:r>
            <a:r>
              <a:rPr lang="it-IT" dirty="0"/>
              <a:t> multiple </a:t>
            </a:r>
            <a:r>
              <a:rPr lang="it-IT" dirty="0" err="1"/>
              <a:t>objectives</a:t>
            </a:r>
            <a:r>
              <a:rPr lang="it-IT" dirty="0"/>
              <a:t> (in </a:t>
            </a:r>
            <a:r>
              <a:rPr lang="it-IT" dirty="0" err="1"/>
              <a:t>this</a:t>
            </a:r>
            <a:r>
              <a:rPr lang="it-IT" dirty="0"/>
              <a:t> case time and energy)</a:t>
            </a:r>
          </a:p>
          <a:p>
            <a:endParaRPr lang="it-IT" dirty="0"/>
          </a:p>
          <a:p>
            <a:endParaRPr lang="it-IT" dirty="0"/>
          </a:p>
          <a:p>
            <a:endParaRPr lang="it-IT" dirty="0"/>
          </a:p>
          <a:p>
            <a:pPr marL="285750" indent="-285750">
              <a:buFont typeface="Arial" panose="020B0604020202020204" pitchFamily="34" charset="0"/>
              <a:buChar char="•"/>
            </a:pPr>
            <a:r>
              <a:rPr lang="it-IT" dirty="0" err="1"/>
              <a:t>This</a:t>
            </a:r>
            <a:r>
              <a:rPr lang="it-IT" dirty="0"/>
              <a:t> </a:t>
            </a:r>
            <a:r>
              <a:rPr lang="it-IT" dirty="0" err="1"/>
              <a:t>approach</a:t>
            </a:r>
            <a:r>
              <a:rPr lang="it-IT" dirty="0"/>
              <a:t> can </a:t>
            </a:r>
            <a:r>
              <a:rPr lang="it-IT" dirty="0" err="1"/>
              <a:t>offer</a:t>
            </a:r>
            <a:r>
              <a:rPr lang="it-IT" dirty="0"/>
              <a:t> a good </a:t>
            </a:r>
            <a:r>
              <a:rPr lang="it-IT" dirty="0" err="1"/>
              <a:t>level</a:t>
            </a:r>
            <a:r>
              <a:rPr lang="it-IT" dirty="0"/>
              <a:t> of </a:t>
            </a:r>
            <a:r>
              <a:rPr lang="it-IT" dirty="0" err="1"/>
              <a:t>optimality</a:t>
            </a:r>
            <a:r>
              <a:rPr lang="it-IT" dirty="0"/>
              <a:t> </a:t>
            </a:r>
            <a:r>
              <a:rPr lang="it-IT" dirty="0" err="1"/>
              <a:t>compared</a:t>
            </a:r>
            <a:r>
              <a:rPr lang="it-IT" dirty="0"/>
              <a:t> to online and </a:t>
            </a:r>
            <a:r>
              <a:rPr lang="it-IT" dirty="0" err="1"/>
              <a:t>centralized</a:t>
            </a:r>
            <a:r>
              <a:rPr lang="it-IT" dirty="0"/>
              <a:t> </a:t>
            </a:r>
            <a:r>
              <a:rPr lang="it-IT" dirty="0" err="1"/>
              <a:t>methods</a:t>
            </a:r>
            <a:endParaRPr lang="it-IT" dirty="0"/>
          </a:p>
        </p:txBody>
      </p:sp>
    </p:spTree>
    <p:extLst>
      <p:ext uri="{BB962C8B-B14F-4D97-AF65-F5344CB8AC3E}">
        <p14:creationId xmlns:p14="http://schemas.microsoft.com/office/powerpoint/2010/main" val="3220053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D8B5656E-31DE-9C79-2A78-73A5CD0E7570}"/>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34F27203-C338-6850-8F4E-20E91E7319FF}"/>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Introduction</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sp>
        <p:nvSpPr>
          <p:cNvPr id="93" name="Google Shape;93;p2">
            <a:extLst>
              <a:ext uri="{FF2B5EF4-FFF2-40B4-BE49-F238E27FC236}">
                <a16:creationId xmlns:a16="http://schemas.microsoft.com/office/drawing/2014/main" id="{7118AD01-A2D3-7642-4B87-EEF254B68C7F}"/>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5</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3521E986-FEC8-1341-E8FC-2083E38D835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B2C2A09-CE43-79AA-9DEF-DC184ADF6F25}"/>
                  </a:ext>
                </a:extLst>
              </p:cNvPr>
              <p:cNvSpPr txBox="1"/>
              <p:nvPr/>
            </p:nvSpPr>
            <p:spPr>
              <a:xfrm>
                <a:off x="457200" y="1305534"/>
                <a:ext cx="7230139" cy="2862322"/>
              </a:xfrm>
              <a:prstGeom prst="rect">
                <a:avLst/>
              </a:prstGeom>
              <a:noFill/>
            </p:spPr>
            <p:txBody>
              <a:bodyPr wrap="square" rtlCol="0">
                <a:spAutoFit/>
              </a:bodyPr>
              <a:lstStyle/>
              <a:p>
                <a:pPr marL="285750" indent="-285750">
                  <a:buFont typeface="Arial" panose="020B0604020202020204" pitchFamily="34" charset="0"/>
                  <a:buChar char="•"/>
                </a:pPr>
                <a:r>
                  <a:rPr lang="it-IT" dirty="0"/>
                  <a:t>System of </a:t>
                </a:r>
                <a14:m>
                  <m:oMath xmlns:m="http://schemas.openxmlformats.org/officeDocument/2006/math">
                    <m:r>
                      <a:rPr lang="it-IT" i="1" dirty="0" smtClean="0">
                        <a:latin typeface="Cambria Math" panose="02040503050406030204" pitchFamily="18" charset="0"/>
                      </a:rPr>
                      <m:t>𝑛</m:t>
                    </m:r>
                  </m:oMath>
                </a14:m>
                <a:r>
                  <a:rPr lang="it-IT" dirty="0"/>
                  <a:t> </a:t>
                </a:r>
                <a:r>
                  <a:rPr lang="it-IT" dirty="0" err="1"/>
                  <a:t>robots</a:t>
                </a:r>
                <a:endParaRPr lang="it-IT" dirty="0"/>
              </a:p>
              <a:p>
                <a:pPr marL="285750" indent="-285750">
                  <a:buFont typeface="Arial" panose="020B0604020202020204" pitchFamily="34" charset="0"/>
                  <a:buChar char="•"/>
                </a:pPr>
                <a:r>
                  <a:rPr lang="it-IT" dirty="0"/>
                  <a:t>With </a:t>
                </a:r>
                <a14:m>
                  <m:oMath xmlns:m="http://schemas.openxmlformats.org/officeDocument/2006/math">
                    <m:r>
                      <a:rPr lang="it-IT" i="1" dirty="0" smtClean="0">
                        <a:latin typeface="Cambria Math" panose="02040503050406030204" pitchFamily="18" charset="0"/>
                      </a:rPr>
                      <m:t>𝑛</m:t>
                    </m:r>
                  </m:oMath>
                </a14:m>
                <a:r>
                  <a:rPr lang="it-IT" dirty="0"/>
                  <a:t> </a:t>
                </a:r>
                <a:r>
                  <a:rPr lang="it-IT" dirty="0" err="1"/>
                  <a:t>paths</a:t>
                </a:r>
                <a:r>
                  <a:rPr lang="it-IT" dirty="0"/>
                  <a:t> </a:t>
                </a:r>
                <a:r>
                  <a:rPr lang="it-IT" dirty="0" err="1"/>
                  <a:t>produced</a:t>
                </a:r>
                <a:r>
                  <a:rPr lang="it-IT" dirty="0"/>
                  <a:t> </a:t>
                </a:r>
                <a:r>
                  <a:rPr lang="it-IT" dirty="0" err="1"/>
                  <a:t>through</a:t>
                </a:r>
                <a:r>
                  <a:rPr lang="it-IT" dirty="0"/>
                  <a:t> the CDT-RRT*</a:t>
                </a:r>
              </a:p>
              <a:p>
                <a:pPr marL="285750" indent="-285750">
                  <a:buFont typeface="Arial" panose="020B0604020202020204" pitchFamily="34" charset="0"/>
                  <a:buChar char="•"/>
                </a:pPr>
                <a:r>
                  <a:rPr lang="it-IT" dirty="0"/>
                  <a:t>With </a:t>
                </a:r>
                <a14:m>
                  <m:oMath xmlns:m="http://schemas.openxmlformats.org/officeDocument/2006/math">
                    <m:r>
                      <a:rPr lang="it-IT" i="1" dirty="0" smtClean="0">
                        <a:latin typeface="Cambria Math" panose="02040503050406030204" pitchFamily="18" charset="0"/>
                      </a:rPr>
                      <m:t>𝑛</m:t>
                    </m:r>
                  </m:oMath>
                </a14:m>
                <a:r>
                  <a:rPr lang="it-IT" dirty="0"/>
                  <a:t> </a:t>
                </a:r>
                <a:r>
                  <a:rPr lang="it-IT" dirty="0" err="1"/>
                  <a:t>trajectories</a:t>
                </a:r>
                <a:r>
                  <a:rPr lang="it-IT" dirty="0"/>
                  <a:t> </a:t>
                </a:r>
                <a:r>
                  <a:rPr lang="it-IT" dirty="0" err="1"/>
                  <a:t>associated</a:t>
                </a:r>
                <a:r>
                  <a:rPr lang="it-IT" dirty="0"/>
                  <a:t> to </a:t>
                </a:r>
                <a:r>
                  <a:rPr lang="it-IT" dirty="0" err="1"/>
                  <a:t>each</a:t>
                </a:r>
                <a:r>
                  <a:rPr lang="it-IT" dirty="0"/>
                  <a:t> of the n </a:t>
                </a:r>
                <a:r>
                  <a:rPr lang="it-IT" dirty="0" err="1"/>
                  <a:t>paths</a:t>
                </a:r>
                <a:endParaRPr lang="it-IT" dirty="0"/>
              </a:p>
              <a:p>
                <a:pPr marL="285750" indent="-285750">
                  <a:buFont typeface="Arial" panose="020B0604020202020204" pitchFamily="34" charset="0"/>
                  <a:buChar char="•"/>
                </a:pPr>
                <a:r>
                  <a:rPr lang="it-IT" dirty="0" err="1"/>
                  <a:t>Kinematic</a:t>
                </a:r>
                <a:r>
                  <a:rPr lang="it-IT" dirty="0"/>
                  <a:t> </a:t>
                </a:r>
                <a:r>
                  <a:rPr lang="it-IT" dirty="0" err="1"/>
                  <a:t>constraints</a:t>
                </a:r>
                <a:r>
                  <a:rPr lang="it-IT" dirty="0"/>
                  <a:t>: </a:t>
                </a:r>
                <a:r>
                  <a:rPr lang="it-IT" dirty="0" err="1"/>
                  <a:t>velocity</a:t>
                </a:r>
                <a:r>
                  <a:rPr lang="it-IT" dirty="0"/>
                  <a:t> and </a:t>
                </a:r>
                <a:r>
                  <a:rPr lang="it-IT" dirty="0" err="1"/>
                  <a:t>acceleration</a:t>
                </a: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Definition of </a:t>
                </a:r>
                <a:r>
                  <a:rPr lang="it-IT" dirty="0" err="1"/>
                  <a:t>collision</a:t>
                </a:r>
                <a:r>
                  <a:rPr lang="it-IT" dirty="0"/>
                  <a:t> </a:t>
                </a:r>
                <a:r>
                  <a:rPr lang="it-IT" dirty="0" err="1"/>
                  <a:t>between</a:t>
                </a:r>
                <a:r>
                  <a:rPr lang="it-IT" dirty="0"/>
                  <a:t> </a:t>
                </a:r>
                <a:r>
                  <a:rPr lang="it-IT" dirty="0" err="1"/>
                  <a:t>any</a:t>
                </a:r>
                <a:r>
                  <a:rPr lang="it-IT" dirty="0"/>
                  <a:t> </a:t>
                </a:r>
                <a:r>
                  <a:rPr lang="it-IT" dirty="0" err="1"/>
                  <a:t>two</a:t>
                </a:r>
                <a:r>
                  <a:rPr lang="it-IT" dirty="0"/>
                  <a:t> </a:t>
                </a:r>
                <a:r>
                  <a:rPr lang="it-IT" dirty="0" err="1"/>
                  <a:t>robots</a:t>
                </a:r>
                <a:r>
                  <a:rPr lang="it-IT" dirty="0"/>
                  <a:t>:</a:t>
                </a:r>
              </a:p>
              <a:p>
                <a:pPr marL="285750" indent="-285750">
                  <a:buFont typeface="Arial" panose="020B0604020202020204" pitchFamily="34" charset="0"/>
                  <a:buChar char="•"/>
                </a:pPr>
                <a:endParaRPr lang="it-IT" dirty="0"/>
              </a:p>
            </p:txBody>
          </p:sp>
        </mc:Choice>
        <mc:Fallback xmlns="">
          <p:sp>
            <p:nvSpPr>
              <p:cNvPr id="3" name="CasellaDiTesto 2">
                <a:extLst>
                  <a:ext uri="{FF2B5EF4-FFF2-40B4-BE49-F238E27FC236}">
                    <a16:creationId xmlns:a16="http://schemas.microsoft.com/office/drawing/2014/main" id="{8B2C2A09-CE43-79AA-9DEF-DC184ADF6F25}"/>
                  </a:ext>
                </a:extLst>
              </p:cNvPr>
              <p:cNvSpPr txBox="1">
                <a:spLocks noRot="1" noChangeAspect="1" noMove="1" noResize="1" noEditPoints="1" noAdjustHandles="1" noChangeArrowheads="1" noChangeShapeType="1" noTextEdit="1"/>
              </p:cNvSpPr>
              <p:nvPr/>
            </p:nvSpPr>
            <p:spPr>
              <a:xfrm>
                <a:off x="457200" y="1305534"/>
                <a:ext cx="7230139" cy="2862322"/>
              </a:xfrm>
              <a:prstGeom prst="rect">
                <a:avLst/>
              </a:prstGeom>
              <a:blipFill>
                <a:blip r:embed="rId3"/>
                <a:stretch>
                  <a:fillRect l="-506" t="-851"/>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DB82E9C0-9BAF-D42D-D7F7-A0A45A849EA1}"/>
              </a:ext>
            </a:extLst>
          </p:cNvPr>
          <p:cNvPicPr>
            <a:picLocks noChangeAspect="1"/>
          </p:cNvPicPr>
          <p:nvPr/>
        </p:nvPicPr>
        <p:blipFill>
          <a:blip r:embed="rId4"/>
          <a:stretch>
            <a:fillRect/>
          </a:stretch>
        </p:blipFill>
        <p:spPr>
          <a:xfrm>
            <a:off x="796884" y="2588911"/>
            <a:ext cx="1638529" cy="838317"/>
          </a:xfrm>
          <a:prstGeom prst="rect">
            <a:avLst/>
          </a:prstGeom>
        </p:spPr>
      </p:pic>
      <p:pic>
        <p:nvPicPr>
          <p:cNvPr id="7" name="Immagine 6">
            <a:extLst>
              <a:ext uri="{FF2B5EF4-FFF2-40B4-BE49-F238E27FC236}">
                <a16:creationId xmlns:a16="http://schemas.microsoft.com/office/drawing/2014/main" id="{20C5283B-4095-D39F-AD6E-71824EE460CA}"/>
              </a:ext>
            </a:extLst>
          </p:cNvPr>
          <p:cNvPicPr>
            <a:picLocks noChangeAspect="1"/>
          </p:cNvPicPr>
          <p:nvPr/>
        </p:nvPicPr>
        <p:blipFill>
          <a:blip r:embed="rId5"/>
          <a:stretch>
            <a:fillRect/>
          </a:stretch>
        </p:blipFill>
        <p:spPr>
          <a:xfrm>
            <a:off x="796883" y="4027703"/>
            <a:ext cx="2259919" cy="1281487"/>
          </a:xfrm>
          <a:prstGeom prst="rect">
            <a:avLst/>
          </a:prstGeom>
        </p:spPr>
      </p:pic>
    </p:spTree>
    <p:extLst>
      <p:ext uri="{BB962C8B-B14F-4D97-AF65-F5344CB8AC3E}">
        <p14:creationId xmlns:p14="http://schemas.microsoft.com/office/powerpoint/2010/main" val="3960622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E2FDB08A-06AB-1EC4-814E-124B1D1BA995}"/>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60101288-E549-F926-ECE5-F47EE8243984}"/>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Problem</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statement</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sp>
        <p:nvSpPr>
          <p:cNvPr id="93" name="Google Shape;93;p2">
            <a:extLst>
              <a:ext uri="{FF2B5EF4-FFF2-40B4-BE49-F238E27FC236}">
                <a16:creationId xmlns:a16="http://schemas.microsoft.com/office/drawing/2014/main" id="{DE7BA29C-9508-D585-9219-14916B6FD5A4}"/>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6</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3DC3A1B7-9503-F5FF-7050-B3FB78D7560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CasellaDiTesto 2">
            <a:extLst>
              <a:ext uri="{FF2B5EF4-FFF2-40B4-BE49-F238E27FC236}">
                <a16:creationId xmlns:a16="http://schemas.microsoft.com/office/drawing/2014/main" id="{2BB8D3B5-F7E8-4B81-4BD3-185029F76F4A}"/>
              </a:ext>
            </a:extLst>
          </p:cNvPr>
          <p:cNvSpPr txBox="1"/>
          <p:nvPr/>
        </p:nvSpPr>
        <p:spPr>
          <a:xfrm>
            <a:off x="457200" y="1305534"/>
            <a:ext cx="6928884" cy="2308324"/>
          </a:xfrm>
          <a:prstGeom prst="rect">
            <a:avLst/>
          </a:prstGeom>
          <a:noFill/>
        </p:spPr>
        <p:txBody>
          <a:bodyPr wrap="square" rtlCol="0">
            <a:spAutoFit/>
          </a:bodyPr>
          <a:lstStyle/>
          <a:p>
            <a:pPr marL="342900" indent="-342900">
              <a:buFont typeface="+mj-lt"/>
              <a:buAutoNum type="arabicPeriod"/>
            </a:pPr>
            <a:r>
              <a:rPr lang="en-US" dirty="0"/>
              <a:t>The algorithm must ensure that the robots respect the</a:t>
            </a:r>
            <a:r>
              <a:rPr lang="en-US" b="1" dirty="0"/>
              <a:t> safety margin </a:t>
            </a:r>
            <a:r>
              <a:rPr lang="en-US" dirty="0"/>
              <a:t>during their movement by </a:t>
            </a:r>
            <a:r>
              <a:rPr lang="en-US" b="1" dirty="0"/>
              <a:t>modifying their velocities based on their kinematic constraints</a:t>
            </a:r>
            <a:r>
              <a:rPr lang="en-US" dirty="0"/>
              <a:t>.</a:t>
            </a:r>
          </a:p>
          <a:p>
            <a:pPr marL="342900" indent="-342900">
              <a:buFont typeface="+mj-lt"/>
              <a:buAutoNum type="arabicPeriod"/>
            </a:pPr>
            <a:endParaRPr lang="en-US" dirty="0"/>
          </a:p>
          <a:p>
            <a:pPr marL="342900" indent="-342900">
              <a:buFont typeface="+mj-lt"/>
              <a:buAutoNum type="arabicPeriod"/>
            </a:pPr>
            <a:r>
              <a:rPr lang="en-US" dirty="0"/>
              <a:t>The optimization must balance </a:t>
            </a:r>
            <a:r>
              <a:rPr lang="en-US" b="1" dirty="0"/>
              <a:t>multiple objectives</a:t>
            </a:r>
            <a:r>
              <a:rPr lang="en-US" dirty="0"/>
              <a:t>, including:</a:t>
            </a:r>
          </a:p>
          <a:p>
            <a:pPr marL="800100" lvl="1" indent="-342900">
              <a:buFont typeface="+mj-lt"/>
              <a:buAutoNum type="arabicPeriod"/>
            </a:pPr>
            <a:r>
              <a:rPr lang="en-US" dirty="0"/>
              <a:t>Minimizing total travel time</a:t>
            </a:r>
          </a:p>
          <a:p>
            <a:pPr marL="800100" lvl="1" indent="-342900">
              <a:buFont typeface="+mj-lt"/>
              <a:buAutoNum type="arabicPeriod"/>
            </a:pPr>
            <a:r>
              <a:rPr lang="en-US" dirty="0"/>
              <a:t>Minimizing energy consumption</a:t>
            </a:r>
          </a:p>
          <a:p>
            <a:pPr marL="800100" lvl="1" indent="-342900">
              <a:buFont typeface="+mj-lt"/>
              <a:buAutoNum type="arabicPeriod"/>
            </a:pPr>
            <a:r>
              <a:rPr lang="en-US" dirty="0"/>
              <a:t>Ensuring a safety margin between the robots during motion</a:t>
            </a:r>
          </a:p>
        </p:txBody>
      </p:sp>
    </p:spTree>
    <p:extLst>
      <p:ext uri="{BB962C8B-B14F-4D97-AF65-F5344CB8AC3E}">
        <p14:creationId xmlns:p14="http://schemas.microsoft.com/office/powerpoint/2010/main" val="273204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4D54C97B-BC6B-161F-28E9-E200ED15E6C8}"/>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94F1C3BA-9A14-6B71-A18C-47AA637F9CB4}"/>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Trajectory</a:t>
            </a:r>
            <a:r>
              <a:rPr lang="it-IT" sz="4000" b="1" dirty="0">
                <a:solidFill>
                  <a:srgbClr val="009DE0"/>
                </a:solidFill>
                <a:latin typeface="+mj-lt"/>
                <a:ea typeface="Calibri" panose="020F0502020204030204" pitchFamily="34" charset="0"/>
                <a:cs typeface="Calibri" panose="020F0502020204030204" pitchFamily="34" charset="0"/>
                <a:sym typeface="Play"/>
              </a:rPr>
              <a:t> generation</a:t>
            </a:r>
          </a:p>
        </p:txBody>
      </p:sp>
      <p:sp>
        <p:nvSpPr>
          <p:cNvPr id="93" name="Google Shape;93;p2">
            <a:extLst>
              <a:ext uri="{FF2B5EF4-FFF2-40B4-BE49-F238E27FC236}">
                <a16:creationId xmlns:a16="http://schemas.microsoft.com/office/drawing/2014/main" id="{FC51A1E5-60E1-3217-1659-2EDC6B4147F9}"/>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7</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626DFD87-7724-0688-1B11-BB513D76350D}"/>
              </a:ext>
            </a:extLst>
          </p:cNvPr>
          <p:cNvSpPr>
            <a:spLocks noChangeAspect="1" noChangeArrowheads="1"/>
          </p:cNvSpPr>
          <p:nvPr/>
        </p:nvSpPr>
        <p:spPr bwMode="auto">
          <a:xfrm>
            <a:off x="5922356" y="3402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CasellaDiTesto 2">
            <a:extLst>
              <a:ext uri="{FF2B5EF4-FFF2-40B4-BE49-F238E27FC236}">
                <a16:creationId xmlns:a16="http://schemas.microsoft.com/office/drawing/2014/main" id="{77ECAA40-7653-FE85-72E1-1C0DB03DDC19}"/>
              </a:ext>
            </a:extLst>
          </p:cNvPr>
          <p:cNvSpPr txBox="1"/>
          <p:nvPr/>
        </p:nvSpPr>
        <p:spPr>
          <a:xfrm>
            <a:off x="2812332" y="132714"/>
            <a:ext cx="6829647" cy="2585323"/>
          </a:xfrm>
          <a:prstGeom prst="rect">
            <a:avLst/>
          </a:prstGeom>
          <a:noFill/>
        </p:spPr>
        <p:txBody>
          <a:bodyPr wrap="square" rtlCol="0">
            <a:spAutoFit/>
          </a:body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6" name="Immagine 5">
            <a:extLst>
              <a:ext uri="{FF2B5EF4-FFF2-40B4-BE49-F238E27FC236}">
                <a16:creationId xmlns:a16="http://schemas.microsoft.com/office/drawing/2014/main" id="{7318EE99-1E3B-F218-2BDA-8C0382A77699}"/>
              </a:ext>
            </a:extLst>
          </p:cNvPr>
          <p:cNvPicPr>
            <a:picLocks noChangeAspect="1"/>
          </p:cNvPicPr>
          <p:nvPr/>
        </p:nvPicPr>
        <p:blipFill>
          <a:blip r:embed="rId3"/>
          <a:stretch>
            <a:fillRect/>
          </a:stretch>
        </p:blipFill>
        <p:spPr>
          <a:xfrm>
            <a:off x="4557103" y="1156851"/>
            <a:ext cx="2729744" cy="2174463"/>
          </a:xfrm>
          <a:prstGeom prst="rect">
            <a:avLst/>
          </a:prstGeom>
        </p:spPr>
      </p:pic>
      <p:pic>
        <p:nvPicPr>
          <p:cNvPr id="9" name="Immagine 8">
            <a:extLst>
              <a:ext uri="{FF2B5EF4-FFF2-40B4-BE49-F238E27FC236}">
                <a16:creationId xmlns:a16="http://schemas.microsoft.com/office/drawing/2014/main" id="{1125BEE4-E396-BB15-15B9-44609CE04FBA}"/>
              </a:ext>
            </a:extLst>
          </p:cNvPr>
          <p:cNvPicPr>
            <a:picLocks noChangeAspect="1"/>
          </p:cNvPicPr>
          <p:nvPr/>
        </p:nvPicPr>
        <p:blipFill>
          <a:blip r:embed="rId4"/>
          <a:stretch>
            <a:fillRect/>
          </a:stretch>
        </p:blipFill>
        <p:spPr>
          <a:xfrm>
            <a:off x="1014154" y="2751293"/>
            <a:ext cx="2402645" cy="1911014"/>
          </a:xfrm>
          <a:prstGeom prst="rect">
            <a:avLst/>
          </a:prstGeom>
        </p:spPr>
      </p:pic>
      <p:pic>
        <p:nvPicPr>
          <p:cNvPr id="10" name="Immagine 9">
            <a:extLst>
              <a:ext uri="{FF2B5EF4-FFF2-40B4-BE49-F238E27FC236}">
                <a16:creationId xmlns:a16="http://schemas.microsoft.com/office/drawing/2014/main" id="{312C7FB6-0D5B-48C3-9552-23ECA61195D5}"/>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4720652" y="3597372"/>
            <a:ext cx="2402645" cy="1955094"/>
          </a:xfrm>
          <a:prstGeom prst="rect">
            <a:avLst/>
          </a:prstGeom>
        </p:spPr>
      </p:pic>
      <p:pic>
        <p:nvPicPr>
          <p:cNvPr id="11" name="Immagine 10">
            <a:extLst>
              <a:ext uri="{FF2B5EF4-FFF2-40B4-BE49-F238E27FC236}">
                <a16:creationId xmlns:a16="http://schemas.microsoft.com/office/drawing/2014/main" id="{9DA5761C-F54B-387C-A9F5-1BBAC35FD5F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8325001" y="2751293"/>
            <a:ext cx="2416496" cy="1955094"/>
          </a:xfrm>
          <a:prstGeom prst="rect">
            <a:avLst/>
          </a:prstGeom>
        </p:spPr>
      </p:pic>
      <p:sp>
        <p:nvSpPr>
          <p:cNvPr id="12" name="CasellaDiTesto 11">
            <a:extLst>
              <a:ext uri="{FF2B5EF4-FFF2-40B4-BE49-F238E27FC236}">
                <a16:creationId xmlns:a16="http://schemas.microsoft.com/office/drawing/2014/main" id="{538550A6-9BE3-40E9-6773-F8EB9D35494F}"/>
              </a:ext>
            </a:extLst>
          </p:cNvPr>
          <p:cNvSpPr txBox="1"/>
          <p:nvPr/>
        </p:nvSpPr>
        <p:spPr>
          <a:xfrm>
            <a:off x="1014154" y="4706387"/>
            <a:ext cx="3427228"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Continuous function</a:t>
            </a:r>
          </a:p>
          <a:p>
            <a:pPr marL="285750" indent="-285750">
              <a:buFont typeface="Arial" panose="020B0604020202020204" pitchFamily="34" charset="0"/>
              <a:buChar char="•"/>
            </a:pPr>
            <a:r>
              <a:rPr lang="en-US" dirty="0"/>
              <a:t>First derivative is not continuous</a:t>
            </a:r>
          </a:p>
        </p:txBody>
      </p:sp>
      <p:sp>
        <p:nvSpPr>
          <p:cNvPr id="13" name="CasellaDiTesto 12">
            <a:extLst>
              <a:ext uri="{FF2B5EF4-FFF2-40B4-BE49-F238E27FC236}">
                <a16:creationId xmlns:a16="http://schemas.microsoft.com/office/drawing/2014/main" id="{CE5B363C-F0A6-ECEE-37C6-BA2AE13CC6EE}"/>
              </a:ext>
            </a:extLst>
          </p:cNvPr>
          <p:cNvSpPr txBox="1"/>
          <p:nvPr/>
        </p:nvSpPr>
        <p:spPr>
          <a:xfrm>
            <a:off x="4720652" y="5572899"/>
            <a:ext cx="342722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Continuous function</a:t>
            </a:r>
          </a:p>
          <a:p>
            <a:pPr marL="285750" indent="-285750">
              <a:buFont typeface="Arial" panose="020B0604020202020204" pitchFamily="34" charset="0"/>
              <a:buChar char="•"/>
            </a:pPr>
            <a:r>
              <a:rPr lang="en-US" dirty="0"/>
              <a:t>First and second derivative are also continuous</a:t>
            </a:r>
          </a:p>
          <a:p>
            <a:pPr marL="285750" indent="-285750">
              <a:buFont typeface="Arial" panose="020B0604020202020204" pitchFamily="34" charset="0"/>
              <a:buChar char="•"/>
            </a:pPr>
            <a:r>
              <a:rPr lang="en-US" dirty="0"/>
              <a:t>Too much overshooting</a:t>
            </a:r>
          </a:p>
        </p:txBody>
      </p:sp>
      <p:sp>
        <p:nvSpPr>
          <p:cNvPr id="14" name="CasellaDiTesto 13">
            <a:extLst>
              <a:ext uri="{FF2B5EF4-FFF2-40B4-BE49-F238E27FC236}">
                <a16:creationId xmlns:a16="http://schemas.microsoft.com/office/drawing/2014/main" id="{7E007ADF-CE65-89A9-C2B1-08CE69A325CC}"/>
              </a:ext>
            </a:extLst>
          </p:cNvPr>
          <p:cNvSpPr txBox="1"/>
          <p:nvPr/>
        </p:nvSpPr>
        <p:spPr>
          <a:xfrm>
            <a:off x="8325001" y="4780814"/>
            <a:ext cx="342722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Continuous function</a:t>
            </a:r>
          </a:p>
          <a:p>
            <a:pPr marL="285750" indent="-285750">
              <a:buFont typeface="Arial" panose="020B0604020202020204" pitchFamily="34" charset="0"/>
              <a:buChar char="•"/>
            </a:pPr>
            <a:r>
              <a:rPr lang="en-US" dirty="0"/>
              <a:t>First derivative continuous</a:t>
            </a:r>
          </a:p>
          <a:p>
            <a:pPr marL="285750" indent="-285750">
              <a:buFont typeface="Arial" panose="020B0604020202020204" pitchFamily="34" charset="0"/>
              <a:buChar char="•"/>
            </a:pPr>
            <a:r>
              <a:rPr lang="en-US" dirty="0"/>
              <a:t>Second derivative is not continuous</a:t>
            </a:r>
          </a:p>
          <a:p>
            <a:pPr marL="285750" indent="-285750">
              <a:buFont typeface="Arial" panose="020B0604020202020204" pitchFamily="34" charset="0"/>
              <a:buChar char="•"/>
            </a:pPr>
            <a:r>
              <a:rPr lang="en-US" dirty="0"/>
              <a:t>Avoids overshooting</a:t>
            </a:r>
          </a:p>
        </p:txBody>
      </p:sp>
      <p:pic>
        <p:nvPicPr>
          <p:cNvPr id="5" name="Elemento grafico 4" descr="Guida con riempimento a tinta unita">
            <a:extLst>
              <a:ext uri="{FF2B5EF4-FFF2-40B4-BE49-F238E27FC236}">
                <a16:creationId xmlns:a16="http://schemas.microsoft.com/office/drawing/2014/main" id="{BA952301-A832-A3A8-56D6-E6D34A7792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74418" y="1265158"/>
            <a:ext cx="914400" cy="914400"/>
          </a:xfrm>
          <a:prstGeom prst="rect">
            <a:avLst/>
          </a:prstGeom>
        </p:spPr>
      </p:pic>
    </p:spTree>
    <p:extLst>
      <p:ext uri="{BB962C8B-B14F-4D97-AF65-F5344CB8AC3E}">
        <p14:creationId xmlns:p14="http://schemas.microsoft.com/office/powerpoint/2010/main" val="3066214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ECD56312-EB13-84D5-E678-0529E0E5B8AD}"/>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5ACDC35B-BB9A-B743-C44E-BBA84E31E500}"/>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Trajectory</a:t>
            </a:r>
            <a:r>
              <a:rPr lang="it-IT" sz="4000" b="1" dirty="0">
                <a:solidFill>
                  <a:srgbClr val="009DE0"/>
                </a:solidFill>
                <a:latin typeface="+mj-lt"/>
                <a:ea typeface="Calibri" panose="020F0502020204030204" pitchFamily="34" charset="0"/>
                <a:cs typeface="Calibri" panose="020F0502020204030204" pitchFamily="34" charset="0"/>
                <a:sym typeface="Play"/>
              </a:rPr>
              <a:t> generation</a:t>
            </a:r>
          </a:p>
        </p:txBody>
      </p:sp>
      <p:sp>
        <p:nvSpPr>
          <p:cNvPr id="93" name="Google Shape;93;p2">
            <a:extLst>
              <a:ext uri="{FF2B5EF4-FFF2-40B4-BE49-F238E27FC236}">
                <a16:creationId xmlns:a16="http://schemas.microsoft.com/office/drawing/2014/main" id="{E6D4DA2C-BB3E-102F-00A8-148407AE38DA}"/>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8</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3363D93F-2B55-F92E-EC02-5ED2734DA9A0}"/>
              </a:ext>
            </a:extLst>
          </p:cNvPr>
          <p:cNvSpPr>
            <a:spLocks noChangeAspect="1" noChangeArrowheads="1"/>
          </p:cNvSpPr>
          <p:nvPr/>
        </p:nvSpPr>
        <p:spPr bwMode="auto">
          <a:xfrm>
            <a:off x="5922356" y="3402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 name="CasellaDiTesto 2">
            <a:extLst>
              <a:ext uri="{FF2B5EF4-FFF2-40B4-BE49-F238E27FC236}">
                <a16:creationId xmlns:a16="http://schemas.microsoft.com/office/drawing/2014/main" id="{C3108206-E04D-7A58-98BE-419A3F4A7316}"/>
              </a:ext>
            </a:extLst>
          </p:cNvPr>
          <p:cNvSpPr txBox="1"/>
          <p:nvPr/>
        </p:nvSpPr>
        <p:spPr>
          <a:xfrm>
            <a:off x="457200" y="1305534"/>
            <a:ext cx="6829647" cy="2585323"/>
          </a:xfrm>
          <a:prstGeom prst="rect">
            <a:avLst/>
          </a:prstGeom>
          <a:noFill/>
        </p:spPr>
        <p:txBody>
          <a:bodyPr wrap="square" rtlCol="0">
            <a:spAutoFit/>
          </a:bodyPr>
          <a:lstStyle/>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p:txBody>
      </p:sp>
      <p:pic>
        <p:nvPicPr>
          <p:cNvPr id="16" name="Immagine 15">
            <a:extLst>
              <a:ext uri="{FF2B5EF4-FFF2-40B4-BE49-F238E27FC236}">
                <a16:creationId xmlns:a16="http://schemas.microsoft.com/office/drawing/2014/main" id="{9A095B8E-2B93-1CAD-6CF6-D3D14D1B4E3D}"/>
              </a:ext>
            </a:extLst>
          </p:cNvPr>
          <p:cNvPicPr>
            <a:picLocks noChangeAspect="1"/>
          </p:cNvPicPr>
          <p:nvPr/>
        </p:nvPicPr>
        <p:blipFill>
          <a:blip r:embed="rId3"/>
          <a:stretch>
            <a:fillRect/>
          </a:stretch>
        </p:blipFill>
        <p:spPr>
          <a:xfrm>
            <a:off x="948612" y="1644032"/>
            <a:ext cx="5147388" cy="4125536"/>
          </a:xfrm>
          <a:prstGeom prst="rect">
            <a:avLst/>
          </a:prstGeom>
        </p:spPr>
      </p:pic>
      <p:pic>
        <p:nvPicPr>
          <p:cNvPr id="18" name="Immagine 17">
            <a:extLst>
              <a:ext uri="{FF2B5EF4-FFF2-40B4-BE49-F238E27FC236}">
                <a16:creationId xmlns:a16="http://schemas.microsoft.com/office/drawing/2014/main" id="{64B90FC6-D6FD-3542-AADA-66BC92E69590}"/>
              </a:ext>
            </a:extLst>
          </p:cNvPr>
          <p:cNvPicPr>
            <a:picLocks noChangeAspect="1"/>
          </p:cNvPicPr>
          <p:nvPr/>
        </p:nvPicPr>
        <p:blipFill>
          <a:blip r:embed="rId4"/>
          <a:stretch>
            <a:fillRect/>
          </a:stretch>
        </p:blipFill>
        <p:spPr>
          <a:xfrm>
            <a:off x="6515371" y="1522326"/>
            <a:ext cx="5219429" cy="4125537"/>
          </a:xfrm>
          <a:prstGeom prst="rect">
            <a:avLst/>
          </a:prstGeom>
        </p:spPr>
      </p:pic>
    </p:spTree>
    <p:extLst>
      <p:ext uri="{BB962C8B-B14F-4D97-AF65-F5344CB8AC3E}">
        <p14:creationId xmlns:p14="http://schemas.microsoft.com/office/powerpoint/2010/main" val="141410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0FBD53C5-138D-1035-06F7-0BF98A27FA3A}"/>
            </a:ext>
          </a:extLst>
        </p:cNvPr>
        <p:cNvGrpSpPr/>
        <p:nvPr/>
      </p:nvGrpSpPr>
      <p:grpSpPr>
        <a:xfrm>
          <a:off x="0" y="0"/>
          <a:ext cx="0" cy="0"/>
          <a:chOff x="0" y="0"/>
          <a:chExt cx="0" cy="0"/>
        </a:xfrm>
      </p:grpSpPr>
      <p:sp>
        <p:nvSpPr>
          <p:cNvPr id="92" name="Google Shape;92;p2">
            <a:extLst>
              <a:ext uri="{FF2B5EF4-FFF2-40B4-BE49-F238E27FC236}">
                <a16:creationId xmlns:a16="http://schemas.microsoft.com/office/drawing/2014/main" id="{47866D67-5553-8CF9-CD59-221E75F8F68D}"/>
              </a:ext>
            </a:extLst>
          </p:cNvPr>
          <p:cNvSpPr txBox="1"/>
          <p:nvPr/>
        </p:nvSpPr>
        <p:spPr>
          <a:xfrm>
            <a:off x="457200" y="360027"/>
            <a:ext cx="11495400" cy="849300"/>
          </a:xfrm>
          <a:prstGeom prst="rect">
            <a:avLst/>
          </a:prstGeom>
          <a:noFill/>
          <a:ln>
            <a:noFill/>
          </a:ln>
        </p:spPr>
        <p:txBody>
          <a:bodyPr spcFirstLastPara="1" wrap="square" lIns="91425" tIns="45700" rIns="91425" bIns="45700" anchor="ctr" anchorCtr="0">
            <a:noAutofit/>
          </a:bodyPr>
          <a:lstStyle/>
          <a:p>
            <a:pPr lvl="0" eaLnBrk="0" fontAlgn="base" hangingPunct="0">
              <a:spcBef>
                <a:spcPct val="0"/>
              </a:spcBef>
              <a:spcAft>
                <a:spcPct val="0"/>
              </a:spcAft>
            </a:pPr>
            <a:r>
              <a:rPr lang="it-IT" sz="4000" b="1" dirty="0" err="1">
                <a:solidFill>
                  <a:srgbClr val="009DE0"/>
                </a:solidFill>
                <a:latin typeface="+mj-lt"/>
                <a:ea typeface="Calibri" panose="020F0502020204030204" pitchFamily="34" charset="0"/>
                <a:cs typeface="Calibri" panose="020F0502020204030204" pitchFamily="34" charset="0"/>
                <a:sym typeface="Play"/>
              </a:rPr>
              <a:t>Proposed</a:t>
            </a:r>
            <a:r>
              <a:rPr lang="it-IT" sz="4000" b="1" dirty="0">
                <a:solidFill>
                  <a:srgbClr val="009DE0"/>
                </a:solidFill>
                <a:latin typeface="+mj-lt"/>
                <a:ea typeface="Calibri" panose="020F0502020204030204" pitchFamily="34" charset="0"/>
                <a:cs typeface="Calibri" panose="020F0502020204030204" pitchFamily="34" charset="0"/>
                <a:sym typeface="Play"/>
              </a:rPr>
              <a:t> </a:t>
            </a:r>
            <a:r>
              <a:rPr lang="it-IT" sz="4000" b="1" dirty="0" err="1">
                <a:solidFill>
                  <a:srgbClr val="009DE0"/>
                </a:solidFill>
                <a:latin typeface="+mj-lt"/>
                <a:ea typeface="Calibri" panose="020F0502020204030204" pitchFamily="34" charset="0"/>
                <a:cs typeface="Calibri" panose="020F0502020204030204" pitchFamily="34" charset="0"/>
                <a:sym typeface="Play"/>
              </a:rPr>
              <a:t>approaches</a:t>
            </a:r>
            <a:endParaRPr lang="it-IT" sz="4000" b="1" dirty="0">
              <a:solidFill>
                <a:srgbClr val="009DE0"/>
              </a:solidFill>
              <a:latin typeface="+mj-lt"/>
              <a:ea typeface="Calibri" panose="020F0502020204030204" pitchFamily="34" charset="0"/>
              <a:cs typeface="Calibri" panose="020F0502020204030204" pitchFamily="34" charset="0"/>
              <a:sym typeface="Play"/>
            </a:endParaRPr>
          </a:p>
        </p:txBody>
      </p:sp>
      <p:sp>
        <p:nvSpPr>
          <p:cNvPr id="93" name="Google Shape;93;p2">
            <a:extLst>
              <a:ext uri="{FF2B5EF4-FFF2-40B4-BE49-F238E27FC236}">
                <a16:creationId xmlns:a16="http://schemas.microsoft.com/office/drawing/2014/main" id="{E416D6AB-B762-9493-98F2-E03089AAFEF8}"/>
              </a:ext>
            </a:extLst>
          </p:cNvPr>
          <p:cNvSpPr txBox="1"/>
          <p:nvPr/>
        </p:nvSpPr>
        <p:spPr>
          <a:xfrm>
            <a:off x="457200" y="6509052"/>
            <a:ext cx="2133600" cy="196850"/>
          </a:xfrm>
          <a:prstGeom prst="rect">
            <a:avLst/>
          </a:prstGeom>
          <a:noFill/>
          <a:ln>
            <a:noFill/>
          </a:ln>
        </p:spPr>
        <p:txBody>
          <a:bodyPr spcFirstLastPara="1" wrap="square" lIns="0" tIns="0" rIns="0" bIns="45700" anchor="ctr" anchorCtr="0">
            <a:noAutofit/>
          </a:bodyPr>
          <a:lstStyle/>
          <a:p>
            <a:pPr marL="0" marR="0" lvl="0" indent="0" algn="l" rtl="0">
              <a:spcBef>
                <a:spcPts val="0"/>
              </a:spcBef>
              <a:spcAft>
                <a:spcPts val="0"/>
              </a:spcAft>
              <a:buNone/>
            </a:pPr>
            <a:r>
              <a:rPr lang="it-IT" sz="1100" b="0" i="0" u="none" strike="noStrike" cap="none" dirty="0">
                <a:solidFill>
                  <a:srgbClr val="7F7F7F"/>
                </a:solidFill>
                <a:latin typeface="Arial"/>
                <a:ea typeface="Arial"/>
                <a:cs typeface="Arial"/>
                <a:sym typeface="Arial"/>
              </a:rPr>
              <a:t>2024 </a:t>
            </a:r>
            <a:r>
              <a:rPr lang="it-IT" sz="1100" b="0" i="0" u="none" strike="noStrike" cap="none" dirty="0" err="1">
                <a:solidFill>
                  <a:srgbClr val="7F7F7F"/>
                </a:solidFill>
                <a:latin typeface="Arial"/>
                <a:ea typeface="Arial"/>
                <a:cs typeface="Arial"/>
                <a:sym typeface="Arial"/>
              </a:rPr>
              <a:t>October</a:t>
            </a:r>
            <a:r>
              <a:rPr lang="it-IT" sz="1100" b="0" i="0" u="none" strike="noStrike" cap="none" dirty="0">
                <a:solidFill>
                  <a:srgbClr val="7F7F7F"/>
                </a:solidFill>
                <a:latin typeface="Arial"/>
                <a:ea typeface="Arial"/>
                <a:cs typeface="Arial"/>
                <a:sym typeface="Arial"/>
              </a:rPr>
              <a:t> | Slide </a:t>
            </a:r>
            <a:fld id="{00000000-1234-1234-1234-123412341234}" type="slidenum">
              <a:rPr lang="it-IT" sz="1100" b="0" i="0" u="none" strike="noStrike" cap="none">
                <a:solidFill>
                  <a:srgbClr val="7F7F7F"/>
                </a:solidFill>
                <a:latin typeface="Arial"/>
                <a:ea typeface="Arial"/>
                <a:cs typeface="Arial"/>
                <a:sym typeface="Arial"/>
              </a:rPr>
              <a:t>9</a:t>
            </a:fld>
            <a:endParaRPr sz="1100" b="0" i="0" u="none" strike="noStrike" cap="none" dirty="0">
              <a:solidFill>
                <a:srgbClr val="7F7F7F"/>
              </a:solidFill>
              <a:latin typeface="Arial"/>
              <a:ea typeface="Arial"/>
              <a:cs typeface="Arial"/>
              <a:sym typeface="Arial"/>
            </a:endParaRPr>
          </a:p>
        </p:txBody>
      </p:sp>
      <p:sp>
        <p:nvSpPr>
          <p:cNvPr id="2" name="AutoShape 4">
            <a:extLst>
              <a:ext uri="{FF2B5EF4-FFF2-40B4-BE49-F238E27FC236}">
                <a16:creationId xmlns:a16="http://schemas.microsoft.com/office/drawing/2014/main" id="{E26E907D-402C-E01A-EFCB-946EDC92593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4" name="CasellaDiTesto 3">
            <a:extLst>
              <a:ext uri="{FF2B5EF4-FFF2-40B4-BE49-F238E27FC236}">
                <a16:creationId xmlns:a16="http://schemas.microsoft.com/office/drawing/2014/main" id="{9D2E477F-8E22-1356-96FC-101CBDD3D954}"/>
              </a:ext>
            </a:extLst>
          </p:cNvPr>
          <p:cNvSpPr txBox="1"/>
          <p:nvPr/>
        </p:nvSpPr>
        <p:spPr>
          <a:xfrm>
            <a:off x="457200" y="1305534"/>
            <a:ext cx="6928884" cy="1754326"/>
          </a:xfrm>
          <a:prstGeom prst="rect">
            <a:avLst/>
          </a:prstGeom>
          <a:noFill/>
        </p:spPr>
        <p:txBody>
          <a:bodyPr wrap="square" rtlCol="0">
            <a:spAutoFit/>
          </a:bodyPr>
          <a:lstStyle/>
          <a:p>
            <a:pPr marL="342900" indent="-342900">
              <a:buFont typeface="+mj-lt"/>
              <a:buAutoNum type="arabicPeriod"/>
            </a:pPr>
            <a:r>
              <a:rPr lang="en-US" dirty="0"/>
              <a:t>Brute-force approach</a:t>
            </a:r>
          </a:p>
          <a:p>
            <a:pPr marL="342900" indent="-342900">
              <a:buFont typeface="+mj-lt"/>
              <a:buAutoNum type="arabicPeriod"/>
            </a:pPr>
            <a:r>
              <a:rPr lang="en-US" dirty="0"/>
              <a:t>Prioritized planning</a:t>
            </a:r>
          </a:p>
          <a:p>
            <a:pPr marL="342900" indent="-342900">
              <a:buFont typeface="+mj-lt"/>
              <a:buAutoNum type="arabicPeriod"/>
            </a:pPr>
            <a:r>
              <a:rPr lang="en-US" dirty="0"/>
              <a:t>Optimization approach (MINLP + GA)</a:t>
            </a:r>
          </a:p>
          <a:p>
            <a:pPr marL="800100" lvl="1" indent="-342900">
              <a:buFont typeface="+mj-lt"/>
              <a:buAutoNum type="arabicPeriod"/>
            </a:pPr>
            <a:r>
              <a:rPr lang="en-US" dirty="0"/>
              <a:t>Maximum velocities</a:t>
            </a:r>
          </a:p>
          <a:p>
            <a:pPr marL="800100" lvl="1" indent="-342900">
              <a:buFont typeface="+mj-lt"/>
              <a:buAutoNum type="arabicPeriod"/>
            </a:pPr>
            <a:r>
              <a:rPr lang="en-US" dirty="0"/>
              <a:t>Slow-down segment</a:t>
            </a:r>
          </a:p>
          <a:p>
            <a:pPr marL="800100" lvl="1" indent="-342900">
              <a:buFont typeface="+mj-lt"/>
              <a:buAutoNum type="arabicPeriod"/>
            </a:pPr>
            <a:r>
              <a:rPr lang="en-US" dirty="0"/>
              <a:t>Multi-objective (</a:t>
            </a:r>
            <a:r>
              <a:rPr lang="en-US" dirty="0" err="1"/>
              <a:t>time+energy</a:t>
            </a:r>
            <a:r>
              <a:rPr lang="en-US" dirty="0"/>
              <a:t>)</a:t>
            </a:r>
          </a:p>
        </p:txBody>
      </p:sp>
    </p:spTree>
    <p:extLst>
      <p:ext uri="{BB962C8B-B14F-4D97-AF65-F5344CB8AC3E}">
        <p14:creationId xmlns:p14="http://schemas.microsoft.com/office/powerpoint/2010/main" val="78940816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800</Words>
  <Application>Microsoft Office PowerPoint</Application>
  <PresentationFormat>Widescreen</PresentationFormat>
  <Paragraphs>143</Paragraphs>
  <Slides>26</Slides>
  <Notes>26</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26</vt:i4>
      </vt:variant>
    </vt:vector>
  </HeadingPairs>
  <TitlesOfParts>
    <vt:vector size="32" baseType="lpstr">
      <vt:lpstr>Aptos</vt:lpstr>
      <vt:lpstr>Aptos Display</vt:lpstr>
      <vt:lpstr>Arial</vt:lpstr>
      <vt:lpstr>Cambria Math</vt:lpstr>
      <vt:lpstr>Helvetica Neue</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MIRYAM PIROZZI</dc:creator>
  <cp:lastModifiedBy>LUCA MARSEGLIA</cp:lastModifiedBy>
  <cp:revision>107</cp:revision>
  <dcterms:created xsi:type="dcterms:W3CDTF">2024-06-28T08:59:10Z</dcterms:created>
  <dcterms:modified xsi:type="dcterms:W3CDTF">2024-11-20T14:46:53Z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ad0b24d-6422-44b0-b3de-abb3a9e8c81a_Enabled">
    <vt:lpwstr>true</vt:lpwstr>
  </property>
  <property fmtid="{D5CDD505-2E9C-101B-9397-08002B2CF9AE}" pid="3" name="MSIP_Label_2ad0b24d-6422-44b0-b3de-abb3a9e8c81a_SetDate">
    <vt:lpwstr>2024-06-28T09:02:57Z</vt:lpwstr>
  </property>
  <property fmtid="{D5CDD505-2E9C-101B-9397-08002B2CF9AE}" pid="4" name="MSIP_Label_2ad0b24d-6422-44b0-b3de-abb3a9e8c81a_Method">
    <vt:lpwstr>Standard</vt:lpwstr>
  </property>
  <property fmtid="{D5CDD505-2E9C-101B-9397-08002B2CF9AE}" pid="5" name="MSIP_Label_2ad0b24d-6422-44b0-b3de-abb3a9e8c81a_Name">
    <vt:lpwstr>defa4170-0d19-0005-0004-bc88714345d2</vt:lpwstr>
  </property>
  <property fmtid="{D5CDD505-2E9C-101B-9397-08002B2CF9AE}" pid="6" name="MSIP_Label_2ad0b24d-6422-44b0-b3de-abb3a9e8c81a_SiteId">
    <vt:lpwstr>2fcfe26a-bb62-46b0-b1e3-28f9da0c45fd</vt:lpwstr>
  </property>
  <property fmtid="{D5CDD505-2E9C-101B-9397-08002B2CF9AE}" pid="7" name="MSIP_Label_2ad0b24d-6422-44b0-b3de-abb3a9e8c81a_ActionId">
    <vt:lpwstr>b256a4ff-6856-4558-9b93-8d41fc1bf74c</vt:lpwstr>
  </property>
  <property fmtid="{D5CDD505-2E9C-101B-9397-08002B2CF9AE}" pid="8" name="MSIP_Label_2ad0b24d-6422-44b0-b3de-abb3a9e8c81a_ContentBits">
    <vt:lpwstr>0</vt:lpwstr>
  </property>
</Properties>
</file>