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82" r:id="rId3"/>
    <p:sldId id="283" r:id="rId4"/>
    <p:sldId id="284" r:id="rId5"/>
    <p:sldId id="293" r:id="rId6"/>
    <p:sldId id="275" r:id="rId7"/>
    <p:sldId id="276" r:id="rId8"/>
    <p:sldId id="291" r:id="rId9"/>
    <p:sldId id="281" r:id="rId10"/>
    <p:sldId id="278" r:id="rId11"/>
    <p:sldId id="287" r:id="rId12"/>
    <p:sldId id="288" r:id="rId13"/>
    <p:sldId id="289" r:id="rId14"/>
    <p:sldId id="292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1CF6B-DAD8-467F-83B4-AC7B33C190C2}" v="90" dt="2024-07-01T10:44:30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4" autoAdjust="0"/>
    <p:restoredTop sz="94660"/>
  </p:normalViewPr>
  <p:slideViewPr>
    <p:cSldViewPr snapToGrid="0">
      <p:cViewPr varScale="1">
        <p:scale>
          <a:sx n="90" d="100"/>
          <a:sy n="90" d="100"/>
        </p:scale>
        <p:origin x="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8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YAM PIROZZI" userId="c41ed8b5-6133-47d2-b13e-8494607cdf67" providerId="ADAL" clId="{9311CF6B-DAD8-467F-83B4-AC7B33C190C2}"/>
    <pc:docChg chg="undo custSel addSld delSld modSld">
      <pc:chgData name="MIRYAM PIROZZI" userId="c41ed8b5-6133-47d2-b13e-8494607cdf67" providerId="ADAL" clId="{9311CF6B-DAD8-467F-83B4-AC7B33C190C2}" dt="2024-07-01T12:46:34.161" v="819" actId="47"/>
      <pc:docMkLst>
        <pc:docMk/>
      </pc:docMkLst>
      <pc:sldChg chg="modSp mod">
        <pc:chgData name="MIRYAM PIROZZI" userId="c41ed8b5-6133-47d2-b13e-8494607cdf67" providerId="ADAL" clId="{9311CF6B-DAD8-467F-83B4-AC7B33C190C2}" dt="2024-07-01T09:44:53.074" v="517" actId="20577"/>
        <pc:sldMkLst>
          <pc:docMk/>
          <pc:sldMk cId="0" sldId="257"/>
        </pc:sldMkLst>
        <pc:spChg chg="mod">
          <ac:chgData name="MIRYAM PIROZZI" userId="c41ed8b5-6133-47d2-b13e-8494607cdf67" providerId="ADAL" clId="{9311CF6B-DAD8-467F-83B4-AC7B33C190C2}" dt="2024-07-01T09:44:53.074" v="517" actId="20577"/>
          <ac:spMkLst>
            <pc:docMk/>
            <pc:sldMk cId="0" sldId="257"/>
            <ac:spMk id="86" creationId="{00000000-0000-0000-0000-000000000000}"/>
          </ac:spMkLst>
        </pc:spChg>
      </pc:sldChg>
      <pc:sldChg chg="addSp delSp modSp mod">
        <pc:chgData name="MIRYAM PIROZZI" userId="c41ed8b5-6133-47d2-b13e-8494607cdf67" providerId="ADAL" clId="{9311CF6B-DAD8-467F-83B4-AC7B33C190C2}" dt="2024-06-28T09:33:54.937" v="9" actId="1076"/>
        <pc:sldMkLst>
          <pc:docMk/>
          <pc:sldMk cId="4034239175" sldId="275"/>
        </pc:sldMkLst>
        <pc:picChg chg="add del mod">
          <ac:chgData name="MIRYAM PIROZZI" userId="c41ed8b5-6133-47d2-b13e-8494607cdf67" providerId="ADAL" clId="{9311CF6B-DAD8-467F-83B4-AC7B33C190C2}" dt="2024-06-28T09:33:17.785" v="4" actId="478"/>
          <ac:picMkLst>
            <pc:docMk/>
            <pc:sldMk cId="4034239175" sldId="275"/>
            <ac:picMk id="4" creationId="{AFC0D2E3-0A86-C2E7-ADE4-8018EA0C0E8E}"/>
          </ac:picMkLst>
        </pc:picChg>
        <pc:picChg chg="del">
          <ac:chgData name="MIRYAM PIROZZI" userId="c41ed8b5-6133-47d2-b13e-8494607cdf67" providerId="ADAL" clId="{9311CF6B-DAD8-467F-83B4-AC7B33C190C2}" dt="2024-06-28T09:33:02.265" v="0" actId="478"/>
          <ac:picMkLst>
            <pc:docMk/>
            <pc:sldMk cId="4034239175" sldId="275"/>
            <ac:picMk id="5" creationId="{5838F87A-5CD9-3D45-F203-3B300D6106CD}"/>
          </ac:picMkLst>
        </pc:picChg>
        <pc:picChg chg="add mod">
          <ac:chgData name="MIRYAM PIROZZI" userId="c41ed8b5-6133-47d2-b13e-8494607cdf67" providerId="ADAL" clId="{9311CF6B-DAD8-467F-83B4-AC7B33C190C2}" dt="2024-06-28T09:33:54.937" v="9" actId="1076"/>
          <ac:picMkLst>
            <pc:docMk/>
            <pc:sldMk cId="4034239175" sldId="275"/>
            <ac:picMk id="7" creationId="{AAA5B14D-4AD7-5CEB-6EB5-F71EF7F7C5AC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35:33.836" v="760" actId="20577"/>
        <pc:sldMkLst>
          <pc:docMk/>
          <pc:sldMk cId="103381330" sldId="279"/>
        </pc:sldMkLst>
        <pc:spChg chg="mod">
          <ac:chgData name="MIRYAM PIROZZI" userId="c41ed8b5-6133-47d2-b13e-8494607cdf67" providerId="ADAL" clId="{9311CF6B-DAD8-467F-83B4-AC7B33C190C2}" dt="2024-06-28T13:44:22.496" v="213" actId="14100"/>
          <ac:spMkLst>
            <pc:docMk/>
            <pc:sldMk cId="103381330" sldId="279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6-28T09:38:39.446" v="24" actId="20577"/>
          <ac:spMkLst>
            <pc:docMk/>
            <pc:sldMk cId="103381330" sldId="279"/>
            <ac:spMk id="92" creationId="{00000000-0000-0000-0000-000000000000}"/>
          </ac:spMkLst>
        </pc:spChg>
        <pc:graphicFrameChg chg="add del">
          <ac:chgData name="MIRYAM PIROZZI" userId="c41ed8b5-6133-47d2-b13e-8494607cdf67" providerId="ADAL" clId="{9311CF6B-DAD8-467F-83B4-AC7B33C190C2}" dt="2024-07-01T10:19:23.669" v="575" actId="3680"/>
          <ac:graphicFrameMkLst>
            <pc:docMk/>
            <pc:sldMk cId="103381330" sldId="279"/>
            <ac:graphicFrameMk id="3" creationId="{22B2FA56-6EE4-49C3-7E3A-A215B11D878D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23:33.388" v="635" actId="12385"/>
          <ac:graphicFrameMkLst>
            <pc:docMk/>
            <pc:sldMk cId="103381330" sldId="279"/>
            <ac:graphicFrameMk id="4" creationId="{E84A69BF-C65C-263B-ABD7-EEF97B075F08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21:53.212" v="623" actId="1076"/>
          <ac:graphicFrameMkLst>
            <pc:docMk/>
            <pc:sldMk cId="103381330" sldId="279"/>
            <ac:graphicFrameMk id="5" creationId="{50CFD919-E9E0-B762-DB6D-DC13746A221D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35:33.836" v="760" actId="20577"/>
          <ac:graphicFrameMkLst>
            <pc:docMk/>
            <pc:sldMk cId="103381330" sldId="279"/>
            <ac:graphicFrameMk id="6" creationId="{A1F59A1B-4EA7-F287-BDC3-444908A24B49}"/>
          </ac:graphicFrameMkLst>
        </pc:graphicFrameChg>
        <pc:picChg chg="add del mod">
          <ac:chgData name="MIRYAM PIROZZI" userId="c41ed8b5-6133-47d2-b13e-8494607cdf67" providerId="ADAL" clId="{9311CF6B-DAD8-467F-83B4-AC7B33C190C2}" dt="2024-06-28T11:09:11.677" v="192" actId="478"/>
          <ac:picMkLst>
            <pc:docMk/>
            <pc:sldMk cId="103381330" sldId="279"/>
            <ac:picMk id="4" creationId="{133EEC3F-E70A-FF07-00AF-9D01408F30B2}"/>
          </ac:picMkLst>
        </pc:picChg>
        <pc:picChg chg="del">
          <ac:chgData name="MIRYAM PIROZZI" userId="c41ed8b5-6133-47d2-b13e-8494607cdf67" providerId="ADAL" clId="{9311CF6B-DAD8-467F-83B4-AC7B33C190C2}" dt="2024-06-28T09:39:19.265" v="41" actId="478"/>
          <ac:picMkLst>
            <pc:docMk/>
            <pc:sldMk cId="103381330" sldId="279"/>
            <ac:picMk id="5" creationId="{BB75D0C1-C32E-C24B-0D1E-172578FF2146}"/>
          </ac:picMkLst>
        </pc:picChg>
        <pc:picChg chg="del">
          <ac:chgData name="MIRYAM PIROZZI" userId="c41ed8b5-6133-47d2-b13e-8494607cdf67" providerId="ADAL" clId="{9311CF6B-DAD8-467F-83B4-AC7B33C190C2}" dt="2024-06-28T09:39:18.570" v="40" actId="478"/>
          <ac:picMkLst>
            <pc:docMk/>
            <pc:sldMk cId="103381330" sldId="279"/>
            <ac:picMk id="7" creationId="{72C8308C-DAFC-A7D9-EEE5-CC2E1F5E7B2D}"/>
          </ac:picMkLst>
        </pc:picChg>
        <pc:picChg chg="add del mod">
          <ac:chgData name="MIRYAM PIROZZI" userId="c41ed8b5-6133-47d2-b13e-8494607cdf67" providerId="ADAL" clId="{9311CF6B-DAD8-467F-83B4-AC7B33C190C2}" dt="2024-06-28T11:00:54.786" v="139" actId="478"/>
          <ac:picMkLst>
            <pc:docMk/>
            <pc:sldMk cId="103381330" sldId="279"/>
            <ac:picMk id="8" creationId="{92EDB537-371C-0BBB-FA6E-AE32483CB64E}"/>
          </ac:picMkLst>
        </pc:picChg>
        <pc:picChg chg="add mod">
          <ac:chgData name="MIRYAM PIROZZI" userId="c41ed8b5-6133-47d2-b13e-8494607cdf67" providerId="ADAL" clId="{9311CF6B-DAD8-467F-83B4-AC7B33C190C2}" dt="2024-06-28T11:09:19.282" v="194" actId="1076"/>
          <ac:picMkLst>
            <pc:docMk/>
            <pc:sldMk cId="103381330" sldId="279"/>
            <ac:picMk id="10" creationId="{F18A21B6-30E8-E805-C146-E3C78AE29187}"/>
          </ac:picMkLst>
        </pc:picChg>
        <pc:picChg chg="add del mod">
          <ac:chgData name="MIRYAM PIROZZI" userId="c41ed8b5-6133-47d2-b13e-8494607cdf67" providerId="ADAL" clId="{9311CF6B-DAD8-467F-83B4-AC7B33C190C2}" dt="2024-06-28T14:58:12.621" v="270" actId="478"/>
          <ac:picMkLst>
            <pc:docMk/>
            <pc:sldMk cId="103381330" sldId="279"/>
            <ac:picMk id="11" creationId="{EDC07C01-EA0D-BE6C-938E-7494779C7B85}"/>
          </ac:picMkLst>
        </pc:picChg>
        <pc:picChg chg="add mod">
          <ac:chgData name="MIRYAM PIROZZI" userId="c41ed8b5-6133-47d2-b13e-8494607cdf67" providerId="ADAL" clId="{9311CF6B-DAD8-467F-83B4-AC7B33C190C2}" dt="2024-06-28T14:58:26.858" v="276" actId="1076"/>
          <ac:picMkLst>
            <pc:docMk/>
            <pc:sldMk cId="103381330" sldId="279"/>
            <ac:picMk id="13" creationId="{FB6CAF54-E1F6-77E6-DA44-99382662E7C0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33:34.146" v="727" actId="20577"/>
        <pc:sldMkLst>
          <pc:docMk/>
          <pc:sldMk cId="1660005248" sldId="281"/>
        </pc:sldMkLst>
        <pc:spChg chg="mod">
          <ac:chgData name="MIRYAM PIROZZI" userId="c41ed8b5-6133-47d2-b13e-8494607cdf67" providerId="ADAL" clId="{9311CF6B-DAD8-467F-83B4-AC7B33C190C2}" dt="2024-06-28T14:59:10.612" v="281" actId="20577"/>
          <ac:spMkLst>
            <pc:docMk/>
            <pc:sldMk cId="1660005248" sldId="281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6-28T13:44:47.616" v="216" actId="20577"/>
          <ac:spMkLst>
            <pc:docMk/>
            <pc:sldMk cId="1660005248" sldId="281"/>
            <ac:spMk id="92" creationId="{00000000-0000-0000-0000-000000000000}"/>
          </ac:spMkLst>
        </pc:spChg>
        <pc:graphicFrameChg chg="add mod modGraphic">
          <ac:chgData name="MIRYAM PIROZZI" userId="c41ed8b5-6133-47d2-b13e-8494607cdf67" providerId="ADAL" clId="{9311CF6B-DAD8-467F-83B4-AC7B33C190C2}" dt="2024-07-01T10:24:21.966" v="644" actId="20577"/>
          <ac:graphicFrameMkLst>
            <pc:docMk/>
            <pc:sldMk cId="1660005248" sldId="281"/>
            <ac:graphicFrameMk id="3" creationId="{C6583433-2C1A-B870-461E-08B08D565CF4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33:34.146" v="727" actId="20577"/>
          <ac:graphicFrameMkLst>
            <pc:docMk/>
            <pc:sldMk cId="1660005248" sldId="281"/>
            <ac:graphicFrameMk id="4" creationId="{BCEF288D-D33D-CE2D-A35C-9FBC32A7D808}"/>
          </ac:graphicFrameMkLst>
        </pc:graphicFrameChg>
        <pc:picChg chg="add del mod">
          <ac:chgData name="MIRYAM PIROZZI" userId="c41ed8b5-6133-47d2-b13e-8494607cdf67" providerId="ADAL" clId="{9311CF6B-DAD8-467F-83B4-AC7B33C190C2}" dt="2024-06-28T15:03:27.326" v="290" actId="478"/>
          <ac:picMkLst>
            <pc:docMk/>
            <pc:sldMk cId="1660005248" sldId="281"/>
            <ac:picMk id="3" creationId="{2F670B1E-48B3-CB4F-EA7F-8D423118644E}"/>
          </ac:picMkLst>
        </pc:picChg>
        <pc:picChg chg="del">
          <ac:chgData name="MIRYAM PIROZZI" userId="c41ed8b5-6133-47d2-b13e-8494607cdf67" providerId="ADAL" clId="{9311CF6B-DAD8-467F-83B4-AC7B33C190C2}" dt="2024-06-28T13:46:25.825" v="223" actId="478"/>
          <ac:picMkLst>
            <pc:docMk/>
            <pc:sldMk cId="1660005248" sldId="281"/>
            <ac:picMk id="4" creationId="{B29C6258-7697-4B4F-5D04-F3B3EBA5EE16}"/>
          </ac:picMkLst>
        </pc:picChg>
        <pc:picChg chg="add del mod">
          <ac:chgData name="MIRYAM PIROZZI" userId="c41ed8b5-6133-47d2-b13e-8494607cdf67" providerId="ADAL" clId="{9311CF6B-DAD8-467F-83B4-AC7B33C190C2}" dt="2024-06-28T15:04:06.274" v="297" actId="478"/>
          <ac:picMkLst>
            <pc:docMk/>
            <pc:sldMk cId="1660005248" sldId="281"/>
            <ac:picMk id="6" creationId="{A5AED644-0C4D-8193-A107-CCE2CCF8088E}"/>
          </ac:picMkLst>
        </pc:picChg>
        <pc:picChg chg="del">
          <ac:chgData name="MIRYAM PIROZZI" userId="c41ed8b5-6133-47d2-b13e-8494607cdf67" providerId="ADAL" clId="{9311CF6B-DAD8-467F-83B4-AC7B33C190C2}" dt="2024-06-28T13:46:18.307" v="221" actId="478"/>
          <ac:picMkLst>
            <pc:docMk/>
            <pc:sldMk cId="1660005248" sldId="281"/>
            <ac:picMk id="7" creationId="{2EF5EA0C-16B8-2474-1362-9249CC47AB4E}"/>
          </ac:picMkLst>
        </pc:picChg>
        <pc:picChg chg="add mod">
          <ac:chgData name="MIRYAM PIROZZI" userId="c41ed8b5-6133-47d2-b13e-8494607cdf67" providerId="ADAL" clId="{9311CF6B-DAD8-467F-83B4-AC7B33C190C2}" dt="2024-06-28T15:03:48.517" v="296" actId="1076"/>
          <ac:picMkLst>
            <pc:docMk/>
            <pc:sldMk cId="1660005248" sldId="281"/>
            <ac:picMk id="9" creationId="{E567A7EE-0942-7ADD-9B64-5D032C953411}"/>
          </ac:picMkLst>
        </pc:picChg>
        <pc:picChg chg="add del mod">
          <ac:chgData name="MIRYAM PIROZZI" userId="c41ed8b5-6133-47d2-b13e-8494607cdf67" providerId="ADAL" clId="{9311CF6B-DAD8-467F-83B4-AC7B33C190C2}" dt="2024-06-28T15:09:45.722" v="319" actId="478"/>
          <ac:picMkLst>
            <pc:docMk/>
            <pc:sldMk cId="1660005248" sldId="281"/>
            <ac:picMk id="11" creationId="{29A5F793-CDD8-47C9-47BC-D711A76899BF}"/>
          </ac:picMkLst>
        </pc:picChg>
        <pc:picChg chg="add del mod">
          <ac:chgData name="MIRYAM PIROZZI" userId="c41ed8b5-6133-47d2-b13e-8494607cdf67" providerId="ADAL" clId="{9311CF6B-DAD8-467F-83B4-AC7B33C190C2}" dt="2024-06-28T15:55:34.450" v="343" actId="478"/>
          <ac:picMkLst>
            <pc:docMk/>
            <pc:sldMk cId="1660005248" sldId="281"/>
            <ac:picMk id="13" creationId="{F4E49677-E1EA-5B08-B737-F164CE4AD2B7}"/>
          </ac:picMkLst>
        </pc:picChg>
        <pc:picChg chg="add mod">
          <ac:chgData name="MIRYAM PIROZZI" userId="c41ed8b5-6133-47d2-b13e-8494607cdf67" providerId="ADAL" clId="{9311CF6B-DAD8-467F-83B4-AC7B33C190C2}" dt="2024-06-28T15:55:34.797" v="344"/>
          <ac:picMkLst>
            <pc:docMk/>
            <pc:sldMk cId="1660005248" sldId="281"/>
            <ac:picMk id="14" creationId="{D2CE4AAF-C8E5-F975-0808-880F124571BB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34:40.210" v="745" actId="20577"/>
        <pc:sldMkLst>
          <pc:docMk/>
          <pc:sldMk cId="2822578092" sldId="282"/>
        </pc:sldMkLst>
        <pc:spChg chg="mod">
          <ac:chgData name="MIRYAM PIROZZI" userId="c41ed8b5-6133-47d2-b13e-8494607cdf67" providerId="ADAL" clId="{9311CF6B-DAD8-467F-83B4-AC7B33C190C2}" dt="2024-06-28T14:59:45.462" v="289" actId="20577"/>
          <ac:spMkLst>
            <pc:docMk/>
            <pc:sldMk cId="2822578092" sldId="282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6-28T13:51:01.514" v="229" actId="20577"/>
          <ac:spMkLst>
            <pc:docMk/>
            <pc:sldMk cId="2822578092" sldId="282"/>
            <ac:spMk id="92" creationId="{00000000-0000-0000-0000-000000000000}"/>
          </ac:spMkLst>
        </pc:spChg>
        <pc:graphicFrameChg chg="add del mod modGraphic">
          <ac:chgData name="MIRYAM PIROZZI" userId="c41ed8b5-6133-47d2-b13e-8494607cdf67" providerId="ADAL" clId="{9311CF6B-DAD8-467F-83B4-AC7B33C190C2}" dt="2024-07-01T10:33:48.291" v="729" actId="478"/>
          <ac:graphicFrameMkLst>
            <pc:docMk/>
            <pc:sldMk cId="2822578092" sldId="282"/>
            <ac:graphicFrameMk id="3" creationId="{BE47C792-643A-0601-CE08-4070BD9D2C61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34:40.210" v="745" actId="20577"/>
          <ac:graphicFrameMkLst>
            <pc:docMk/>
            <pc:sldMk cId="2822578092" sldId="282"/>
            <ac:graphicFrameMk id="4" creationId="{1761FF2E-9FA2-DAA2-8830-54C8766BE7B0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33:48.693" v="730"/>
          <ac:graphicFrameMkLst>
            <pc:docMk/>
            <pc:sldMk cId="2822578092" sldId="282"/>
            <ac:graphicFrameMk id="5" creationId="{269275B3-16E4-1F20-6567-17FE8E1BD43F}"/>
          </ac:graphicFrameMkLst>
        </pc:graphicFrameChg>
        <pc:picChg chg="add del mod">
          <ac:chgData name="MIRYAM PIROZZI" userId="c41ed8b5-6133-47d2-b13e-8494607cdf67" providerId="ADAL" clId="{9311CF6B-DAD8-467F-83B4-AC7B33C190C2}" dt="2024-06-28T15:07:38.896" v="308" actId="478"/>
          <ac:picMkLst>
            <pc:docMk/>
            <pc:sldMk cId="2822578092" sldId="282"/>
            <ac:picMk id="3" creationId="{4E815AA4-F6DA-759A-F883-B7E18A4207B5}"/>
          </ac:picMkLst>
        </pc:picChg>
        <pc:picChg chg="add del mod">
          <ac:chgData name="MIRYAM PIROZZI" userId="c41ed8b5-6133-47d2-b13e-8494607cdf67" providerId="ADAL" clId="{9311CF6B-DAD8-467F-83B4-AC7B33C190C2}" dt="2024-06-28T15:07:48.076" v="311" actId="478"/>
          <ac:picMkLst>
            <pc:docMk/>
            <pc:sldMk cId="2822578092" sldId="282"/>
            <ac:picMk id="5" creationId="{F17F9FC3-94E9-5057-090D-15FC691932FF}"/>
          </ac:picMkLst>
        </pc:picChg>
        <pc:picChg chg="del mod modCrop">
          <ac:chgData name="MIRYAM PIROZZI" userId="c41ed8b5-6133-47d2-b13e-8494607cdf67" providerId="ADAL" clId="{9311CF6B-DAD8-467F-83B4-AC7B33C190C2}" dt="2024-06-28T13:52:01.908" v="237" actId="478"/>
          <ac:picMkLst>
            <pc:docMk/>
            <pc:sldMk cId="2822578092" sldId="282"/>
            <ac:picMk id="6" creationId="{F5340CF6-04F7-0B4E-A4A1-81ADE2ACECCA}"/>
          </ac:picMkLst>
        </pc:picChg>
        <pc:picChg chg="add del mod">
          <ac:chgData name="MIRYAM PIROZZI" userId="c41ed8b5-6133-47d2-b13e-8494607cdf67" providerId="ADAL" clId="{9311CF6B-DAD8-467F-83B4-AC7B33C190C2}" dt="2024-06-28T15:07:39.553" v="309" actId="478"/>
          <ac:picMkLst>
            <pc:docMk/>
            <pc:sldMk cId="2822578092" sldId="282"/>
            <ac:picMk id="7" creationId="{DFE53DF3-B7C3-50BE-031F-04F86E69BCB7}"/>
          </ac:picMkLst>
        </pc:picChg>
        <pc:picChg chg="del mod modCrop">
          <ac:chgData name="MIRYAM PIROZZI" userId="c41ed8b5-6133-47d2-b13e-8494607cdf67" providerId="ADAL" clId="{9311CF6B-DAD8-467F-83B4-AC7B33C190C2}" dt="2024-06-28T13:52:02.666" v="238" actId="478"/>
          <ac:picMkLst>
            <pc:docMk/>
            <pc:sldMk cId="2822578092" sldId="282"/>
            <ac:picMk id="8" creationId="{A5EB8176-5963-EDDE-9A38-5E3C34993F95}"/>
          </ac:picMkLst>
        </pc:picChg>
        <pc:picChg chg="add del mod">
          <ac:chgData name="MIRYAM PIROZZI" userId="c41ed8b5-6133-47d2-b13e-8494607cdf67" providerId="ADAL" clId="{9311CF6B-DAD8-467F-83B4-AC7B33C190C2}" dt="2024-06-28T15:10:04.564" v="325" actId="478"/>
          <ac:picMkLst>
            <pc:docMk/>
            <pc:sldMk cId="2822578092" sldId="282"/>
            <ac:picMk id="9" creationId="{6C542478-F46B-4FB3-BD91-BFF2A8FF5629}"/>
          </ac:picMkLst>
        </pc:picChg>
        <pc:picChg chg="add del mod">
          <ac:chgData name="MIRYAM PIROZZI" userId="c41ed8b5-6133-47d2-b13e-8494607cdf67" providerId="ADAL" clId="{9311CF6B-DAD8-467F-83B4-AC7B33C190C2}" dt="2024-06-28T15:10:07.313" v="327" actId="478"/>
          <ac:picMkLst>
            <pc:docMk/>
            <pc:sldMk cId="2822578092" sldId="282"/>
            <ac:picMk id="11" creationId="{525497AE-EF01-CEF9-741A-80556AEF47BC}"/>
          </ac:picMkLst>
        </pc:picChg>
        <pc:picChg chg="add del mod">
          <ac:chgData name="MIRYAM PIROZZI" userId="c41ed8b5-6133-47d2-b13e-8494607cdf67" providerId="ADAL" clId="{9311CF6B-DAD8-467F-83B4-AC7B33C190C2}" dt="2024-06-28T15:54:53.954" v="334" actId="478"/>
          <ac:picMkLst>
            <pc:docMk/>
            <pc:sldMk cId="2822578092" sldId="282"/>
            <ac:picMk id="12" creationId="{1FACE512-284B-AA12-C233-C42921C889E3}"/>
          </ac:picMkLst>
        </pc:picChg>
        <pc:picChg chg="add mod">
          <ac:chgData name="MIRYAM PIROZZI" userId="c41ed8b5-6133-47d2-b13e-8494607cdf67" providerId="ADAL" clId="{9311CF6B-DAD8-467F-83B4-AC7B33C190C2}" dt="2024-06-28T15:10:30.605" v="333" actId="1076"/>
          <ac:picMkLst>
            <pc:docMk/>
            <pc:sldMk cId="2822578092" sldId="282"/>
            <ac:picMk id="14" creationId="{2B060D24-AAE9-768B-BB8F-FFCAC3D282B6}"/>
          </ac:picMkLst>
        </pc:picChg>
        <pc:picChg chg="add del mod">
          <ac:chgData name="MIRYAM PIROZZI" userId="c41ed8b5-6133-47d2-b13e-8494607cdf67" providerId="ADAL" clId="{9311CF6B-DAD8-467F-83B4-AC7B33C190C2}" dt="2024-06-28T15:55:31.239" v="342" actId="478"/>
          <ac:picMkLst>
            <pc:docMk/>
            <pc:sldMk cId="2822578092" sldId="282"/>
            <ac:picMk id="16" creationId="{19493B97-06E2-53A8-BF82-C81AB2E3FAE2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25:01.936" v="647" actId="478"/>
        <pc:sldMkLst>
          <pc:docMk/>
          <pc:sldMk cId="2218441381" sldId="283"/>
        </pc:sldMkLst>
        <pc:spChg chg="mod">
          <ac:chgData name="MIRYAM PIROZZI" userId="c41ed8b5-6133-47d2-b13e-8494607cdf67" providerId="ADAL" clId="{9311CF6B-DAD8-467F-83B4-AC7B33C190C2}" dt="2024-07-01T09:03:26.232" v="350" actId="20577"/>
          <ac:spMkLst>
            <pc:docMk/>
            <pc:sldMk cId="2218441381" sldId="283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6-28T14:29:10.377" v="256" actId="20577"/>
          <ac:spMkLst>
            <pc:docMk/>
            <pc:sldMk cId="2218441381" sldId="283"/>
            <ac:spMk id="92" creationId="{00000000-0000-0000-0000-000000000000}"/>
          </ac:spMkLst>
        </pc:spChg>
        <pc:graphicFrameChg chg="add del mod">
          <ac:chgData name="MIRYAM PIROZZI" userId="c41ed8b5-6133-47d2-b13e-8494607cdf67" providerId="ADAL" clId="{9311CF6B-DAD8-467F-83B4-AC7B33C190C2}" dt="2024-07-01T10:25:01.936" v="647" actId="478"/>
          <ac:graphicFrameMkLst>
            <pc:docMk/>
            <pc:sldMk cId="2218441381" sldId="283"/>
            <ac:graphicFrameMk id="10" creationId="{701BDFE1-50D7-D2DA-E5EF-DACBC6FC252F}"/>
          </ac:graphicFrameMkLst>
        </pc:graphicFrameChg>
        <pc:picChg chg="del">
          <ac:chgData name="MIRYAM PIROZZI" userId="c41ed8b5-6133-47d2-b13e-8494607cdf67" providerId="ADAL" clId="{9311CF6B-DAD8-467F-83B4-AC7B33C190C2}" dt="2024-06-28T14:29:01.369" v="252" actId="478"/>
          <ac:picMkLst>
            <pc:docMk/>
            <pc:sldMk cId="2218441381" sldId="283"/>
            <ac:picMk id="3" creationId="{7D79EBA6-6ADD-545D-31A3-A6C8A901B673}"/>
          </ac:picMkLst>
        </pc:picChg>
        <pc:picChg chg="add del mod">
          <ac:chgData name="MIRYAM PIROZZI" userId="c41ed8b5-6133-47d2-b13e-8494607cdf67" providerId="ADAL" clId="{9311CF6B-DAD8-467F-83B4-AC7B33C190C2}" dt="2024-07-01T09:10:08.453" v="359" actId="478"/>
          <ac:picMkLst>
            <pc:docMk/>
            <pc:sldMk cId="2218441381" sldId="283"/>
            <ac:picMk id="3" creationId="{B8728346-3A63-B86F-8DC0-F9A42BCD5514}"/>
          </ac:picMkLst>
        </pc:picChg>
        <pc:picChg chg="add del mod">
          <ac:chgData name="MIRYAM PIROZZI" userId="c41ed8b5-6133-47d2-b13e-8494607cdf67" providerId="ADAL" clId="{9311CF6B-DAD8-467F-83B4-AC7B33C190C2}" dt="2024-07-01T09:09:40.340" v="352" actId="478"/>
          <ac:picMkLst>
            <pc:docMk/>
            <pc:sldMk cId="2218441381" sldId="283"/>
            <ac:picMk id="4" creationId="{D3F573E1-95AF-AB82-5113-47BC33376B0B}"/>
          </ac:picMkLst>
        </pc:picChg>
        <pc:picChg chg="add del mod">
          <ac:chgData name="MIRYAM PIROZZI" userId="c41ed8b5-6133-47d2-b13e-8494607cdf67" providerId="ADAL" clId="{9311CF6B-DAD8-467F-83B4-AC7B33C190C2}" dt="2024-07-01T10:10:22.024" v="564" actId="478"/>
          <ac:picMkLst>
            <pc:docMk/>
            <pc:sldMk cId="2218441381" sldId="283"/>
            <ac:picMk id="6" creationId="{08F0F7BD-338E-CCF0-6811-3085BDEEC27D}"/>
          </ac:picMkLst>
        </pc:picChg>
        <pc:picChg chg="del">
          <ac:chgData name="MIRYAM PIROZZI" userId="c41ed8b5-6133-47d2-b13e-8494607cdf67" providerId="ADAL" clId="{9311CF6B-DAD8-467F-83B4-AC7B33C190C2}" dt="2024-06-28T14:28:44.069" v="251" actId="478"/>
          <ac:picMkLst>
            <pc:docMk/>
            <pc:sldMk cId="2218441381" sldId="283"/>
            <ac:picMk id="6" creationId="{5DC083FA-BD8F-6ED8-DC53-778178D8BFFB}"/>
          </ac:picMkLst>
        </pc:picChg>
        <pc:picChg chg="add mod">
          <ac:chgData name="MIRYAM PIROZZI" userId="c41ed8b5-6133-47d2-b13e-8494607cdf67" providerId="ADAL" clId="{9311CF6B-DAD8-467F-83B4-AC7B33C190C2}" dt="2024-07-01T10:05:30.839" v="552" actId="1076"/>
          <ac:picMkLst>
            <pc:docMk/>
            <pc:sldMk cId="2218441381" sldId="283"/>
            <ac:picMk id="8" creationId="{7C191F9B-AD2A-D41F-6BA8-69DA6979B06F}"/>
          </ac:picMkLst>
        </pc:picChg>
        <pc:picChg chg="add mod">
          <ac:chgData name="MIRYAM PIROZZI" userId="c41ed8b5-6133-47d2-b13e-8494607cdf67" providerId="ADAL" clId="{9311CF6B-DAD8-467F-83B4-AC7B33C190C2}" dt="2024-07-01T10:10:22.904" v="565"/>
          <ac:picMkLst>
            <pc:docMk/>
            <pc:sldMk cId="2218441381" sldId="283"/>
            <ac:picMk id="9" creationId="{7342164A-B703-E175-EC7E-528B5FD105BF}"/>
          </ac:picMkLst>
        </pc:picChg>
      </pc:sldChg>
      <pc:sldChg chg="addSp delSp modSp mod">
        <pc:chgData name="MIRYAM PIROZZI" userId="c41ed8b5-6133-47d2-b13e-8494607cdf67" providerId="ADAL" clId="{9311CF6B-DAD8-467F-83B4-AC7B33C190C2}" dt="2024-06-28T09:34:22.340" v="16" actId="1076"/>
        <pc:sldMkLst>
          <pc:docMk/>
          <pc:sldMk cId="3046032276" sldId="284"/>
        </pc:sldMkLst>
        <pc:picChg chg="del">
          <ac:chgData name="MIRYAM PIROZZI" userId="c41ed8b5-6133-47d2-b13e-8494607cdf67" providerId="ADAL" clId="{9311CF6B-DAD8-467F-83B4-AC7B33C190C2}" dt="2024-06-28T09:34:01.108" v="10" actId="478"/>
          <ac:picMkLst>
            <pc:docMk/>
            <pc:sldMk cId="3046032276" sldId="284"/>
            <ac:picMk id="4" creationId="{FDD6FF79-996F-389A-5769-4B2F5E540E7D}"/>
          </ac:picMkLst>
        </pc:picChg>
        <pc:picChg chg="add mod">
          <ac:chgData name="MIRYAM PIROZZI" userId="c41ed8b5-6133-47d2-b13e-8494607cdf67" providerId="ADAL" clId="{9311CF6B-DAD8-467F-83B4-AC7B33C190C2}" dt="2024-06-28T09:34:22.340" v="16" actId="1076"/>
          <ac:picMkLst>
            <pc:docMk/>
            <pc:sldMk cId="3046032276" sldId="284"/>
            <ac:picMk id="5" creationId="{F311BCE3-DCB5-F12C-D102-4F3B68E06592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44:21.392" v="810" actId="20577"/>
        <pc:sldMkLst>
          <pc:docMk/>
          <pc:sldMk cId="3223887998" sldId="285"/>
        </pc:sldMkLst>
        <pc:spChg chg="mod">
          <ac:chgData name="MIRYAM PIROZZI" userId="c41ed8b5-6133-47d2-b13e-8494607cdf67" providerId="ADAL" clId="{9311CF6B-DAD8-467F-83B4-AC7B33C190C2}" dt="2024-07-01T09:19:25.016" v="411"/>
          <ac:spMkLst>
            <pc:docMk/>
            <pc:sldMk cId="3223887998" sldId="285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7-01T09:19:28.599" v="412" actId="20577"/>
          <ac:spMkLst>
            <pc:docMk/>
            <pc:sldMk cId="3223887998" sldId="285"/>
            <ac:spMk id="92" creationId="{00000000-0000-0000-0000-000000000000}"/>
          </ac:spMkLst>
        </pc:spChg>
        <pc:graphicFrameChg chg="add mod modGraphic">
          <ac:chgData name="MIRYAM PIROZZI" userId="c41ed8b5-6133-47d2-b13e-8494607cdf67" providerId="ADAL" clId="{9311CF6B-DAD8-467F-83B4-AC7B33C190C2}" dt="2024-07-01T10:27:26.292" v="666" actId="20577"/>
          <ac:graphicFrameMkLst>
            <pc:docMk/>
            <pc:sldMk cId="3223887998" sldId="285"/>
            <ac:graphicFrameMk id="11" creationId="{0DFC4131-B2FD-C7FD-C0B7-2F8FBD4A9D4A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44:21.392" v="810" actId="20577"/>
          <ac:graphicFrameMkLst>
            <pc:docMk/>
            <pc:sldMk cId="3223887998" sldId="285"/>
            <ac:graphicFrameMk id="12" creationId="{450FF6B7-6FB9-5DDA-34D2-AA731B387900}"/>
          </ac:graphicFrameMkLst>
        </pc:graphicFrameChg>
        <pc:picChg chg="add del mod">
          <ac:chgData name="MIRYAM PIROZZI" userId="c41ed8b5-6133-47d2-b13e-8494607cdf67" providerId="ADAL" clId="{9311CF6B-DAD8-467F-83B4-AC7B33C190C2}" dt="2024-07-01T09:36:43.978" v="450" actId="478"/>
          <ac:picMkLst>
            <pc:docMk/>
            <pc:sldMk cId="3223887998" sldId="285"/>
            <ac:picMk id="3" creationId="{6ED70766-1FD8-B6C7-7522-D9E94A3311C9}"/>
          </ac:picMkLst>
        </pc:picChg>
        <pc:picChg chg="add mod">
          <ac:chgData name="MIRYAM PIROZZI" userId="c41ed8b5-6133-47d2-b13e-8494607cdf67" providerId="ADAL" clId="{9311CF6B-DAD8-467F-83B4-AC7B33C190C2}" dt="2024-07-01T09:36:36.598" v="449" actId="1076"/>
          <ac:picMkLst>
            <pc:docMk/>
            <pc:sldMk cId="3223887998" sldId="285"/>
            <ac:picMk id="5" creationId="{D52BF83E-0E2E-E89C-E984-325BB9FEBB5D}"/>
          </ac:picMkLst>
        </pc:picChg>
        <pc:picChg chg="add del mod">
          <ac:chgData name="MIRYAM PIROZZI" userId="c41ed8b5-6133-47d2-b13e-8494607cdf67" providerId="ADAL" clId="{9311CF6B-DAD8-467F-83B4-AC7B33C190C2}" dt="2024-07-01T09:50:12.575" v="524" actId="478"/>
          <ac:picMkLst>
            <pc:docMk/>
            <pc:sldMk cId="3223887998" sldId="285"/>
            <ac:picMk id="7" creationId="{A3400A19-6D45-4AB4-7D24-E95A4ABA67F6}"/>
          </ac:picMkLst>
        </pc:picChg>
        <pc:picChg chg="del">
          <ac:chgData name="MIRYAM PIROZZI" userId="c41ed8b5-6133-47d2-b13e-8494607cdf67" providerId="ADAL" clId="{9311CF6B-DAD8-467F-83B4-AC7B33C190C2}" dt="2024-07-01T09:21:44.456" v="437" actId="478"/>
          <ac:picMkLst>
            <pc:docMk/>
            <pc:sldMk cId="3223887998" sldId="285"/>
            <ac:picMk id="8" creationId="{7DA51C76-5C99-C401-2176-00243568F306}"/>
          </ac:picMkLst>
        </pc:picChg>
        <pc:picChg chg="add mod">
          <ac:chgData name="MIRYAM PIROZZI" userId="c41ed8b5-6133-47d2-b13e-8494607cdf67" providerId="ADAL" clId="{9311CF6B-DAD8-467F-83B4-AC7B33C190C2}" dt="2024-07-01T09:50:13.048" v="525"/>
          <ac:picMkLst>
            <pc:docMk/>
            <pc:sldMk cId="3223887998" sldId="285"/>
            <ac:picMk id="9" creationId="{32D975C2-46A7-FBC5-6BC5-B15118E76921}"/>
          </ac:picMkLst>
        </pc:picChg>
        <pc:picChg chg="del">
          <ac:chgData name="MIRYAM PIROZZI" userId="c41ed8b5-6133-47d2-b13e-8494607cdf67" providerId="ADAL" clId="{9311CF6B-DAD8-467F-83B4-AC7B33C190C2}" dt="2024-07-01T09:21:44.988" v="438" actId="478"/>
          <ac:picMkLst>
            <pc:docMk/>
            <pc:sldMk cId="3223887998" sldId="285"/>
            <ac:picMk id="10" creationId="{ED8F314A-4C5B-0871-E7AF-547791CFF890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45:23.649" v="818" actId="20577"/>
        <pc:sldMkLst>
          <pc:docMk/>
          <pc:sldMk cId="1943289063" sldId="286"/>
        </pc:sldMkLst>
        <pc:spChg chg="mod">
          <ac:chgData name="MIRYAM PIROZZI" userId="c41ed8b5-6133-47d2-b13e-8494607cdf67" providerId="ADAL" clId="{9311CF6B-DAD8-467F-83B4-AC7B33C190C2}" dt="2024-07-01T09:19:44.325" v="414"/>
          <ac:spMkLst>
            <pc:docMk/>
            <pc:sldMk cId="1943289063" sldId="286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7-01T09:19:34.078" v="413" actId="20577"/>
          <ac:spMkLst>
            <pc:docMk/>
            <pc:sldMk cId="1943289063" sldId="286"/>
            <ac:spMk id="92" creationId="{00000000-0000-0000-0000-000000000000}"/>
          </ac:spMkLst>
        </pc:spChg>
        <pc:graphicFrameChg chg="add del mod">
          <ac:chgData name="MIRYAM PIROZZI" userId="c41ed8b5-6133-47d2-b13e-8494607cdf67" providerId="ADAL" clId="{9311CF6B-DAD8-467F-83B4-AC7B33C190C2}" dt="2024-07-01T10:44:30.295" v="811" actId="478"/>
          <ac:graphicFrameMkLst>
            <pc:docMk/>
            <pc:sldMk cId="1943289063" sldId="286"/>
            <ac:graphicFrameMk id="10" creationId="{1C0494E4-83B2-0FF7-CA5D-3BE0248A632E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45:23.649" v="818" actId="20577"/>
          <ac:graphicFrameMkLst>
            <pc:docMk/>
            <pc:sldMk cId="1943289063" sldId="286"/>
            <ac:graphicFrameMk id="11" creationId="{69DC5B7E-C616-EABD-61DB-B447EE5157CD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44:30.715" v="812"/>
          <ac:graphicFrameMkLst>
            <pc:docMk/>
            <pc:sldMk cId="1943289063" sldId="286"/>
            <ac:graphicFrameMk id="12" creationId="{63EC8B13-C77B-920D-65C6-350F243E8AD7}"/>
          </ac:graphicFrameMkLst>
        </pc:graphicFrameChg>
        <pc:picChg chg="add del mod">
          <ac:chgData name="MIRYAM PIROZZI" userId="c41ed8b5-6133-47d2-b13e-8494607cdf67" providerId="ADAL" clId="{9311CF6B-DAD8-467F-83B4-AC7B33C190C2}" dt="2024-07-01T09:49:47.276" v="518" actId="478"/>
          <ac:picMkLst>
            <pc:docMk/>
            <pc:sldMk cId="1943289063" sldId="286"/>
            <ac:picMk id="3" creationId="{163D7E11-A432-CDE6-78E6-605C8A36FE07}"/>
          </ac:picMkLst>
        </pc:picChg>
        <pc:picChg chg="add mod">
          <ac:chgData name="MIRYAM PIROZZI" userId="c41ed8b5-6133-47d2-b13e-8494607cdf67" providerId="ADAL" clId="{9311CF6B-DAD8-467F-83B4-AC7B33C190C2}" dt="2024-07-01T09:37:40.573" v="461" actId="1076"/>
          <ac:picMkLst>
            <pc:docMk/>
            <pc:sldMk cId="1943289063" sldId="286"/>
            <ac:picMk id="5" creationId="{8807484E-BC64-7B43-F892-B5C004C033F3}"/>
          </ac:picMkLst>
        </pc:picChg>
        <pc:picChg chg="del">
          <ac:chgData name="MIRYAM PIROZZI" userId="c41ed8b5-6133-47d2-b13e-8494607cdf67" providerId="ADAL" clId="{9311CF6B-DAD8-467F-83B4-AC7B33C190C2}" dt="2024-07-01T09:21:41.891" v="435" actId="478"/>
          <ac:picMkLst>
            <pc:docMk/>
            <pc:sldMk cId="1943289063" sldId="286"/>
            <ac:picMk id="6" creationId="{5556A953-9657-55C5-6B42-C8FE194FB650}"/>
          </ac:picMkLst>
        </pc:picChg>
        <pc:picChg chg="del">
          <ac:chgData name="MIRYAM PIROZZI" userId="c41ed8b5-6133-47d2-b13e-8494607cdf67" providerId="ADAL" clId="{9311CF6B-DAD8-467F-83B4-AC7B33C190C2}" dt="2024-07-01T09:21:42.597" v="436" actId="478"/>
          <ac:picMkLst>
            <pc:docMk/>
            <pc:sldMk cId="1943289063" sldId="286"/>
            <ac:picMk id="8" creationId="{2A995F90-4B27-7C7A-3BE2-0CA72B1A6FAD}"/>
          </ac:picMkLst>
        </pc:picChg>
        <pc:picChg chg="add mod">
          <ac:chgData name="MIRYAM PIROZZI" userId="c41ed8b5-6133-47d2-b13e-8494607cdf67" providerId="ADAL" clId="{9311CF6B-DAD8-467F-83B4-AC7B33C190C2}" dt="2024-07-01T09:50:04.201" v="523" actId="1076"/>
          <ac:picMkLst>
            <pc:docMk/>
            <pc:sldMk cId="1943289063" sldId="286"/>
            <ac:picMk id="9" creationId="{38F57BE4-C293-7335-DA94-74E8F74B46E2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42:27.303" v="792" actId="20577"/>
        <pc:sldMkLst>
          <pc:docMk/>
          <pc:sldMk cId="3026069738" sldId="287"/>
        </pc:sldMkLst>
        <pc:spChg chg="mod">
          <ac:chgData name="MIRYAM PIROZZI" userId="c41ed8b5-6133-47d2-b13e-8494607cdf67" providerId="ADAL" clId="{9311CF6B-DAD8-467F-83B4-AC7B33C190C2}" dt="2024-07-01T09:20:00.252" v="416"/>
          <ac:spMkLst>
            <pc:docMk/>
            <pc:sldMk cId="3026069738" sldId="287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7-01T09:19:49.798" v="415" actId="20577"/>
          <ac:spMkLst>
            <pc:docMk/>
            <pc:sldMk cId="3026069738" sldId="287"/>
            <ac:spMk id="92" creationId="{00000000-0000-0000-0000-000000000000}"/>
          </ac:spMkLst>
        </pc:spChg>
        <pc:graphicFrameChg chg="add mod modGraphic">
          <ac:chgData name="MIRYAM PIROZZI" userId="c41ed8b5-6133-47d2-b13e-8494607cdf67" providerId="ADAL" clId="{9311CF6B-DAD8-467F-83B4-AC7B33C190C2}" dt="2024-07-01T10:26:36.690" v="658" actId="20577"/>
          <ac:graphicFrameMkLst>
            <pc:docMk/>
            <pc:sldMk cId="3026069738" sldId="287"/>
            <ac:graphicFrameMk id="11" creationId="{A38B6865-9FDE-9093-206C-E5C315578A45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42:27.303" v="792" actId="20577"/>
          <ac:graphicFrameMkLst>
            <pc:docMk/>
            <pc:sldMk cId="3026069738" sldId="287"/>
            <ac:graphicFrameMk id="12" creationId="{89E2C39D-4330-72B3-BAA6-358DA8C9F2CF}"/>
          </ac:graphicFrameMkLst>
        </pc:graphicFrameChg>
        <pc:picChg chg="add del mod">
          <ac:chgData name="MIRYAM PIROZZI" userId="c41ed8b5-6133-47d2-b13e-8494607cdf67" providerId="ADAL" clId="{9311CF6B-DAD8-467F-83B4-AC7B33C190C2}" dt="2024-07-01T09:39:06.472" v="468" actId="478"/>
          <ac:picMkLst>
            <pc:docMk/>
            <pc:sldMk cId="3026069738" sldId="287"/>
            <ac:picMk id="3" creationId="{A5010000-FFA6-028E-3E1C-D52C49CC6334}"/>
          </ac:picMkLst>
        </pc:picChg>
        <pc:picChg chg="del">
          <ac:chgData name="MIRYAM PIROZZI" userId="c41ed8b5-6133-47d2-b13e-8494607cdf67" providerId="ADAL" clId="{9311CF6B-DAD8-467F-83B4-AC7B33C190C2}" dt="2024-07-01T09:21:29.792" v="433" actId="478"/>
          <ac:picMkLst>
            <pc:docMk/>
            <pc:sldMk cId="3026069738" sldId="287"/>
            <ac:picMk id="5" creationId="{7FE712F2-BAD0-616C-A3AD-BADC25B3DA05}"/>
          </ac:picMkLst>
        </pc:picChg>
        <pc:picChg chg="add mod">
          <ac:chgData name="MIRYAM PIROZZI" userId="c41ed8b5-6133-47d2-b13e-8494607cdf67" providerId="ADAL" clId="{9311CF6B-DAD8-467F-83B4-AC7B33C190C2}" dt="2024-07-01T09:38:57.599" v="467" actId="1076"/>
          <ac:picMkLst>
            <pc:docMk/>
            <pc:sldMk cId="3026069738" sldId="287"/>
            <ac:picMk id="6" creationId="{6AA5AE8B-56F2-D3A4-A905-423605773716}"/>
          </ac:picMkLst>
        </pc:picChg>
        <pc:picChg chg="del">
          <ac:chgData name="MIRYAM PIROZZI" userId="c41ed8b5-6133-47d2-b13e-8494607cdf67" providerId="ADAL" clId="{9311CF6B-DAD8-467F-83B4-AC7B33C190C2}" dt="2024-07-01T09:21:30.401" v="434" actId="478"/>
          <ac:picMkLst>
            <pc:docMk/>
            <pc:sldMk cId="3026069738" sldId="287"/>
            <ac:picMk id="7" creationId="{D669BF7F-3A01-C623-4FEF-04CE57984D32}"/>
          </ac:picMkLst>
        </pc:picChg>
        <pc:picChg chg="add del mod">
          <ac:chgData name="MIRYAM PIROZZI" userId="c41ed8b5-6133-47d2-b13e-8494607cdf67" providerId="ADAL" clId="{9311CF6B-DAD8-467F-83B4-AC7B33C190C2}" dt="2024-07-01T09:53:21.468" v="532" actId="478"/>
          <ac:picMkLst>
            <pc:docMk/>
            <pc:sldMk cId="3026069738" sldId="287"/>
            <ac:picMk id="9" creationId="{437CEB27-7A0D-7AA6-BEEE-14E114756399}"/>
          </ac:picMkLst>
        </pc:picChg>
        <pc:picChg chg="add mod">
          <ac:chgData name="MIRYAM PIROZZI" userId="c41ed8b5-6133-47d2-b13e-8494607cdf67" providerId="ADAL" clId="{9311CF6B-DAD8-467F-83B4-AC7B33C190C2}" dt="2024-07-01T09:53:21.816" v="533"/>
          <ac:picMkLst>
            <pc:docMk/>
            <pc:sldMk cId="3026069738" sldId="287"/>
            <ac:picMk id="10" creationId="{89780E29-C431-F034-5CBB-A370AD0E1969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43:32.060" v="802" actId="20577"/>
        <pc:sldMkLst>
          <pc:docMk/>
          <pc:sldMk cId="1001604353" sldId="288"/>
        </pc:sldMkLst>
        <pc:spChg chg="mod">
          <ac:chgData name="MIRYAM PIROZZI" userId="c41ed8b5-6133-47d2-b13e-8494607cdf67" providerId="ADAL" clId="{9311CF6B-DAD8-467F-83B4-AC7B33C190C2}" dt="2024-07-01T09:20:20.677" v="418"/>
          <ac:spMkLst>
            <pc:docMk/>
            <pc:sldMk cId="1001604353" sldId="288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7-01T09:20:07.897" v="417" actId="20577"/>
          <ac:spMkLst>
            <pc:docMk/>
            <pc:sldMk cId="1001604353" sldId="288"/>
            <ac:spMk id="92" creationId="{00000000-0000-0000-0000-000000000000}"/>
          </ac:spMkLst>
        </pc:spChg>
        <pc:graphicFrameChg chg="add del mod">
          <ac:chgData name="MIRYAM PIROZZI" userId="c41ed8b5-6133-47d2-b13e-8494607cdf67" providerId="ADAL" clId="{9311CF6B-DAD8-467F-83B4-AC7B33C190C2}" dt="2024-07-01T10:42:36.430" v="793" actId="478"/>
          <ac:graphicFrameMkLst>
            <pc:docMk/>
            <pc:sldMk cId="1001604353" sldId="288"/>
            <ac:graphicFrameMk id="10" creationId="{696DF2DA-46EF-1FD8-DA83-726C7AED49E6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43:32.060" v="802" actId="20577"/>
          <ac:graphicFrameMkLst>
            <pc:docMk/>
            <pc:sldMk cId="1001604353" sldId="288"/>
            <ac:graphicFrameMk id="11" creationId="{957FEC4F-EE75-7952-E1DD-1128F5E77AC5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42:36.915" v="794"/>
          <ac:graphicFrameMkLst>
            <pc:docMk/>
            <pc:sldMk cId="1001604353" sldId="288"/>
            <ac:graphicFrameMk id="12" creationId="{D99100A1-9F04-8C47-866C-BC6EC5D183B8}"/>
          </ac:graphicFrameMkLst>
        </pc:graphicFrameChg>
        <pc:picChg chg="add del mod">
          <ac:chgData name="MIRYAM PIROZZI" userId="c41ed8b5-6133-47d2-b13e-8494607cdf67" providerId="ADAL" clId="{9311CF6B-DAD8-467F-83B4-AC7B33C190C2}" dt="2024-07-01T09:52:55.747" v="526" actId="478"/>
          <ac:picMkLst>
            <pc:docMk/>
            <pc:sldMk cId="1001604353" sldId="288"/>
            <ac:picMk id="3" creationId="{5A61FDC1-8097-16FC-DC84-E9C936E299EF}"/>
          </ac:picMkLst>
        </pc:picChg>
        <pc:picChg chg="add mod">
          <ac:chgData name="MIRYAM PIROZZI" userId="c41ed8b5-6133-47d2-b13e-8494607cdf67" providerId="ADAL" clId="{9311CF6B-DAD8-467F-83B4-AC7B33C190C2}" dt="2024-07-01T09:39:53.097" v="479" actId="1076"/>
          <ac:picMkLst>
            <pc:docMk/>
            <pc:sldMk cId="1001604353" sldId="288"/>
            <ac:picMk id="5" creationId="{BEF40052-D578-6744-E31D-6D8BD30F37C7}"/>
          </ac:picMkLst>
        </pc:picChg>
        <pc:picChg chg="del">
          <ac:chgData name="MIRYAM PIROZZI" userId="c41ed8b5-6133-47d2-b13e-8494607cdf67" providerId="ADAL" clId="{9311CF6B-DAD8-467F-83B4-AC7B33C190C2}" dt="2024-07-01T09:21:27.641" v="431" actId="478"/>
          <ac:picMkLst>
            <pc:docMk/>
            <pc:sldMk cId="1001604353" sldId="288"/>
            <ac:picMk id="7" creationId="{A3AB66BC-F702-FB32-C075-198B8351A60A}"/>
          </ac:picMkLst>
        </pc:picChg>
        <pc:picChg chg="add mod">
          <ac:chgData name="MIRYAM PIROZZI" userId="c41ed8b5-6133-47d2-b13e-8494607cdf67" providerId="ADAL" clId="{9311CF6B-DAD8-467F-83B4-AC7B33C190C2}" dt="2024-07-01T09:53:08.853" v="531" actId="1076"/>
          <ac:picMkLst>
            <pc:docMk/>
            <pc:sldMk cId="1001604353" sldId="288"/>
            <ac:picMk id="8" creationId="{AA895C1C-E154-06E7-33FD-0B11523CA942}"/>
          </ac:picMkLst>
        </pc:picChg>
        <pc:picChg chg="del">
          <ac:chgData name="MIRYAM PIROZZI" userId="c41ed8b5-6133-47d2-b13e-8494607cdf67" providerId="ADAL" clId="{9311CF6B-DAD8-467F-83B4-AC7B33C190C2}" dt="2024-07-01T09:21:28.216" v="432" actId="478"/>
          <ac:picMkLst>
            <pc:docMk/>
            <pc:sldMk cId="1001604353" sldId="288"/>
            <ac:picMk id="9" creationId="{B3062489-47C1-A98A-DC84-6ADF18E6C956}"/>
          </ac:picMkLst>
        </pc:picChg>
      </pc:sldChg>
      <pc:sldChg chg="del">
        <pc:chgData name="MIRYAM PIROZZI" userId="c41ed8b5-6133-47d2-b13e-8494607cdf67" providerId="ADAL" clId="{9311CF6B-DAD8-467F-83B4-AC7B33C190C2}" dt="2024-07-01T12:46:34.161" v="819" actId="47"/>
        <pc:sldMkLst>
          <pc:docMk/>
          <pc:sldMk cId="1356610120" sldId="289"/>
        </pc:sldMkLst>
      </pc:sldChg>
      <pc:sldChg chg="addSp delSp modSp add mod">
        <pc:chgData name="MIRYAM PIROZZI" userId="c41ed8b5-6133-47d2-b13e-8494607cdf67" providerId="ADAL" clId="{9311CF6B-DAD8-467F-83B4-AC7B33C190C2}" dt="2024-07-01T10:37:26.870" v="776" actId="20577"/>
        <pc:sldMkLst>
          <pc:docMk/>
          <pc:sldMk cId="3833397044" sldId="290"/>
        </pc:sldMkLst>
        <pc:spChg chg="mod">
          <ac:chgData name="MIRYAM PIROZZI" userId="c41ed8b5-6133-47d2-b13e-8494607cdf67" providerId="ADAL" clId="{9311CF6B-DAD8-467F-83B4-AC7B33C190C2}" dt="2024-06-28T14:31:56.614" v="261"/>
          <ac:spMkLst>
            <pc:docMk/>
            <pc:sldMk cId="3833397044" sldId="290"/>
            <ac:spMk id="2" creationId="{5ADEE878-916A-1469-867C-788196871159}"/>
          </ac:spMkLst>
        </pc:spChg>
        <pc:graphicFrameChg chg="add del mod">
          <ac:chgData name="MIRYAM PIROZZI" userId="c41ed8b5-6133-47d2-b13e-8494607cdf67" providerId="ADAL" clId="{9311CF6B-DAD8-467F-83B4-AC7B33C190C2}" dt="2024-07-01T10:35:40.571" v="761" actId="478"/>
          <ac:graphicFrameMkLst>
            <pc:docMk/>
            <pc:sldMk cId="3833397044" sldId="290"/>
            <ac:graphicFrameMk id="3" creationId="{903C9F96-6D49-193C-0CC6-88FC7F2AA0AE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37:26.870" v="776" actId="20577"/>
          <ac:graphicFrameMkLst>
            <pc:docMk/>
            <pc:sldMk cId="3833397044" sldId="290"/>
            <ac:graphicFrameMk id="4" creationId="{4A91926C-2661-EBA7-FFFE-81027FDC74C6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35:40.918" v="762"/>
          <ac:graphicFrameMkLst>
            <pc:docMk/>
            <pc:sldMk cId="3833397044" sldId="290"/>
            <ac:graphicFrameMk id="5" creationId="{30ACF87D-478F-1592-9D85-224B11D81BFF}"/>
          </ac:graphicFrameMkLst>
        </pc:graphicFrameChg>
        <pc:picChg chg="del">
          <ac:chgData name="MIRYAM PIROZZI" userId="c41ed8b5-6133-47d2-b13e-8494607cdf67" providerId="ADAL" clId="{9311CF6B-DAD8-467F-83B4-AC7B33C190C2}" dt="2024-06-28T11:01:38.821" v="151" actId="478"/>
          <ac:picMkLst>
            <pc:docMk/>
            <pc:sldMk cId="3833397044" sldId="290"/>
            <ac:picMk id="4" creationId="{133EEC3F-E70A-FF07-00AF-9D01408F30B2}"/>
          </ac:picMkLst>
        </pc:picChg>
        <pc:picChg chg="add del mod">
          <ac:chgData name="MIRYAM PIROZZI" userId="c41ed8b5-6133-47d2-b13e-8494607cdf67" providerId="ADAL" clId="{9311CF6B-DAD8-467F-83B4-AC7B33C190C2}" dt="2024-06-28T11:02:00.303" v="158" actId="478"/>
          <ac:picMkLst>
            <pc:docMk/>
            <pc:sldMk cId="3833397044" sldId="290"/>
            <ac:picMk id="5" creationId="{8F5DF3BB-CEDB-5F31-4A8E-86B31D4A230F}"/>
          </ac:picMkLst>
        </pc:picChg>
        <pc:picChg chg="add del mod">
          <ac:chgData name="MIRYAM PIROZZI" userId="c41ed8b5-6133-47d2-b13e-8494607cdf67" providerId="ADAL" clId="{9311CF6B-DAD8-467F-83B4-AC7B33C190C2}" dt="2024-06-28T11:08:11.448" v="181" actId="478"/>
          <ac:picMkLst>
            <pc:docMk/>
            <pc:sldMk cId="3833397044" sldId="290"/>
            <ac:picMk id="7" creationId="{340A3BFA-A820-0800-CE6B-A054460F8F4B}"/>
          </ac:picMkLst>
        </pc:picChg>
        <pc:picChg chg="add del mod">
          <ac:chgData name="MIRYAM PIROZZI" userId="c41ed8b5-6133-47d2-b13e-8494607cdf67" providerId="ADAL" clId="{9311CF6B-DAD8-467F-83B4-AC7B33C190C2}" dt="2024-06-28T14:56:53.378" v="262" actId="478"/>
          <ac:picMkLst>
            <pc:docMk/>
            <pc:sldMk cId="3833397044" sldId="290"/>
            <ac:picMk id="8" creationId="{CBBD3E9B-5B85-CC2A-D303-60502092A70F}"/>
          </ac:picMkLst>
        </pc:picChg>
        <pc:picChg chg="add del mod">
          <ac:chgData name="MIRYAM PIROZZI" userId="c41ed8b5-6133-47d2-b13e-8494607cdf67" providerId="ADAL" clId="{9311CF6B-DAD8-467F-83B4-AC7B33C190C2}" dt="2024-06-28T11:08:21.540" v="183" actId="478"/>
          <ac:picMkLst>
            <pc:docMk/>
            <pc:sldMk cId="3833397044" sldId="290"/>
            <ac:picMk id="10" creationId="{F18A21B6-30E8-E805-C146-E3C78AE29187}"/>
          </ac:picMkLst>
        </pc:picChg>
        <pc:picChg chg="add del mod">
          <ac:chgData name="MIRYAM PIROZZI" userId="c41ed8b5-6133-47d2-b13e-8494607cdf67" providerId="ADAL" clId="{9311CF6B-DAD8-467F-83B4-AC7B33C190C2}" dt="2024-06-28T13:40:25.499" v="195" actId="478"/>
          <ac:picMkLst>
            <pc:docMk/>
            <pc:sldMk cId="3833397044" sldId="290"/>
            <ac:picMk id="11" creationId="{43975DE1-26E5-7A99-54F5-AB35D8B13214}"/>
          </ac:picMkLst>
        </pc:picChg>
        <pc:picChg chg="add del mod">
          <ac:chgData name="MIRYAM PIROZZI" userId="c41ed8b5-6133-47d2-b13e-8494607cdf67" providerId="ADAL" clId="{9311CF6B-DAD8-467F-83B4-AC7B33C190C2}" dt="2024-06-28T14:31:02.687" v="258" actId="478"/>
          <ac:picMkLst>
            <pc:docMk/>
            <pc:sldMk cId="3833397044" sldId="290"/>
            <ac:picMk id="13" creationId="{F3720290-21A9-DDFD-7710-14C5A98DD41F}"/>
          </ac:picMkLst>
        </pc:picChg>
        <pc:picChg chg="add mod">
          <ac:chgData name="MIRYAM PIROZZI" userId="c41ed8b5-6133-47d2-b13e-8494607cdf67" providerId="ADAL" clId="{9311CF6B-DAD8-467F-83B4-AC7B33C190C2}" dt="2024-06-28T14:31:14.683" v="260" actId="1076"/>
          <ac:picMkLst>
            <pc:docMk/>
            <pc:sldMk cId="3833397044" sldId="290"/>
            <ac:picMk id="14" creationId="{7B1653F9-8A2E-9699-151A-AEC4F255BA65}"/>
          </ac:picMkLst>
        </pc:picChg>
        <pc:picChg chg="add mod">
          <ac:chgData name="MIRYAM PIROZZI" userId="c41ed8b5-6133-47d2-b13e-8494607cdf67" providerId="ADAL" clId="{9311CF6B-DAD8-467F-83B4-AC7B33C190C2}" dt="2024-06-28T14:57:55.869" v="269" actId="1076"/>
          <ac:picMkLst>
            <pc:docMk/>
            <pc:sldMk cId="3833397044" sldId="290"/>
            <ac:picMk id="16" creationId="{684B6903-4961-AC09-581F-AF31A5B93685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10:10:16.886" v="563" actId="1076"/>
        <pc:sldMkLst>
          <pc:docMk/>
          <pc:sldMk cId="3110958201" sldId="291"/>
        </pc:sldMkLst>
        <pc:spChg chg="mod">
          <ac:chgData name="MIRYAM PIROZZI" userId="c41ed8b5-6133-47d2-b13e-8494607cdf67" providerId="ADAL" clId="{9311CF6B-DAD8-467F-83B4-AC7B33C190C2}" dt="2024-07-01T09:12:59.532" v="388"/>
          <ac:spMkLst>
            <pc:docMk/>
            <pc:sldMk cId="3110958201" sldId="291"/>
            <ac:spMk id="2" creationId="{5ADEE878-916A-1469-867C-788196871159}"/>
          </ac:spMkLst>
        </pc:spChg>
        <pc:picChg chg="add mod">
          <ac:chgData name="MIRYAM PIROZZI" userId="c41ed8b5-6133-47d2-b13e-8494607cdf67" providerId="ADAL" clId="{9311CF6B-DAD8-467F-83B4-AC7B33C190C2}" dt="2024-07-01T09:10:44.421" v="366" actId="1076"/>
          <ac:picMkLst>
            <pc:docMk/>
            <pc:sldMk cId="3110958201" sldId="291"/>
            <ac:picMk id="4" creationId="{8DCB9C29-65D4-9767-ADD8-B140FE461D41}"/>
          </ac:picMkLst>
        </pc:picChg>
        <pc:picChg chg="del">
          <ac:chgData name="MIRYAM PIROZZI" userId="c41ed8b5-6133-47d2-b13e-8494607cdf67" providerId="ADAL" clId="{9311CF6B-DAD8-467F-83B4-AC7B33C190C2}" dt="2024-07-01T10:09:56.595" v="558" actId="478"/>
          <ac:picMkLst>
            <pc:docMk/>
            <pc:sldMk cId="3110958201" sldId="291"/>
            <ac:picMk id="6" creationId="{08F0F7BD-338E-CCF0-6811-3085BDEEC27D}"/>
          </ac:picMkLst>
        </pc:picChg>
        <pc:picChg chg="add mod">
          <ac:chgData name="MIRYAM PIROZZI" userId="c41ed8b5-6133-47d2-b13e-8494607cdf67" providerId="ADAL" clId="{9311CF6B-DAD8-467F-83B4-AC7B33C190C2}" dt="2024-07-01T10:10:16.886" v="563" actId="1076"/>
          <ac:picMkLst>
            <pc:docMk/>
            <pc:sldMk cId="3110958201" sldId="291"/>
            <ac:picMk id="7" creationId="{E882D5F4-F551-FEF1-4701-77BB0F5ED218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10:25:05.612" v="648" actId="478"/>
        <pc:sldMkLst>
          <pc:docMk/>
          <pc:sldMk cId="1614183371" sldId="292"/>
        </pc:sldMkLst>
        <pc:spChg chg="mod">
          <ac:chgData name="MIRYAM PIROZZI" userId="c41ed8b5-6133-47d2-b13e-8494607cdf67" providerId="ADAL" clId="{9311CF6B-DAD8-467F-83B4-AC7B33C190C2}" dt="2024-07-01T09:13:56.862" v="403" actId="20577"/>
          <ac:spMkLst>
            <pc:docMk/>
            <pc:sldMk cId="1614183371" sldId="292"/>
            <ac:spMk id="2" creationId="{5ADEE878-916A-1469-867C-788196871159}"/>
          </ac:spMkLst>
        </pc:spChg>
        <pc:graphicFrameChg chg="add del mod">
          <ac:chgData name="MIRYAM PIROZZI" userId="c41ed8b5-6133-47d2-b13e-8494607cdf67" providerId="ADAL" clId="{9311CF6B-DAD8-467F-83B4-AC7B33C190C2}" dt="2024-07-01T10:25:05.612" v="648" actId="478"/>
          <ac:graphicFrameMkLst>
            <pc:docMk/>
            <pc:sldMk cId="1614183371" sldId="292"/>
            <ac:graphicFrameMk id="10" creationId="{E80BAE7D-3D32-7AF6-304D-5F865C09DC86}"/>
          </ac:graphicFrameMkLst>
        </pc:graphicFrameChg>
        <pc:picChg chg="del">
          <ac:chgData name="MIRYAM PIROZZI" userId="c41ed8b5-6133-47d2-b13e-8494607cdf67" providerId="ADAL" clId="{9311CF6B-DAD8-467F-83B4-AC7B33C190C2}" dt="2024-07-01T09:12:28.813" v="386" actId="478"/>
          <ac:picMkLst>
            <pc:docMk/>
            <pc:sldMk cId="1614183371" sldId="292"/>
            <ac:picMk id="4" creationId="{8DCB9C29-65D4-9767-ADD8-B140FE461D41}"/>
          </ac:picMkLst>
        </pc:picChg>
        <pc:picChg chg="add del mod">
          <ac:chgData name="MIRYAM PIROZZI" userId="c41ed8b5-6133-47d2-b13e-8494607cdf67" providerId="ADAL" clId="{9311CF6B-DAD8-467F-83B4-AC7B33C190C2}" dt="2024-07-01T10:14:47.122" v="572" actId="478"/>
          <ac:picMkLst>
            <pc:docMk/>
            <pc:sldMk cId="1614183371" sldId="292"/>
            <ac:picMk id="5" creationId="{6777ADB6-7A4B-57E6-BAD7-2B655618D8CA}"/>
          </ac:picMkLst>
        </pc:picChg>
        <pc:picChg chg="del">
          <ac:chgData name="MIRYAM PIROZZI" userId="c41ed8b5-6133-47d2-b13e-8494607cdf67" providerId="ADAL" clId="{9311CF6B-DAD8-467F-83B4-AC7B33C190C2}" dt="2024-07-01T09:11:28.642" v="378" actId="478"/>
          <ac:picMkLst>
            <pc:docMk/>
            <pc:sldMk cId="1614183371" sldId="292"/>
            <ac:picMk id="6" creationId="{08F0F7BD-338E-CCF0-6811-3085BDEEC27D}"/>
          </ac:picMkLst>
        </pc:picChg>
        <pc:picChg chg="add mod">
          <ac:chgData name="MIRYAM PIROZZI" userId="c41ed8b5-6133-47d2-b13e-8494607cdf67" providerId="ADAL" clId="{9311CF6B-DAD8-467F-83B4-AC7B33C190C2}" dt="2024-07-01T10:05:50.618" v="557" actId="1076"/>
          <ac:picMkLst>
            <pc:docMk/>
            <pc:sldMk cId="1614183371" sldId="292"/>
            <ac:picMk id="8" creationId="{F9A0B85A-EAE9-A966-7720-E7565B9FE98A}"/>
          </ac:picMkLst>
        </pc:picChg>
        <pc:picChg chg="add mod">
          <ac:chgData name="MIRYAM PIROZZI" userId="c41ed8b5-6133-47d2-b13e-8494607cdf67" providerId="ADAL" clId="{9311CF6B-DAD8-467F-83B4-AC7B33C190C2}" dt="2024-07-01T10:14:48.146" v="573"/>
          <ac:picMkLst>
            <pc:docMk/>
            <pc:sldMk cId="1614183371" sldId="292"/>
            <ac:picMk id="9" creationId="{EC1B9016-7FF9-9E76-17B5-E2246EFF3C43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10:14:41.761" v="571" actId="1076"/>
        <pc:sldMkLst>
          <pc:docMk/>
          <pc:sldMk cId="3365465535" sldId="293"/>
        </pc:sldMkLst>
        <pc:spChg chg="mod">
          <ac:chgData name="MIRYAM PIROZZI" userId="c41ed8b5-6133-47d2-b13e-8494607cdf67" providerId="ADAL" clId="{9311CF6B-DAD8-467F-83B4-AC7B33C190C2}" dt="2024-07-01T09:14:12.144" v="405"/>
          <ac:spMkLst>
            <pc:docMk/>
            <pc:sldMk cId="3365465535" sldId="293"/>
            <ac:spMk id="2" creationId="{5ADEE878-916A-1469-867C-788196871159}"/>
          </ac:spMkLst>
        </pc:spChg>
        <pc:picChg chg="add mod">
          <ac:chgData name="MIRYAM PIROZZI" userId="c41ed8b5-6133-47d2-b13e-8494607cdf67" providerId="ADAL" clId="{9311CF6B-DAD8-467F-83B4-AC7B33C190C2}" dt="2024-07-01T09:14:39.782" v="410" actId="1076"/>
          <ac:picMkLst>
            <pc:docMk/>
            <pc:sldMk cId="3365465535" sldId="293"/>
            <ac:picMk id="4" creationId="{4123C588-507F-ED28-2A38-0A01E583ECC3}"/>
          </ac:picMkLst>
        </pc:picChg>
        <pc:picChg chg="del">
          <ac:chgData name="MIRYAM PIROZZI" userId="c41ed8b5-6133-47d2-b13e-8494607cdf67" providerId="ADAL" clId="{9311CF6B-DAD8-467F-83B4-AC7B33C190C2}" dt="2024-07-01T10:14:21.055" v="566" actId="478"/>
          <ac:picMkLst>
            <pc:docMk/>
            <pc:sldMk cId="3365465535" sldId="293"/>
            <ac:picMk id="5" creationId="{6777ADB6-7A4B-57E6-BAD7-2B655618D8CA}"/>
          </ac:picMkLst>
        </pc:picChg>
        <pc:picChg chg="add mod">
          <ac:chgData name="MIRYAM PIROZZI" userId="c41ed8b5-6133-47d2-b13e-8494607cdf67" providerId="ADAL" clId="{9311CF6B-DAD8-467F-83B4-AC7B33C190C2}" dt="2024-07-01T10:14:41.761" v="571" actId="1076"/>
          <ac:picMkLst>
            <pc:docMk/>
            <pc:sldMk cId="3365465535" sldId="293"/>
            <ac:picMk id="7" creationId="{3FC37128-3A55-81F0-77AB-D9EDE477AAFB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09:59:55.031" v="539" actId="1076"/>
        <pc:sldMkLst>
          <pc:docMk/>
          <pc:sldMk cId="2142187750" sldId="294"/>
        </pc:sldMkLst>
        <pc:spChg chg="mod">
          <ac:chgData name="MIRYAM PIROZZI" userId="c41ed8b5-6133-47d2-b13e-8494607cdf67" providerId="ADAL" clId="{9311CF6B-DAD8-467F-83B4-AC7B33C190C2}" dt="2024-07-01T09:20:49.870" v="423" actId="14100"/>
          <ac:spMkLst>
            <pc:docMk/>
            <pc:sldMk cId="2142187750" sldId="294"/>
            <ac:spMk id="2" creationId="{5ADEE878-916A-1469-867C-788196871159}"/>
          </ac:spMkLst>
        </pc:spChg>
        <pc:picChg chg="add del mod">
          <ac:chgData name="MIRYAM PIROZZI" userId="c41ed8b5-6133-47d2-b13e-8494607cdf67" providerId="ADAL" clId="{9311CF6B-DAD8-467F-83B4-AC7B33C190C2}" dt="2024-07-01T09:40:18.873" v="486" actId="478"/>
          <ac:picMkLst>
            <pc:docMk/>
            <pc:sldMk cId="2142187750" sldId="294"/>
            <ac:picMk id="3" creationId="{78D8636B-65DD-125C-ED3C-41FD46E2240E}"/>
          </ac:picMkLst>
        </pc:picChg>
        <pc:picChg chg="add mod">
          <ac:chgData name="MIRYAM PIROZZI" userId="c41ed8b5-6133-47d2-b13e-8494607cdf67" providerId="ADAL" clId="{9311CF6B-DAD8-467F-83B4-AC7B33C190C2}" dt="2024-07-01T09:40:17.041" v="485" actId="1076"/>
          <ac:picMkLst>
            <pc:docMk/>
            <pc:sldMk cId="2142187750" sldId="294"/>
            <ac:picMk id="5" creationId="{4B782C35-B160-BF03-C269-CF93D54D9B8A}"/>
          </ac:picMkLst>
        </pc:picChg>
        <pc:picChg chg="del">
          <ac:chgData name="MIRYAM PIROZZI" userId="c41ed8b5-6133-47d2-b13e-8494607cdf67" providerId="ADAL" clId="{9311CF6B-DAD8-467F-83B4-AC7B33C190C2}" dt="2024-07-01T09:21:22.878" v="429" actId="478"/>
          <ac:picMkLst>
            <pc:docMk/>
            <pc:sldMk cId="2142187750" sldId="294"/>
            <ac:picMk id="7" creationId="{A3AB66BC-F702-FB32-C075-198B8351A60A}"/>
          </ac:picMkLst>
        </pc:picChg>
        <pc:picChg chg="add del mod">
          <ac:chgData name="MIRYAM PIROZZI" userId="c41ed8b5-6133-47d2-b13e-8494607cdf67" providerId="ADAL" clId="{9311CF6B-DAD8-467F-83B4-AC7B33C190C2}" dt="2024-07-01T09:59:41.695" v="534" actId="478"/>
          <ac:picMkLst>
            <pc:docMk/>
            <pc:sldMk cId="2142187750" sldId="294"/>
            <ac:picMk id="8" creationId="{D84C0B43-9FA3-EB36-5145-F598C7390573}"/>
          </ac:picMkLst>
        </pc:picChg>
        <pc:picChg chg="del">
          <ac:chgData name="MIRYAM PIROZZI" userId="c41ed8b5-6133-47d2-b13e-8494607cdf67" providerId="ADAL" clId="{9311CF6B-DAD8-467F-83B4-AC7B33C190C2}" dt="2024-07-01T09:21:23.454" v="430" actId="478"/>
          <ac:picMkLst>
            <pc:docMk/>
            <pc:sldMk cId="2142187750" sldId="294"/>
            <ac:picMk id="9" creationId="{B3062489-47C1-A98A-DC84-6ADF18E6C956}"/>
          </ac:picMkLst>
        </pc:picChg>
        <pc:picChg chg="add mod">
          <ac:chgData name="MIRYAM PIROZZI" userId="c41ed8b5-6133-47d2-b13e-8494607cdf67" providerId="ADAL" clId="{9311CF6B-DAD8-467F-83B4-AC7B33C190C2}" dt="2024-07-01T09:59:55.031" v="539" actId="1076"/>
          <ac:picMkLst>
            <pc:docMk/>
            <pc:sldMk cId="2142187750" sldId="294"/>
            <ac:picMk id="11" creationId="{739F6028-6562-F1B5-7B52-2096847C1832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09:59:59.356" v="541"/>
        <pc:sldMkLst>
          <pc:docMk/>
          <pc:sldMk cId="2109327307" sldId="295"/>
        </pc:sldMkLst>
        <pc:spChg chg="mod">
          <ac:chgData name="MIRYAM PIROZZI" userId="c41ed8b5-6133-47d2-b13e-8494607cdf67" providerId="ADAL" clId="{9311CF6B-DAD8-467F-83B4-AC7B33C190C2}" dt="2024-07-01T09:21:17.207" v="426" actId="14100"/>
          <ac:spMkLst>
            <pc:docMk/>
            <pc:sldMk cId="2109327307" sldId="295"/>
            <ac:spMk id="2" creationId="{5ADEE878-916A-1469-867C-788196871159}"/>
          </ac:spMkLst>
        </pc:spChg>
        <pc:picChg chg="add del mod">
          <ac:chgData name="MIRYAM PIROZZI" userId="c41ed8b5-6133-47d2-b13e-8494607cdf67" providerId="ADAL" clId="{9311CF6B-DAD8-467F-83B4-AC7B33C190C2}" dt="2024-07-01T09:59:58.973" v="540" actId="478"/>
          <ac:picMkLst>
            <pc:docMk/>
            <pc:sldMk cId="2109327307" sldId="295"/>
            <ac:picMk id="3" creationId="{483F953A-4AC2-114E-EC52-54E662095791}"/>
          </ac:picMkLst>
        </pc:picChg>
        <pc:picChg chg="add mod">
          <ac:chgData name="MIRYAM PIROZZI" userId="c41ed8b5-6133-47d2-b13e-8494607cdf67" providerId="ADAL" clId="{9311CF6B-DAD8-467F-83B4-AC7B33C190C2}" dt="2024-07-01T09:42:03.161" v="497" actId="1076"/>
          <ac:picMkLst>
            <pc:docMk/>
            <pc:sldMk cId="2109327307" sldId="295"/>
            <ac:picMk id="5" creationId="{CD6224C3-13EA-6B0D-BA29-DDDEB2AAC0D6}"/>
          </ac:picMkLst>
        </pc:picChg>
        <pc:picChg chg="add mod">
          <ac:chgData name="MIRYAM PIROZZI" userId="c41ed8b5-6133-47d2-b13e-8494607cdf67" providerId="ADAL" clId="{9311CF6B-DAD8-467F-83B4-AC7B33C190C2}" dt="2024-07-01T09:59:59.356" v="541"/>
          <ac:picMkLst>
            <pc:docMk/>
            <pc:sldMk cId="2109327307" sldId="295"/>
            <ac:picMk id="6" creationId="{6B303953-6007-6FF1-0138-F36B866CF244}"/>
          </ac:picMkLst>
        </pc:picChg>
        <pc:picChg chg="del">
          <ac:chgData name="MIRYAM PIROZZI" userId="c41ed8b5-6133-47d2-b13e-8494607cdf67" providerId="ADAL" clId="{9311CF6B-DAD8-467F-83B4-AC7B33C190C2}" dt="2024-07-01T09:21:20.668" v="427" actId="478"/>
          <ac:picMkLst>
            <pc:docMk/>
            <pc:sldMk cId="2109327307" sldId="295"/>
            <ac:picMk id="7" creationId="{A3AB66BC-F702-FB32-C075-198B8351A60A}"/>
          </ac:picMkLst>
        </pc:picChg>
        <pc:picChg chg="del">
          <ac:chgData name="MIRYAM PIROZZI" userId="c41ed8b5-6133-47d2-b13e-8494607cdf67" providerId="ADAL" clId="{9311CF6B-DAD8-467F-83B4-AC7B33C190C2}" dt="2024-07-01T09:21:21.321" v="428" actId="478"/>
          <ac:picMkLst>
            <pc:docMk/>
            <pc:sldMk cId="2109327307" sldId="295"/>
            <ac:picMk id="9" creationId="{B3062489-47C1-A98A-DC84-6ADF18E6C956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09:43:15.854" v="509" actId="1076"/>
        <pc:sldMkLst>
          <pc:docMk/>
          <pc:sldMk cId="3057472445" sldId="296"/>
        </pc:sldMkLst>
        <pc:spChg chg="mod">
          <ac:chgData name="MIRYAM PIROZZI" userId="c41ed8b5-6133-47d2-b13e-8494607cdf67" providerId="ADAL" clId="{9311CF6B-DAD8-467F-83B4-AC7B33C190C2}" dt="2024-07-01T09:22:12.779" v="440"/>
          <ac:spMkLst>
            <pc:docMk/>
            <pc:sldMk cId="3057472445" sldId="296"/>
            <ac:spMk id="2" creationId="{5ADEE878-916A-1469-867C-788196871159}"/>
          </ac:spMkLst>
        </pc:spChg>
        <pc:picChg chg="add del mod">
          <ac:chgData name="MIRYAM PIROZZI" userId="c41ed8b5-6133-47d2-b13e-8494607cdf67" providerId="ADAL" clId="{9311CF6B-DAD8-467F-83B4-AC7B33C190C2}" dt="2024-07-01T09:42:59.389" v="504" actId="478"/>
          <ac:picMkLst>
            <pc:docMk/>
            <pc:sldMk cId="3057472445" sldId="296"/>
            <ac:picMk id="3" creationId="{EA1BAB42-BB50-198C-49C6-DB2A854BB9C2}"/>
          </ac:picMkLst>
        </pc:picChg>
        <pc:picChg chg="add mod">
          <ac:chgData name="MIRYAM PIROZZI" userId="c41ed8b5-6133-47d2-b13e-8494607cdf67" providerId="ADAL" clId="{9311CF6B-DAD8-467F-83B4-AC7B33C190C2}" dt="2024-07-01T09:42:49.311" v="503" actId="1076"/>
          <ac:picMkLst>
            <pc:docMk/>
            <pc:sldMk cId="3057472445" sldId="296"/>
            <ac:picMk id="5" creationId="{2104CB98-5432-9EE0-D6AD-B055B6F4F062}"/>
          </ac:picMkLst>
        </pc:picChg>
        <pc:picChg chg="add mod">
          <ac:chgData name="MIRYAM PIROZZI" userId="c41ed8b5-6133-47d2-b13e-8494607cdf67" providerId="ADAL" clId="{9311CF6B-DAD8-467F-83B4-AC7B33C190C2}" dt="2024-07-01T09:43:15.854" v="509" actId="1076"/>
          <ac:picMkLst>
            <pc:docMk/>
            <pc:sldMk cId="3057472445" sldId="296"/>
            <ac:picMk id="7" creationId="{21B3B310-02F8-A458-8590-C2A8D594793F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10:03:55.056" v="547" actId="1076"/>
        <pc:sldMkLst>
          <pc:docMk/>
          <pc:sldMk cId="2723055989" sldId="297"/>
        </pc:sldMkLst>
        <pc:spChg chg="mod">
          <ac:chgData name="MIRYAM PIROZZI" userId="c41ed8b5-6133-47d2-b13e-8494607cdf67" providerId="ADAL" clId="{9311CF6B-DAD8-467F-83B4-AC7B33C190C2}" dt="2024-07-01T09:22:36.020" v="442"/>
          <ac:spMkLst>
            <pc:docMk/>
            <pc:sldMk cId="2723055989" sldId="297"/>
            <ac:spMk id="2" creationId="{5ADEE878-916A-1469-867C-788196871159}"/>
          </ac:spMkLst>
        </pc:spChg>
        <pc:picChg chg="add mod">
          <ac:chgData name="MIRYAM PIROZZI" userId="c41ed8b5-6133-47d2-b13e-8494607cdf67" providerId="ADAL" clId="{9311CF6B-DAD8-467F-83B4-AC7B33C190C2}" dt="2024-07-01T09:43:18.693" v="510"/>
          <ac:picMkLst>
            <pc:docMk/>
            <pc:sldMk cId="2723055989" sldId="297"/>
            <ac:picMk id="3" creationId="{A99E28D7-1962-7714-4799-FCEEAE3390F1}"/>
          </ac:picMkLst>
        </pc:picChg>
        <pc:picChg chg="add del mod">
          <ac:chgData name="MIRYAM PIROZZI" userId="c41ed8b5-6133-47d2-b13e-8494607cdf67" providerId="ADAL" clId="{9311CF6B-DAD8-467F-83B4-AC7B33C190C2}" dt="2024-07-01T10:03:39.444" v="542" actId="478"/>
          <ac:picMkLst>
            <pc:docMk/>
            <pc:sldMk cId="2723055989" sldId="297"/>
            <ac:picMk id="5" creationId="{3424B43B-2A2C-D368-E59E-0F5C0FA5D584}"/>
          </ac:picMkLst>
        </pc:picChg>
        <pc:picChg chg="add mod">
          <ac:chgData name="MIRYAM PIROZZI" userId="c41ed8b5-6133-47d2-b13e-8494607cdf67" providerId="ADAL" clId="{9311CF6B-DAD8-467F-83B4-AC7B33C190C2}" dt="2024-07-01T10:03:55.056" v="547" actId="1076"/>
          <ac:picMkLst>
            <pc:docMk/>
            <pc:sldMk cId="2723055989" sldId="297"/>
            <ac:picMk id="7" creationId="{7919EC3C-C086-9233-19FD-37A2236F5CB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17EFD-040F-430D-BC51-4A21C474F304}" type="datetimeFigureOut">
              <a:rPr lang="it-IT" smtClean="0"/>
              <a:t>22/07/2024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28CFF-0477-43A4-B518-85804A9A60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212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5013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4978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9450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43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858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098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942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434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4797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7256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6319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4206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758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8E9B81-A1C1-8070-F818-930C48FCB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FFB3CC-74A0-4D81-2143-8C6D9B0B2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561773-DAD2-6042-9C41-2871426B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22/07/2024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E53FB9-CEDA-C5BF-5616-CAD0E4B2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5B9736-179E-A098-0FFD-BCFB2133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1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D46200-9237-36EB-2392-A770FE9D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0569352-05D9-10ED-0BF5-AD9A31362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54D704-F9CD-6D2D-AA3D-C7B2C8E5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22/07/2024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9109FB-B074-EEAD-AC68-018F0A9C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379B9D-9466-2BA7-D6B1-E37FFD2D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12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1CA12E7-0D88-4A29-C614-EDEA4DF8F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4F1C28-4026-67B1-0933-9A7F2C3F0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3F522F-C18D-2247-51CD-6FCD0E40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22/07/2024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89B89B-F71D-A1E2-A57A-EFBDA6E1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D3A426-0322-D8C8-6D57-95478823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630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BAD1E-D815-7C13-02A0-215A4CCB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0824D3-9CA1-9BE9-43E7-BD1E08821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FD47ED-9B72-A81B-388D-EFF10989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22/07/2024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51DF62-8A96-4444-B74C-4418116E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519925-BC38-A619-1EA4-7DC525B1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58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8CEF50-F94C-68DA-2664-DA4240E0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CFD164-C627-8E56-2A0C-D276EAA3C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DD295E-A773-235D-DD70-6DBC588E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22/07/2024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D786A1-8D73-3555-F6F9-DDDDAF51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104E7F-A301-0ED3-CCF5-F860F674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61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8F917-322E-D78E-BA74-E0A54AC6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9262BB-6F5D-07D0-ECF4-F97E3B28F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DCC8E4-2E97-9FD7-C8C3-117634494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9C7B27C-7E63-EA49-B813-35500E79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22/07/2024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4FDCF1-ED89-580F-46EF-E6F3C43E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44EB81-FD94-46A9-DE0D-507954ED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986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FF3284-A5B5-8470-BF23-81772ED4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256C43-E061-0711-E51D-6BF930E16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051AD8-9232-54AE-7DBE-1DD48F7E6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CAA8CF5-A3C8-2A92-A2F3-C42EA940C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C7FD432-8386-4F47-335C-AC0276E62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782C92D-ADCF-B259-77E7-177792A9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22/07/2024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E485677-40CB-3B7C-1EF2-EB237875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2B78315-B083-2583-DF4E-F7411D82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57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09384F-5355-F461-9C08-BED5D640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AF993FC-F78B-4CC0-6FA3-74CD4588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22/07/2024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B527A42-5581-42E2-5C2E-EB5B855A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23D1648-B000-09DB-868A-53F0D44C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7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9B68C52-7987-1AB0-13B8-CC842128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22/07/2024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9C41DE-D039-F04E-5AAB-47AB1B1F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D2C45E-ABD8-A747-7D37-D6B57E5B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892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B40A4-86FB-5A47-77CE-F8F5CB64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534668-5E79-9BF6-DF23-8A0CBCBE0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AF8C8A-17CA-E46C-D838-394ED0108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B053CA-6C0A-7E62-8867-CF661D3F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22/07/2024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4E1DE9-A84F-B0D2-D54E-883A5156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D8B855-F560-6654-BDFD-11025476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583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F1EC70-2978-DE6A-3786-BA53C0F9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DF46276-3E9C-1CBF-D3B4-A884922E6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C9063CA-7C69-CABE-1905-03DCF5E30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D146AF-9FC6-9B30-1C26-20329235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22/07/2024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E31F43-4F5A-F3FF-6292-A8F85785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356B62-BAB6-7C84-05DF-124BB870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583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BC886AE-4029-D9FC-8719-0EEA9E88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C797D5-3940-2CDA-B657-F4485E6F9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BBDE1C-ACC5-8204-EBF0-84869BEFD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8A2A2-9734-4F8C-8CA3-4675ABFA4E3E}" type="datetimeFigureOut">
              <a:rPr lang="it-IT" smtClean="0"/>
              <a:t>22/07/2024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A007CD-A9AD-AE1E-923D-409B31405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20F6D7-2281-8815-BF5F-CAFCCAFF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845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722879" y="5193916"/>
            <a:ext cx="8114107" cy="63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Helvetica Neue"/>
              <a:buNone/>
            </a:pPr>
            <a:r>
              <a:rPr lang="it-IT" sz="2400" b="1" i="0" u="none" strike="noStrike" cap="none" dirty="0" err="1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Advancements</a:t>
            </a:r>
            <a:r>
              <a:rPr lang="it-IT" sz="2400" b="1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</a:t>
            </a:r>
            <a:r>
              <a:rPr lang="it-IT" sz="2400" b="1" i="0" u="none" strike="noStrike" cap="none" dirty="0" err="1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trajectory</a:t>
            </a:r>
            <a:r>
              <a:rPr lang="it-IT" sz="2400" b="1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planning and </a:t>
            </a:r>
            <a:r>
              <a:rPr lang="it-IT" sz="2400" b="1" i="0" u="none" strike="noStrike" cap="none" dirty="0" err="1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path</a:t>
            </a:r>
            <a:r>
              <a:rPr lang="it-IT" sz="2400" b="1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2400" b="1" i="0" u="none" strike="noStrike" cap="none" dirty="0" err="1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constraining</a:t>
            </a:r>
            <a:endParaRPr dirty="0"/>
          </a:p>
        </p:txBody>
      </p:sp>
      <p:pic>
        <p:nvPicPr>
          <p:cNvPr id="85" name="Google Shape;85;p1" descr="Immagine che contiene interno, edificio, scaffale, arancione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8534" y="1345624"/>
            <a:ext cx="6494933" cy="356696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2736773" y="5803080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1400"/>
              <a:buFont typeface="Helvetica Neue"/>
              <a:buNone/>
            </a:pPr>
            <a:r>
              <a:rPr lang="it-IT" sz="1400" b="1" dirty="0">
                <a:solidFill>
                  <a:srgbClr val="009DE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Luca Marseglia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2848533" y="4945264"/>
            <a:ext cx="353873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Robotics machines in a Amazon warehouse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2 </a:t>
            </a:r>
            <a:r>
              <a:rPr lang="it-IT" sz="4000" b="1" i="0" u="none" strike="noStrike" cap="none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robots</a:t>
            </a:r>
            <a:r>
              <a:rPr lang="it-IT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with the </a:t>
            </a:r>
            <a:r>
              <a:rPr lang="it-IT" sz="4000" b="1" i="0" u="none" strike="noStrike" cap="none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same</a:t>
            </a:r>
            <a:r>
              <a:rPr lang="it-IT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goal</a:t>
            </a:r>
            <a:endParaRPr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5ADEE878-916A-1469-867C-788196871159}"/>
              </a:ext>
            </a:extLst>
          </p:cNvPr>
          <p:cNvSpPr txBox="1"/>
          <p:nvPr/>
        </p:nvSpPr>
        <p:spPr>
          <a:xfrm>
            <a:off x="457200" y="1195150"/>
            <a:ext cx="10734000" cy="13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For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this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reason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,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before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arriving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to the goal, in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correspondence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of 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third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-to-last point of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its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path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, Robot 1 </a:t>
            </a:r>
            <a:r>
              <a:rPr lang="it-IT" sz="1600" b="1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waits</a:t>
            </a:r>
            <a:r>
              <a:rPr lang="it-IT" sz="1600" b="1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for a dead time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equal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to:</a:t>
            </a:r>
            <a:r>
              <a:rPr lang="it-IT" sz="1600" b="1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endParaRPr lang="it-IT"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t-IT" sz="1600" i="1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t_dead</a:t>
            </a:r>
            <a:r>
              <a:rPr lang="it-IT" sz="1600" i="1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= (Finish time of robot 2 + Goal dead time) – Finish time of robot 1  </a:t>
            </a:r>
            <a:endParaRPr sz="1600" i="1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93680A2-AEEB-FC75-188B-FAC22F519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6086" y="2385846"/>
            <a:ext cx="8739828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49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Constraining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the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path</a:t>
            </a:r>
            <a:endParaRPr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5ADEE878-916A-1469-867C-788196871159}"/>
              </a:ext>
            </a:extLst>
          </p:cNvPr>
          <p:cNvSpPr txBox="1"/>
          <p:nvPr/>
        </p:nvSpPr>
        <p:spPr>
          <a:xfrm>
            <a:off x="457200" y="1195150"/>
            <a:ext cx="10734000" cy="13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Some more fake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obstacles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have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been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added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to 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path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to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constrain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path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planning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algorithm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,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but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this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process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showed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some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problems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with 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triangulation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:</a:t>
            </a:r>
            <a:endParaRPr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magine 4" descr="Immagine che contiene linea, diagramma, Parallelo, Rettangolo&#10;&#10;Descrizione generata automaticamente">
            <a:extLst>
              <a:ext uri="{FF2B5EF4-FFF2-40B4-BE49-F238E27FC236}">
                <a16:creationId xmlns:a16="http://schemas.microsoft.com/office/drawing/2014/main" id="{8594C9DB-2761-C242-D3F9-ACD76D19D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000" y="1709052"/>
            <a:ext cx="6400000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8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Constraining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the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path</a:t>
            </a:r>
            <a:endParaRPr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5ADEE878-916A-1469-867C-788196871159}"/>
              </a:ext>
            </a:extLst>
          </p:cNvPr>
          <p:cNvSpPr txBox="1"/>
          <p:nvPr/>
        </p:nvSpPr>
        <p:spPr>
          <a:xfrm>
            <a:off x="457200" y="1270878"/>
            <a:ext cx="10734000" cy="13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possible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algorithm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should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automatically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force 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triangulation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when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adding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new fake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obstacles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:</a:t>
            </a:r>
            <a:endParaRPr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94C9DB-2761-C242-D3F9-ACD76D19D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6000" y="1709052"/>
            <a:ext cx="6400000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5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Constraining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the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path</a:t>
            </a:r>
            <a:endParaRPr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5ADEE878-916A-1469-867C-788196871159}"/>
              </a:ext>
            </a:extLst>
          </p:cNvPr>
          <p:cNvSpPr txBox="1"/>
          <p:nvPr/>
        </p:nvSpPr>
        <p:spPr>
          <a:xfrm>
            <a:off x="457200" y="1270878"/>
            <a:ext cx="10734000" cy="13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For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now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, 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obstacles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have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been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added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manually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, and some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initial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results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have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been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obtained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:</a:t>
            </a:r>
            <a:endParaRPr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94C9DB-2761-C242-D3F9-ACD76D19D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6000" y="1709052"/>
            <a:ext cx="6400000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01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Future work</a:t>
            </a:r>
            <a:endParaRPr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5ADEE878-916A-1469-867C-788196871159}"/>
              </a:ext>
            </a:extLst>
          </p:cNvPr>
          <p:cNvSpPr txBox="1"/>
          <p:nvPr/>
        </p:nvSpPr>
        <p:spPr>
          <a:xfrm>
            <a:off x="457200" y="1270878"/>
            <a:ext cx="10734000" cy="13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Given 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shown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algorithm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for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when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a robot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occupies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the goal position,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develop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it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to make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it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suitable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for more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than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two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robots</a:t>
            </a:r>
            <a:endParaRPr lang="it-IT"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it-IT"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Develop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an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algorithm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for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automatically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constraining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path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of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two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robots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by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adding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fake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obstacles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and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browse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papers on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this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topic</a:t>
            </a:r>
            <a:endParaRPr lang="it-IT"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Monthly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report?</a:t>
            </a:r>
            <a:endParaRPr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1595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Velocity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law</a:t>
            </a:r>
            <a:endParaRPr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5ADEE878-916A-1469-867C-788196871159}"/>
              </a:ext>
            </a:extLst>
          </p:cNvPr>
          <p:cNvSpPr txBox="1"/>
          <p:nvPr/>
        </p:nvSpPr>
        <p:spPr>
          <a:xfrm>
            <a:off x="457200" y="1270878"/>
            <a:ext cx="10734000" cy="13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When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the angle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between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two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subsequent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rectilinear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paths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is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too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tight, the robot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could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steer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with a high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velocity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that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could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be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too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high for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such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a steering angle.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it-IT"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For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this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reason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, the </a:t>
            </a:r>
            <a:r>
              <a:rPr lang="it-IT" sz="1600" b="1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velocity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of the robot in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each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of the points of 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path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should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be a </a:t>
            </a:r>
            <a:r>
              <a:rPr lang="it-IT" sz="1600" b="1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function</a:t>
            </a:r>
            <a:r>
              <a:rPr lang="it-IT" sz="1600" b="1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of </a:t>
            </a:r>
            <a:r>
              <a:rPr lang="it-IT" sz="1600" b="1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this</a:t>
            </a:r>
            <a:r>
              <a:rPr lang="it-IT" sz="1600" b="1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angle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:</a:t>
            </a:r>
            <a:endParaRPr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4DEA079F-A645-9C2F-32B0-8600877C849D}"/>
              </a:ext>
            </a:extLst>
          </p:cNvPr>
          <p:cNvCxnSpPr>
            <a:cxnSpLocks/>
          </p:cNvCxnSpPr>
          <p:nvPr/>
        </p:nvCxnSpPr>
        <p:spPr>
          <a:xfrm>
            <a:off x="3558363" y="3948224"/>
            <a:ext cx="3771014" cy="1878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C3CC976-F733-DDE0-F369-17AB3CB3B422}"/>
              </a:ext>
            </a:extLst>
          </p:cNvPr>
          <p:cNvCxnSpPr/>
          <p:nvPr/>
        </p:nvCxnSpPr>
        <p:spPr>
          <a:xfrm flipV="1">
            <a:off x="5854995" y="3097619"/>
            <a:ext cx="1864242" cy="19918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BCF23ECC-3660-8BC0-E49D-3BE3EC84C31F}"/>
              </a:ext>
            </a:extLst>
          </p:cNvPr>
          <p:cNvSpPr/>
          <p:nvPr/>
        </p:nvSpPr>
        <p:spPr>
          <a:xfrm>
            <a:off x="5784111" y="5036289"/>
            <a:ext cx="141768" cy="1063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93CA521A-F97B-BF76-3AE7-3B8EEF4DE69A}"/>
              </a:ext>
            </a:extLst>
          </p:cNvPr>
          <p:cNvSpPr/>
          <p:nvPr/>
        </p:nvSpPr>
        <p:spPr>
          <a:xfrm>
            <a:off x="3487479" y="3895061"/>
            <a:ext cx="141768" cy="1063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1D0BE86-33F5-9BBD-194C-D8A0BCDC3F27}"/>
              </a:ext>
            </a:extLst>
          </p:cNvPr>
          <p:cNvSpPr/>
          <p:nvPr/>
        </p:nvSpPr>
        <p:spPr>
          <a:xfrm>
            <a:off x="7648353" y="3021891"/>
            <a:ext cx="141768" cy="1063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Arco 12">
            <a:extLst>
              <a:ext uri="{FF2B5EF4-FFF2-40B4-BE49-F238E27FC236}">
                <a16:creationId xmlns:a16="http://schemas.microsoft.com/office/drawing/2014/main" id="{0684FAF5-B4AD-9BC2-5100-0A5088BDB966}"/>
              </a:ext>
            </a:extLst>
          </p:cNvPr>
          <p:cNvSpPr/>
          <p:nvPr/>
        </p:nvSpPr>
        <p:spPr>
          <a:xfrm rot="1261301">
            <a:off x="5598712" y="4626777"/>
            <a:ext cx="914400" cy="914400"/>
          </a:xfrm>
          <a:prstGeom prst="arc">
            <a:avLst>
              <a:gd name="adj1" fmla="val 16684370"/>
              <a:gd name="adj2" fmla="val 99621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C7036A4-5903-384D-B7FD-77BFAD817496}"/>
              </a:ext>
            </a:extLst>
          </p:cNvPr>
          <p:cNvSpPr txBox="1"/>
          <p:nvPr/>
        </p:nvSpPr>
        <p:spPr>
          <a:xfrm>
            <a:off x="3046333" y="37297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7B41479-A7A2-FDCB-B181-2FA3C78A0E70}"/>
              </a:ext>
            </a:extLst>
          </p:cNvPr>
          <p:cNvSpPr txBox="1"/>
          <p:nvPr/>
        </p:nvSpPr>
        <p:spPr>
          <a:xfrm>
            <a:off x="5634422" y="51959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P2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9B8776F-9B1D-2F83-46CE-547417A5F836}"/>
              </a:ext>
            </a:extLst>
          </p:cNvPr>
          <p:cNvSpPr txBox="1"/>
          <p:nvPr/>
        </p:nvSpPr>
        <p:spPr>
          <a:xfrm>
            <a:off x="7790121" y="291295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76240901-B333-9C09-088A-849746E46739}"/>
                  </a:ext>
                </a:extLst>
              </p:cNvPr>
              <p:cNvSpPr txBox="1"/>
              <p:nvPr/>
            </p:nvSpPr>
            <p:spPr>
              <a:xfrm>
                <a:off x="6529575" y="4667531"/>
                <a:ext cx="376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76240901-B333-9C09-088A-849746E46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575" y="4667531"/>
                <a:ext cx="376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7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Velocity</a:t>
            </a:r>
            <a:endParaRPr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D94B237-E8F0-46E7-AD68-4A8C9B95E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9675" y="1473413"/>
            <a:ext cx="5502114" cy="4126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66BA17C-BDC1-187B-0659-B08AB04DC833}"/>
                  </a:ext>
                </a:extLst>
              </p:cNvPr>
              <p:cNvSpPr txBox="1"/>
              <p:nvPr/>
            </p:nvSpPr>
            <p:spPr>
              <a:xfrm>
                <a:off x="1013638" y="1951018"/>
                <a:ext cx="4976037" cy="3433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The </a:t>
                </a:r>
                <a:r>
                  <a:rPr lang="it-IT" b="1" dirty="0" err="1"/>
                  <a:t>velocity</a:t>
                </a:r>
                <a:r>
                  <a:rPr lang="it-IT" b="1" dirty="0"/>
                  <a:t> </a:t>
                </a:r>
                <a:r>
                  <a:rPr lang="it-IT" b="1" dirty="0" err="1"/>
                  <a:t>law</a:t>
                </a:r>
                <a:r>
                  <a:rPr lang="it-IT" b="1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</a:t>
                </a:r>
                <a:r>
                  <a:rPr lang="it-IT" dirty="0" err="1"/>
                  <a:t>been</a:t>
                </a:r>
                <a:r>
                  <a:rPr lang="it-IT" dirty="0"/>
                  <a:t> </a:t>
                </a:r>
                <a:r>
                  <a:rPr lang="it-IT" dirty="0" err="1"/>
                  <a:t>chosen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  <a:p>
                <a:endParaRPr lang="it-IT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</a:p>
              <a:p>
                <a:pPr algn="ctr"/>
                <a:endParaRPr lang="it-IT" dirty="0"/>
              </a:p>
              <a:p>
                <a:r>
                  <a:rPr lang="it-IT" dirty="0" err="1"/>
                  <a:t>Where</a:t>
                </a:r>
                <a:r>
                  <a:rPr lang="it-IT" dirty="0"/>
                  <a:t> the maximum </a:t>
                </a:r>
                <a:r>
                  <a:rPr lang="it-IT" dirty="0" err="1"/>
                  <a:t>velocity</a:t>
                </a:r>
                <a:r>
                  <a:rPr lang="it-IT" dirty="0"/>
                  <a:t> can be set and k2 can be </a:t>
                </a:r>
                <a:r>
                  <a:rPr lang="it-IT" b="1" dirty="0" err="1"/>
                  <a:t>tuned</a:t>
                </a:r>
                <a:r>
                  <a:rPr lang="it-IT" dirty="0"/>
                  <a:t> to match the </a:t>
                </a:r>
                <a:r>
                  <a:rPr lang="it-IT" dirty="0" err="1"/>
                  <a:t>preferred</a:t>
                </a:r>
                <a:r>
                  <a:rPr lang="it-IT" dirty="0"/>
                  <a:t> </a:t>
                </a:r>
                <a:r>
                  <a:rPr lang="it-IT" dirty="0" err="1"/>
                  <a:t>behaviour</a:t>
                </a:r>
                <a:r>
                  <a:rPr lang="it-IT" dirty="0"/>
                  <a:t> of the robot.</a:t>
                </a:r>
              </a:p>
              <a:p>
                <a:pPr algn="ctr"/>
                <a:endParaRPr lang="it-IT" dirty="0"/>
              </a:p>
              <a:p>
                <a:pPr algn="ctr"/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66BA17C-BDC1-187B-0659-B08AB04D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38" y="1951018"/>
                <a:ext cx="4976037" cy="3433569"/>
              </a:xfrm>
              <a:prstGeom prst="rect">
                <a:avLst/>
              </a:prstGeom>
              <a:blipFill>
                <a:blip r:embed="rId4"/>
                <a:stretch>
                  <a:fillRect l="-979" t="-7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68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Velocity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profile</a:t>
            </a:r>
            <a:endParaRPr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5ADEE878-916A-1469-867C-788196871159}"/>
              </a:ext>
            </a:extLst>
          </p:cNvPr>
          <p:cNvSpPr txBox="1"/>
          <p:nvPr/>
        </p:nvSpPr>
        <p:spPr>
          <a:xfrm>
            <a:off x="457200" y="950580"/>
            <a:ext cx="10734000" cy="13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The following plots show 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behavior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with the first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velocity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law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:</a:t>
            </a:r>
            <a:endParaRPr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AA5E169-BC72-6468-6CEA-15DEE7534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865" y="2055661"/>
            <a:ext cx="5539941" cy="415495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5B839EC-CA5F-5057-D01E-CEA3DF2C9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8639" y="2055661"/>
            <a:ext cx="5539941" cy="415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5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Velocity</a:t>
            </a:r>
            <a:endParaRPr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D94B237-E8F0-46E7-AD68-4A8C9B95E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9675" y="1474174"/>
            <a:ext cx="5502114" cy="41250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66BA17C-BDC1-187B-0659-B08AB04DC833}"/>
                  </a:ext>
                </a:extLst>
              </p:cNvPr>
              <p:cNvSpPr txBox="1"/>
              <p:nvPr/>
            </p:nvSpPr>
            <p:spPr>
              <a:xfrm>
                <a:off x="829978" y="2126367"/>
                <a:ext cx="5242012" cy="1759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Also </a:t>
                </a:r>
                <a:r>
                  <a:rPr lang="it-IT" dirty="0" err="1"/>
                  <a:t>other</a:t>
                </a:r>
                <a:r>
                  <a:rPr lang="it-IT" dirty="0"/>
                  <a:t> </a:t>
                </a:r>
                <a:r>
                  <a:rPr lang="it-IT" b="1" dirty="0" err="1"/>
                  <a:t>velocity</a:t>
                </a:r>
                <a:r>
                  <a:rPr lang="it-IT" b="1" dirty="0"/>
                  <a:t> </a:t>
                </a:r>
                <a:r>
                  <a:rPr lang="it-IT" b="1" dirty="0" err="1"/>
                  <a:t>laws</a:t>
                </a:r>
                <a:r>
                  <a:rPr lang="it-IT" b="1" dirty="0"/>
                  <a:t> </a:t>
                </a:r>
                <a:r>
                  <a:rPr lang="it-IT" dirty="0" err="1"/>
                  <a:t>could</a:t>
                </a:r>
                <a:r>
                  <a:rPr lang="it-IT" dirty="0"/>
                  <a:t> be </a:t>
                </a:r>
                <a:r>
                  <a:rPr lang="it-IT" dirty="0" err="1"/>
                  <a:t>chosen</a:t>
                </a:r>
                <a:r>
                  <a:rPr lang="it-IT" dirty="0"/>
                  <a:t>,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:</a:t>
                </a:r>
              </a:p>
              <a:p>
                <a:endParaRPr lang="it-IT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  <a:p>
                <a:pPr algn="ctr"/>
                <a:endParaRPr lang="it-IT" dirty="0"/>
              </a:p>
              <a:p>
                <a:r>
                  <a:rPr lang="it-IT" dirty="0"/>
                  <a:t>With a </a:t>
                </a:r>
                <a:r>
                  <a:rPr lang="it-IT" dirty="0" err="1"/>
                  <a:t>proper</a:t>
                </a:r>
                <a:r>
                  <a:rPr lang="it-IT" dirty="0"/>
                  <a:t> tuning of k.</a:t>
                </a:r>
              </a:p>
              <a:p>
                <a:pPr algn="ctr"/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66BA17C-BDC1-187B-0659-B08AB04D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78" y="2126367"/>
                <a:ext cx="5242012" cy="1759264"/>
              </a:xfrm>
              <a:prstGeom prst="rect">
                <a:avLst/>
              </a:prstGeom>
              <a:blipFill>
                <a:blip r:embed="rId4"/>
                <a:stretch>
                  <a:fillRect l="-930" t="-1736" r="-1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92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Two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robots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with the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same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goal</a:t>
            </a:r>
            <a:endParaRPr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5ADEE878-916A-1469-867C-788196871159}"/>
              </a:ext>
            </a:extLst>
          </p:cNvPr>
          <p:cNvSpPr txBox="1"/>
          <p:nvPr/>
        </p:nvSpPr>
        <p:spPr>
          <a:xfrm>
            <a:off x="457200" y="950580"/>
            <a:ext cx="10734000" cy="13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Suppose to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have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two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robots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, Robot 1 and Robot 2, with the </a:t>
            </a:r>
            <a:r>
              <a:rPr lang="it-IT" sz="1600" b="1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same</a:t>
            </a:r>
            <a:r>
              <a:rPr lang="it-IT" sz="1600" b="1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goal point 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and the </a:t>
            </a:r>
            <a:r>
              <a:rPr lang="it-IT" sz="1600" b="1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same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b="1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maximum speed 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of v = 20 m/s:</a:t>
            </a:r>
            <a:endParaRPr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C51228B-FBC3-5973-181B-410166386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9542" y="1799881"/>
            <a:ext cx="6153608" cy="461520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4E89703-E26F-B402-D7B2-4BCD3B79142A}"/>
              </a:ext>
            </a:extLst>
          </p:cNvPr>
          <p:cNvSpPr txBox="1"/>
          <p:nvPr/>
        </p:nvSpPr>
        <p:spPr>
          <a:xfrm>
            <a:off x="3330204" y="401803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Robot 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6142487-1ACB-108C-0FC2-A9D4E0B3A8B6}"/>
              </a:ext>
            </a:extLst>
          </p:cNvPr>
          <p:cNvSpPr txBox="1"/>
          <p:nvPr/>
        </p:nvSpPr>
        <p:spPr>
          <a:xfrm>
            <a:off x="4061637" y="553808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Robot 1</a:t>
            </a:r>
          </a:p>
        </p:txBody>
      </p:sp>
    </p:spTree>
    <p:extLst>
      <p:ext uri="{BB962C8B-B14F-4D97-AF65-F5344CB8AC3E}">
        <p14:creationId xmlns:p14="http://schemas.microsoft.com/office/powerpoint/2010/main" val="403423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Two </a:t>
            </a:r>
            <a:r>
              <a:rPr lang="it-IT" sz="4000" b="1" i="0" u="none" strike="noStrike" cap="none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robots</a:t>
            </a:r>
            <a:r>
              <a:rPr lang="it-IT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with the </a:t>
            </a:r>
            <a:r>
              <a:rPr lang="it-IT" sz="4000" b="1" i="0" u="none" strike="noStrike" cap="none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same</a:t>
            </a:r>
            <a:r>
              <a:rPr lang="it-IT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goal</a:t>
            </a:r>
            <a:endParaRPr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5ADEE878-916A-1469-867C-788196871159}"/>
              </a:ext>
            </a:extLst>
          </p:cNvPr>
          <p:cNvSpPr txBox="1"/>
          <p:nvPr/>
        </p:nvSpPr>
        <p:spPr>
          <a:xfrm>
            <a:off x="450111" y="964757"/>
            <a:ext cx="10734000" cy="13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Robot 1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arrives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to the goal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at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 = 421s,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while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Robot 2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arrives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first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at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 = 304s:  </a:t>
            </a:r>
          </a:p>
          <a:p>
            <a:pPr marR="0" lvl="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93680A2-AEEB-FC75-188B-FAC22F519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8709" y="2190109"/>
            <a:ext cx="8752381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6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Tw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o</a:t>
            </a:r>
            <a:r>
              <a:rPr lang="it-IT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</a:t>
            </a:r>
            <a:r>
              <a:rPr lang="it-IT" sz="4000" b="1" i="0" u="none" strike="noStrike" cap="none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robots</a:t>
            </a:r>
            <a:r>
              <a:rPr lang="it-IT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with the </a:t>
            </a:r>
            <a:r>
              <a:rPr lang="it-IT" sz="4000" b="1" i="0" u="none" strike="noStrike" cap="none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same</a:t>
            </a:r>
            <a:r>
              <a:rPr lang="it-IT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goal</a:t>
            </a:r>
            <a:endParaRPr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5ADEE878-916A-1469-867C-788196871159}"/>
              </a:ext>
            </a:extLst>
          </p:cNvPr>
          <p:cNvSpPr txBox="1"/>
          <p:nvPr/>
        </p:nvSpPr>
        <p:spPr>
          <a:xfrm>
            <a:off x="450111" y="964757"/>
            <a:ext cx="10734000" cy="13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Once arrived, Robot 2 occupies the goal position for </a:t>
            </a:r>
            <a:r>
              <a:rPr lang="en-US" sz="1600" b="1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1000 seconds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, leaving it at t = 1304s.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Meanwhile, Robot 1 arrives at the goal position, but finds it </a:t>
            </a:r>
            <a:r>
              <a:rPr lang="en-US" sz="1600" b="1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occupied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93680A2-AEEB-FC75-188B-FAC22F519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7948" y="2190109"/>
            <a:ext cx="8553903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2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robots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with the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same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goal</a:t>
            </a:r>
            <a:endParaRPr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5ADEE878-916A-1469-867C-788196871159}"/>
              </a:ext>
            </a:extLst>
          </p:cNvPr>
          <p:cNvSpPr txBox="1"/>
          <p:nvPr/>
        </p:nvSpPr>
        <p:spPr>
          <a:xfrm>
            <a:off x="457200" y="950580"/>
            <a:ext cx="10734000" cy="13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algorithm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makes Robot 1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wait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until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Robot 2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leaves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the goal.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So Robot 1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waits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in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correspondence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of the </a:t>
            </a:r>
            <a:r>
              <a:rPr lang="it-IT" sz="1600" b="1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third</a:t>
            </a:r>
            <a:r>
              <a:rPr lang="it-IT" sz="1600" b="1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-to-last point of </a:t>
            </a:r>
            <a:r>
              <a:rPr lang="it-IT" sz="1600" b="1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its</a:t>
            </a:r>
            <a:r>
              <a:rPr lang="it-IT" sz="1600" b="1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b="1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path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,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until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Robot 2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leaves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the goal point.</a:t>
            </a:r>
            <a:endParaRPr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Immagine 10" descr="Immagine che contiene diagramma, linea, Diagramma, testo&#10;&#10;Descrizione generata automaticamente">
            <a:extLst>
              <a:ext uri="{FF2B5EF4-FFF2-40B4-BE49-F238E27FC236}">
                <a16:creationId xmlns:a16="http://schemas.microsoft.com/office/drawing/2014/main" id="{152F3C3B-2AD7-53BE-1AC6-D98C4A6F0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29869"/>
            <a:ext cx="5909260" cy="443194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5D8B8CD-E228-77EC-2030-EE257BED8B35}"/>
              </a:ext>
            </a:extLst>
          </p:cNvPr>
          <p:cNvSpPr txBox="1"/>
          <p:nvPr/>
        </p:nvSpPr>
        <p:spPr>
          <a:xfrm>
            <a:off x="5143495" y="226568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Robot 2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6099822-1BCF-E689-3270-28342AABF2D0}"/>
              </a:ext>
            </a:extLst>
          </p:cNvPr>
          <p:cNvCxnSpPr>
            <a:cxnSpLocks/>
          </p:cNvCxnSpPr>
          <p:nvPr/>
        </p:nvCxnSpPr>
        <p:spPr>
          <a:xfrm>
            <a:off x="6120950" y="2542679"/>
            <a:ext cx="316402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8B557BE-54EB-9E75-A448-A699905AE52B}"/>
              </a:ext>
            </a:extLst>
          </p:cNvPr>
          <p:cNvSpPr txBox="1"/>
          <p:nvPr/>
        </p:nvSpPr>
        <p:spPr>
          <a:xfrm>
            <a:off x="4190990" y="509626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Robot 1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8C09119-3260-2AD3-5F89-BF4AF0EDFE89}"/>
              </a:ext>
            </a:extLst>
          </p:cNvPr>
          <p:cNvCxnSpPr>
            <a:cxnSpLocks/>
          </p:cNvCxnSpPr>
          <p:nvPr/>
        </p:nvCxnSpPr>
        <p:spPr>
          <a:xfrm>
            <a:off x="5143495" y="5322424"/>
            <a:ext cx="680705" cy="28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6BCFF3-5704-A7C6-877A-D65294C53F31}"/>
              </a:ext>
            </a:extLst>
          </p:cNvPr>
          <p:cNvSpPr txBox="1"/>
          <p:nvPr/>
        </p:nvSpPr>
        <p:spPr>
          <a:xfrm>
            <a:off x="6437352" y="245034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Goal point</a:t>
            </a:r>
          </a:p>
        </p:txBody>
      </p:sp>
    </p:spTree>
    <p:extLst>
      <p:ext uri="{BB962C8B-B14F-4D97-AF65-F5344CB8AC3E}">
        <p14:creationId xmlns:p14="http://schemas.microsoft.com/office/powerpoint/2010/main" val="4187303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Microsoft Office PowerPoint</Application>
  <PresentationFormat>Widescreen</PresentationFormat>
  <Paragraphs>71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Helvetica Neue</vt:lpstr>
      <vt:lpstr>Play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MIRYAM PIROZZI</dc:creator>
  <cp:lastModifiedBy>LUCA MARSEGLIA</cp:lastModifiedBy>
  <cp:revision>17</cp:revision>
  <dcterms:created xsi:type="dcterms:W3CDTF">2024-06-28T08:59:10Z</dcterms:created>
  <dcterms:modified xsi:type="dcterms:W3CDTF">2024-07-22T14:24:43Z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2024-06-28T09:02:57Z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b256a4ff-6856-4558-9b93-8d41fc1bf74c</vt:lpwstr>
  </property>
  <property fmtid="{D5CDD505-2E9C-101B-9397-08002B2CF9AE}" pid="8" name="MSIP_Label_2ad0b24d-6422-44b0-b3de-abb3a9e8c81a_ContentBits">
    <vt:lpwstr>0</vt:lpwstr>
  </property>
</Properties>
</file>