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408" r:id="rId3"/>
    <p:sldId id="412" r:id="rId4"/>
    <p:sldId id="411" r:id="rId5"/>
    <p:sldId id="409" r:id="rId6"/>
    <p:sldId id="413" r:id="rId7"/>
    <p:sldId id="414" r:id="rId8"/>
    <p:sldId id="415" r:id="rId9"/>
    <p:sldId id="416" r:id="rId10"/>
    <p:sldId id="417" r:id="rId11"/>
    <p:sldId id="41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CF6B-DAD8-467F-83B4-AC7B33C190C2}" v="90" dt="2024-07-01T10:44:30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4" autoAdjust="0"/>
    <p:restoredTop sz="94633" autoAdjust="0"/>
  </p:normalViewPr>
  <p:slideViewPr>
    <p:cSldViewPr snapToGrid="0">
      <p:cViewPr varScale="1">
        <p:scale>
          <a:sx n="90" d="100"/>
          <a:sy n="90" d="100"/>
        </p:scale>
        <p:origin x="76" y="188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AM PIROZZI" userId="c41ed8b5-6133-47d2-b13e-8494607cdf67" providerId="ADAL" clId="{9311CF6B-DAD8-467F-83B4-AC7B33C190C2}"/>
    <pc:docChg chg="undo custSel addSld delSld modSld">
      <pc:chgData name="MIRYAM PIROZZI" userId="c41ed8b5-6133-47d2-b13e-8494607cdf67" providerId="ADAL" clId="{9311CF6B-DAD8-467F-83B4-AC7B33C190C2}" dt="2024-07-01T12:46:34.161" v="819" actId="47"/>
      <pc:docMkLst>
        <pc:docMk/>
      </pc:docMkLst>
      <pc:sldChg chg="modSp mod">
        <pc:chgData name="MIRYAM PIROZZI" userId="c41ed8b5-6133-47d2-b13e-8494607cdf67" providerId="ADAL" clId="{9311CF6B-DAD8-467F-83B4-AC7B33C190C2}" dt="2024-07-01T09:44:53.074" v="517" actId="20577"/>
        <pc:sldMkLst>
          <pc:docMk/>
          <pc:sldMk cId="0" sldId="257"/>
        </pc:sldMkLst>
        <pc:spChg chg="mod">
          <ac:chgData name="MIRYAM PIROZZI" userId="c41ed8b5-6133-47d2-b13e-8494607cdf67" providerId="ADAL" clId="{9311CF6B-DAD8-467F-83B4-AC7B33C190C2}" dt="2024-07-01T09:44:53.074" v="517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Sp delSp modSp mod">
        <pc:chgData name="MIRYAM PIROZZI" userId="c41ed8b5-6133-47d2-b13e-8494607cdf67" providerId="ADAL" clId="{9311CF6B-DAD8-467F-83B4-AC7B33C190C2}" dt="2024-06-28T09:33:54.937" v="9" actId="1076"/>
        <pc:sldMkLst>
          <pc:docMk/>
          <pc:sldMk cId="4034239175" sldId="275"/>
        </pc:sldMkLst>
        <pc:picChg chg="add del mod">
          <ac:chgData name="MIRYAM PIROZZI" userId="c41ed8b5-6133-47d2-b13e-8494607cdf67" providerId="ADAL" clId="{9311CF6B-DAD8-467F-83B4-AC7B33C190C2}" dt="2024-06-28T09:33:17.785" v="4" actId="478"/>
          <ac:picMkLst>
            <pc:docMk/>
            <pc:sldMk cId="4034239175" sldId="275"/>
            <ac:picMk id="4" creationId="{AFC0D2E3-0A86-C2E7-ADE4-8018EA0C0E8E}"/>
          </ac:picMkLst>
        </pc:picChg>
        <pc:picChg chg="del">
          <ac:chgData name="MIRYAM PIROZZI" userId="c41ed8b5-6133-47d2-b13e-8494607cdf67" providerId="ADAL" clId="{9311CF6B-DAD8-467F-83B4-AC7B33C190C2}" dt="2024-06-28T09:33:02.265" v="0" actId="478"/>
          <ac:picMkLst>
            <pc:docMk/>
            <pc:sldMk cId="4034239175" sldId="275"/>
            <ac:picMk id="5" creationId="{5838F87A-5CD9-3D45-F203-3B300D6106CD}"/>
          </ac:picMkLst>
        </pc:picChg>
        <pc:picChg chg="add mod">
          <ac:chgData name="MIRYAM PIROZZI" userId="c41ed8b5-6133-47d2-b13e-8494607cdf67" providerId="ADAL" clId="{9311CF6B-DAD8-467F-83B4-AC7B33C190C2}" dt="2024-06-28T09:33:54.937" v="9" actId="1076"/>
          <ac:picMkLst>
            <pc:docMk/>
            <pc:sldMk cId="4034239175" sldId="275"/>
            <ac:picMk id="7" creationId="{AAA5B14D-4AD7-5CEB-6EB5-F71EF7F7C5AC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5:33.836" v="760" actId="20577"/>
        <pc:sldMkLst>
          <pc:docMk/>
          <pc:sldMk cId="103381330" sldId="279"/>
        </pc:sldMkLst>
        <pc:spChg chg="mod">
          <ac:chgData name="MIRYAM PIROZZI" userId="c41ed8b5-6133-47d2-b13e-8494607cdf67" providerId="ADAL" clId="{9311CF6B-DAD8-467F-83B4-AC7B33C190C2}" dt="2024-06-28T13:44:22.496" v="213" actId="14100"/>
          <ac:spMkLst>
            <pc:docMk/>
            <pc:sldMk cId="103381330" sldId="279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09:38:39.446" v="24" actId="20577"/>
          <ac:spMkLst>
            <pc:docMk/>
            <pc:sldMk cId="103381330" sldId="279"/>
            <ac:spMk id="92" creationId="{00000000-0000-0000-0000-000000000000}"/>
          </ac:spMkLst>
        </pc:spChg>
        <pc:graphicFrameChg chg="add del">
          <ac:chgData name="MIRYAM PIROZZI" userId="c41ed8b5-6133-47d2-b13e-8494607cdf67" providerId="ADAL" clId="{9311CF6B-DAD8-467F-83B4-AC7B33C190C2}" dt="2024-07-01T10:19:23.669" v="575" actId="3680"/>
          <ac:graphicFrameMkLst>
            <pc:docMk/>
            <pc:sldMk cId="103381330" sldId="279"/>
            <ac:graphicFrameMk id="3" creationId="{22B2FA56-6EE4-49C3-7E3A-A215B11D878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23:33.388" v="635" actId="12385"/>
          <ac:graphicFrameMkLst>
            <pc:docMk/>
            <pc:sldMk cId="103381330" sldId="279"/>
            <ac:graphicFrameMk id="4" creationId="{E84A69BF-C65C-263B-ABD7-EEF97B075F08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21:53.212" v="623" actId="1076"/>
          <ac:graphicFrameMkLst>
            <pc:docMk/>
            <pc:sldMk cId="103381330" sldId="279"/>
            <ac:graphicFrameMk id="5" creationId="{50CFD919-E9E0-B762-DB6D-DC13746A221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5:33.836" v="760" actId="20577"/>
          <ac:graphicFrameMkLst>
            <pc:docMk/>
            <pc:sldMk cId="103381330" sldId="279"/>
            <ac:graphicFrameMk id="6" creationId="{A1F59A1B-4EA7-F287-BDC3-444908A24B49}"/>
          </ac:graphicFrameMkLst>
        </pc:graphicFrameChg>
        <pc:picChg chg="add del mod">
          <ac:chgData name="MIRYAM PIROZZI" userId="c41ed8b5-6133-47d2-b13e-8494607cdf67" providerId="ADAL" clId="{9311CF6B-DAD8-467F-83B4-AC7B33C190C2}" dt="2024-06-28T11:09:11.677" v="192" actId="478"/>
          <ac:picMkLst>
            <pc:docMk/>
            <pc:sldMk cId="103381330" sldId="279"/>
            <ac:picMk id="4" creationId="{133EEC3F-E70A-FF07-00AF-9D01408F30B2}"/>
          </ac:picMkLst>
        </pc:picChg>
        <pc:picChg chg="del">
          <ac:chgData name="MIRYAM PIROZZI" userId="c41ed8b5-6133-47d2-b13e-8494607cdf67" providerId="ADAL" clId="{9311CF6B-DAD8-467F-83B4-AC7B33C190C2}" dt="2024-06-28T09:39:19.265" v="41" actId="478"/>
          <ac:picMkLst>
            <pc:docMk/>
            <pc:sldMk cId="103381330" sldId="279"/>
            <ac:picMk id="5" creationId="{BB75D0C1-C32E-C24B-0D1E-172578FF2146}"/>
          </ac:picMkLst>
        </pc:picChg>
        <pc:picChg chg="del">
          <ac:chgData name="MIRYAM PIROZZI" userId="c41ed8b5-6133-47d2-b13e-8494607cdf67" providerId="ADAL" clId="{9311CF6B-DAD8-467F-83B4-AC7B33C190C2}" dt="2024-06-28T09:39:18.570" v="40" actId="478"/>
          <ac:picMkLst>
            <pc:docMk/>
            <pc:sldMk cId="103381330" sldId="279"/>
            <ac:picMk id="7" creationId="{72C8308C-DAFC-A7D9-EEE5-CC2E1F5E7B2D}"/>
          </ac:picMkLst>
        </pc:picChg>
        <pc:picChg chg="add del mod">
          <ac:chgData name="MIRYAM PIROZZI" userId="c41ed8b5-6133-47d2-b13e-8494607cdf67" providerId="ADAL" clId="{9311CF6B-DAD8-467F-83B4-AC7B33C190C2}" dt="2024-06-28T11:00:54.786" v="139" actId="478"/>
          <ac:picMkLst>
            <pc:docMk/>
            <pc:sldMk cId="103381330" sldId="279"/>
            <ac:picMk id="8" creationId="{92EDB537-371C-0BBB-FA6E-AE32483CB64E}"/>
          </ac:picMkLst>
        </pc:picChg>
        <pc:picChg chg="add mod">
          <ac:chgData name="MIRYAM PIROZZI" userId="c41ed8b5-6133-47d2-b13e-8494607cdf67" providerId="ADAL" clId="{9311CF6B-DAD8-467F-83B4-AC7B33C190C2}" dt="2024-06-28T11:09:19.282" v="194" actId="1076"/>
          <ac:picMkLst>
            <pc:docMk/>
            <pc:sldMk cId="103381330" sldId="279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4:58:12.621" v="270" actId="478"/>
          <ac:picMkLst>
            <pc:docMk/>
            <pc:sldMk cId="103381330" sldId="279"/>
            <ac:picMk id="11" creationId="{EDC07C01-EA0D-BE6C-938E-7494779C7B85}"/>
          </ac:picMkLst>
        </pc:picChg>
        <pc:picChg chg="add mod">
          <ac:chgData name="MIRYAM PIROZZI" userId="c41ed8b5-6133-47d2-b13e-8494607cdf67" providerId="ADAL" clId="{9311CF6B-DAD8-467F-83B4-AC7B33C190C2}" dt="2024-06-28T14:58:26.858" v="276" actId="1076"/>
          <ac:picMkLst>
            <pc:docMk/>
            <pc:sldMk cId="103381330" sldId="279"/>
            <ac:picMk id="13" creationId="{FB6CAF54-E1F6-77E6-DA44-99382662E7C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3:34.146" v="727" actId="20577"/>
        <pc:sldMkLst>
          <pc:docMk/>
          <pc:sldMk cId="1660005248" sldId="281"/>
        </pc:sldMkLst>
        <pc:spChg chg="mod">
          <ac:chgData name="MIRYAM PIROZZI" userId="c41ed8b5-6133-47d2-b13e-8494607cdf67" providerId="ADAL" clId="{9311CF6B-DAD8-467F-83B4-AC7B33C190C2}" dt="2024-06-28T14:59:10.612" v="281" actId="20577"/>
          <ac:spMkLst>
            <pc:docMk/>
            <pc:sldMk cId="1660005248" sldId="281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44:47.616" v="216" actId="20577"/>
          <ac:spMkLst>
            <pc:docMk/>
            <pc:sldMk cId="1660005248" sldId="281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4:21.966" v="644" actId="20577"/>
          <ac:graphicFrameMkLst>
            <pc:docMk/>
            <pc:sldMk cId="1660005248" sldId="281"/>
            <ac:graphicFrameMk id="3" creationId="{C6583433-2C1A-B870-461E-08B08D565CF4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3:34.146" v="727" actId="20577"/>
          <ac:graphicFrameMkLst>
            <pc:docMk/>
            <pc:sldMk cId="1660005248" sldId="281"/>
            <ac:graphicFrameMk id="4" creationId="{BCEF288D-D33D-CE2D-A35C-9FBC32A7D808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3:27.326" v="290" actId="478"/>
          <ac:picMkLst>
            <pc:docMk/>
            <pc:sldMk cId="1660005248" sldId="281"/>
            <ac:picMk id="3" creationId="{2F670B1E-48B3-CB4F-EA7F-8D423118644E}"/>
          </ac:picMkLst>
        </pc:picChg>
        <pc:picChg chg="del">
          <ac:chgData name="MIRYAM PIROZZI" userId="c41ed8b5-6133-47d2-b13e-8494607cdf67" providerId="ADAL" clId="{9311CF6B-DAD8-467F-83B4-AC7B33C190C2}" dt="2024-06-28T13:46:25.825" v="223" actId="478"/>
          <ac:picMkLst>
            <pc:docMk/>
            <pc:sldMk cId="1660005248" sldId="281"/>
            <ac:picMk id="4" creationId="{B29C6258-7697-4B4F-5D04-F3B3EBA5EE16}"/>
          </ac:picMkLst>
        </pc:picChg>
        <pc:picChg chg="add del mod">
          <ac:chgData name="MIRYAM PIROZZI" userId="c41ed8b5-6133-47d2-b13e-8494607cdf67" providerId="ADAL" clId="{9311CF6B-DAD8-467F-83B4-AC7B33C190C2}" dt="2024-06-28T15:04:06.274" v="297" actId="478"/>
          <ac:picMkLst>
            <pc:docMk/>
            <pc:sldMk cId="1660005248" sldId="281"/>
            <ac:picMk id="6" creationId="{A5AED644-0C4D-8193-A107-CCE2CCF8088E}"/>
          </ac:picMkLst>
        </pc:picChg>
        <pc:picChg chg="del">
          <ac:chgData name="MIRYAM PIROZZI" userId="c41ed8b5-6133-47d2-b13e-8494607cdf67" providerId="ADAL" clId="{9311CF6B-DAD8-467F-83B4-AC7B33C190C2}" dt="2024-06-28T13:46:18.307" v="221" actId="478"/>
          <ac:picMkLst>
            <pc:docMk/>
            <pc:sldMk cId="1660005248" sldId="281"/>
            <ac:picMk id="7" creationId="{2EF5EA0C-16B8-2474-1362-9249CC47AB4E}"/>
          </ac:picMkLst>
        </pc:picChg>
        <pc:picChg chg="add mod">
          <ac:chgData name="MIRYAM PIROZZI" userId="c41ed8b5-6133-47d2-b13e-8494607cdf67" providerId="ADAL" clId="{9311CF6B-DAD8-467F-83B4-AC7B33C190C2}" dt="2024-06-28T15:03:48.517" v="296" actId="1076"/>
          <ac:picMkLst>
            <pc:docMk/>
            <pc:sldMk cId="1660005248" sldId="281"/>
            <ac:picMk id="9" creationId="{E567A7EE-0942-7ADD-9B64-5D032C953411}"/>
          </ac:picMkLst>
        </pc:picChg>
        <pc:picChg chg="add del mod">
          <ac:chgData name="MIRYAM PIROZZI" userId="c41ed8b5-6133-47d2-b13e-8494607cdf67" providerId="ADAL" clId="{9311CF6B-DAD8-467F-83B4-AC7B33C190C2}" dt="2024-06-28T15:09:45.722" v="319" actId="478"/>
          <ac:picMkLst>
            <pc:docMk/>
            <pc:sldMk cId="1660005248" sldId="281"/>
            <ac:picMk id="11" creationId="{29A5F793-CDD8-47C9-47BC-D711A76899BF}"/>
          </ac:picMkLst>
        </pc:picChg>
        <pc:picChg chg="add del mod">
          <ac:chgData name="MIRYAM PIROZZI" userId="c41ed8b5-6133-47d2-b13e-8494607cdf67" providerId="ADAL" clId="{9311CF6B-DAD8-467F-83B4-AC7B33C190C2}" dt="2024-06-28T15:55:34.450" v="343" actId="478"/>
          <ac:picMkLst>
            <pc:docMk/>
            <pc:sldMk cId="1660005248" sldId="281"/>
            <ac:picMk id="13" creationId="{F4E49677-E1EA-5B08-B737-F164CE4AD2B7}"/>
          </ac:picMkLst>
        </pc:picChg>
        <pc:picChg chg="add mod">
          <ac:chgData name="MIRYAM PIROZZI" userId="c41ed8b5-6133-47d2-b13e-8494607cdf67" providerId="ADAL" clId="{9311CF6B-DAD8-467F-83B4-AC7B33C190C2}" dt="2024-06-28T15:55:34.797" v="344"/>
          <ac:picMkLst>
            <pc:docMk/>
            <pc:sldMk cId="1660005248" sldId="281"/>
            <ac:picMk id="14" creationId="{D2CE4AAF-C8E5-F975-0808-880F124571BB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4:40.210" v="745" actId="20577"/>
        <pc:sldMkLst>
          <pc:docMk/>
          <pc:sldMk cId="2822578092" sldId="282"/>
        </pc:sldMkLst>
        <pc:spChg chg="mod">
          <ac:chgData name="MIRYAM PIROZZI" userId="c41ed8b5-6133-47d2-b13e-8494607cdf67" providerId="ADAL" clId="{9311CF6B-DAD8-467F-83B4-AC7B33C190C2}" dt="2024-06-28T14:59:45.462" v="289" actId="20577"/>
          <ac:spMkLst>
            <pc:docMk/>
            <pc:sldMk cId="2822578092" sldId="282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51:01.514" v="229" actId="20577"/>
          <ac:spMkLst>
            <pc:docMk/>
            <pc:sldMk cId="2822578092" sldId="282"/>
            <ac:spMk id="92" creationId="{00000000-0000-0000-0000-000000000000}"/>
          </ac:spMkLst>
        </pc:spChg>
        <pc:graphicFrameChg chg="add del mod modGraphic">
          <ac:chgData name="MIRYAM PIROZZI" userId="c41ed8b5-6133-47d2-b13e-8494607cdf67" providerId="ADAL" clId="{9311CF6B-DAD8-467F-83B4-AC7B33C190C2}" dt="2024-07-01T10:33:48.291" v="729" actId="478"/>
          <ac:graphicFrameMkLst>
            <pc:docMk/>
            <pc:sldMk cId="2822578092" sldId="282"/>
            <ac:graphicFrameMk id="3" creationId="{BE47C792-643A-0601-CE08-4070BD9D2C61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4:40.210" v="745" actId="20577"/>
          <ac:graphicFrameMkLst>
            <pc:docMk/>
            <pc:sldMk cId="2822578092" sldId="282"/>
            <ac:graphicFrameMk id="4" creationId="{1761FF2E-9FA2-DAA2-8830-54C8766BE7B0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3:48.693" v="730"/>
          <ac:graphicFrameMkLst>
            <pc:docMk/>
            <pc:sldMk cId="2822578092" sldId="282"/>
            <ac:graphicFrameMk id="5" creationId="{269275B3-16E4-1F20-6567-17FE8E1BD43F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7:38.896" v="308" actId="478"/>
          <ac:picMkLst>
            <pc:docMk/>
            <pc:sldMk cId="2822578092" sldId="282"/>
            <ac:picMk id="3" creationId="{4E815AA4-F6DA-759A-F883-B7E18A4207B5}"/>
          </ac:picMkLst>
        </pc:picChg>
        <pc:picChg chg="add del mod">
          <ac:chgData name="MIRYAM PIROZZI" userId="c41ed8b5-6133-47d2-b13e-8494607cdf67" providerId="ADAL" clId="{9311CF6B-DAD8-467F-83B4-AC7B33C190C2}" dt="2024-06-28T15:07:48.076" v="311" actId="478"/>
          <ac:picMkLst>
            <pc:docMk/>
            <pc:sldMk cId="2822578092" sldId="282"/>
            <ac:picMk id="5" creationId="{F17F9FC3-94E9-5057-090D-15FC691932FF}"/>
          </ac:picMkLst>
        </pc:picChg>
        <pc:picChg chg="del mod modCrop">
          <ac:chgData name="MIRYAM PIROZZI" userId="c41ed8b5-6133-47d2-b13e-8494607cdf67" providerId="ADAL" clId="{9311CF6B-DAD8-467F-83B4-AC7B33C190C2}" dt="2024-06-28T13:52:01.908" v="237" actId="478"/>
          <ac:picMkLst>
            <pc:docMk/>
            <pc:sldMk cId="2822578092" sldId="282"/>
            <ac:picMk id="6" creationId="{F5340CF6-04F7-0B4E-A4A1-81ADE2ACECCA}"/>
          </ac:picMkLst>
        </pc:picChg>
        <pc:picChg chg="add del mod">
          <ac:chgData name="MIRYAM PIROZZI" userId="c41ed8b5-6133-47d2-b13e-8494607cdf67" providerId="ADAL" clId="{9311CF6B-DAD8-467F-83B4-AC7B33C190C2}" dt="2024-06-28T15:07:39.553" v="309" actId="478"/>
          <ac:picMkLst>
            <pc:docMk/>
            <pc:sldMk cId="2822578092" sldId="282"/>
            <ac:picMk id="7" creationId="{DFE53DF3-B7C3-50BE-031F-04F86E69BCB7}"/>
          </ac:picMkLst>
        </pc:picChg>
        <pc:picChg chg="del mod modCrop">
          <ac:chgData name="MIRYAM PIROZZI" userId="c41ed8b5-6133-47d2-b13e-8494607cdf67" providerId="ADAL" clId="{9311CF6B-DAD8-467F-83B4-AC7B33C190C2}" dt="2024-06-28T13:52:02.666" v="238" actId="478"/>
          <ac:picMkLst>
            <pc:docMk/>
            <pc:sldMk cId="2822578092" sldId="282"/>
            <ac:picMk id="8" creationId="{A5EB8176-5963-EDDE-9A38-5E3C34993F95}"/>
          </ac:picMkLst>
        </pc:picChg>
        <pc:picChg chg="add del mod">
          <ac:chgData name="MIRYAM PIROZZI" userId="c41ed8b5-6133-47d2-b13e-8494607cdf67" providerId="ADAL" clId="{9311CF6B-DAD8-467F-83B4-AC7B33C190C2}" dt="2024-06-28T15:10:04.564" v="325" actId="478"/>
          <ac:picMkLst>
            <pc:docMk/>
            <pc:sldMk cId="2822578092" sldId="282"/>
            <ac:picMk id="9" creationId="{6C542478-F46B-4FB3-BD91-BFF2A8FF5629}"/>
          </ac:picMkLst>
        </pc:picChg>
        <pc:picChg chg="add del mod">
          <ac:chgData name="MIRYAM PIROZZI" userId="c41ed8b5-6133-47d2-b13e-8494607cdf67" providerId="ADAL" clId="{9311CF6B-DAD8-467F-83B4-AC7B33C190C2}" dt="2024-06-28T15:10:07.313" v="327" actId="478"/>
          <ac:picMkLst>
            <pc:docMk/>
            <pc:sldMk cId="2822578092" sldId="282"/>
            <ac:picMk id="11" creationId="{525497AE-EF01-CEF9-741A-80556AEF47BC}"/>
          </ac:picMkLst>
        </pc:picChg>
        <pc:picChg chg="add del mod">
          <ac:chgData name="MIRYAM PIROZZI" userId="c41ed8b5-6133-47d2-b13e-8494607cdf67" providerId="ADAL" clId="{9311CF6B-DAD8-467F-83B4-AC7B33C190C2}" dt="2024-06-28T15:54:53.954" v="334" actId="478"/>
          <ac:picMkLst>
            <pc:docMk/>
            <pc:sldMk cId="2822578092" sldId="282"/>
            <ac:picMk id="12" creationId="{1FACE512-284B-AA12-C233-C42921C889E3}"/>
          </ac:picMkLst>
        </pc:picChg>
        <pc:picChg chg="add mod">
          <ac:chgData name="MIRYAM PIROZZI" userId="c41ed8b5-6133-47d2-b13e-8494607cdf67" providerId="ADAL" clId="{9311CF6B-DAD8-467F-83B4-AC7B33C190C2}" dt="2024-06-28T15:10:30.605" v="333" actId="1076"/>
          <ac:picMkLst>
            <pc:docMk/>
            <pc:sldMk cId="2822578092" sldId="282"/>
            <ac:picMk id="14" creationId="{2B060D24-AAE9-768B-BB8F-FFCAC3D282B6}"/>
          </ac:picMkLst>
        </pc:picChg>
        <pc:picChg chg="add del mod">
          <ac:chgData name="MIRYAM PIROZZI" userId="c41ed8b5-6133-47d2-b13e-8494607cdf67" providerId="ADAL" clId="{9311CF6B-DAD8-467F-83B4-AC7B33C190C2}" dt="2024-06-28T15:55:31.239" v="342" actId="478"/>
          <ac:picMkLst>
            <pc:docMk/>
            <pc:sldMk cId="2822578092" sldId="282"/>
            <ac:picMk id="16" creationId="{19493B97-06E2-53A8-BF82-C81AB2E3FA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25:01.936" v="647" actId="478"/>
        <pc:sldMkLst>
          <pc:docMk/>
          <pc:sldMk cId="2218441381" sldId="283"/>
        </pc:sldMkLst>
        <pc:spChg chg="mod">
          <ac:chgData name="MIRYAM PIROZZI" userId="c41ed8b5-6133-47d2-b13e-8494607cdf67" providerId="ADAL" clId="{9311CF6B-DAD8-467F-83B4-AC7B33C190C2}" dt="2024-07-01T09:03:26.232" v="350" actId="20577"/>
          <ac:spMkLst>
            <pc:docMk/>
            <pc:sldMk cId="2218441381" sldId="283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4:29:10.377" v="256" actId="20577"/>
          <ac:spMkLst>
            <pc:docMk/>
            <pc:sldMk cId="2218441381" sldId="283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25:01.936" v="647" actId="478"/>
          <ac:graphicFrameMkLst>
            <pc:docMk/>
            <pc:sldMk cId="2218441381" sldId="283"/>
            <ac:graphicFrameMk id="10" creationId="{701BDFE1-50D7-D2DA-E5EF-DACBC6FC252F}"/>
          </ac:graphicFrameMkLst>
        </pc:graphicFrameChg>
        <pc:picChg chg="del">
          <ac:chgData name="MIRYAM PIROZZI" userId="c41ed8b5-6133-47d2-b13e-8494607cdf67" providerId="ADAL" clId="{9311CF6B-DAD8-467F-83B4-AC7B33C190C2}" dt="2024-06-28T14:29:01.369" v="252" actId="478"/>
          <ac:picMkLst>
            <pc:docMk/>
            <pc:sldMk cId="2218441381" sldId="283"/>
            <ac:picMk id="3" creationId="{7D79EBA6-6ADD-545D-31A3-A6C8A901B673}"/>
          </ac:picMkLst>
        </pc:picChg>
        <pc:picChg chg="add del mod">
          <ac:chgData name="MIRYAM PIROZZI" userId="c41ed8b5-6133-47d2-b13e-8494607cdf67" providerId="ADAL" clId="{9311CF6B-DAD8-467F-83B4-AC7B33C190C2}" dt="2024-07-01T09:10:08.453" v="359" actId="478"/>
          <ac:picMkLst>
            <pc:docMk/>
            <pc:sldMk cId="2218441381" sldId="283"/>
            <ac:picMk id="3" creationId="{B8728346-3A63-B86F-8DC0-F9A42BCD5514}"/>
          </ac:picMkLst>
        </pc:picChg>
        <pc:picChg chg="add del mod">
          <ac:chgData name="MIRYAM PIROZZI" userId="c41ed8b5-6133-47d2-b13e-8494607cdf67" providerId="ADAL" clId="{9311CF6B-DAD8-467F-83B4-AC7B33C190C2}" dt="2024-07-01T09:09:40.340" v="352" actId="478"/>
          <ac:picMkLst>
            <pc:docMk/>
            <pc:sldMk cId="2218441381" sldId="283"/>
            <ac:picMk id="4" creationId="{D3F573E1-95AF-AB82-5113-47BC33376B0B}"/>
          </ac:picMkLst>
        </pc:picChg>
        <pc:picChg chg="add del mod">
          <ac:chgData name="MIRYAM PIROZZI" userId="c41ed8b5-6133-47d2-b13e-8494607cdf67" providerId="ADAL" clId="{9311CF6B-DAD8-467F-83B4-AC7B33C190C2}" dt="2024-07-01T10:10:22.024" v="564" actId="478"/>
          <ac:picMkLst>
            <pc:docMk/>
            <pc:sldMk cId="2218441381" sldId="283"/>
            <ac:picMk id="6" creationId="{08F0F7BD-338E-CCF0-6811-3085BDEEC27D}"/>
          </ac:picMkLst>
        </pc:picChg>
        <pc:picChg chg="del">
          <ac:chgData name="MIRYAM PIROZZI" userId="c41ed8b5-6133-47d2-b13e-8494607cdf67" providerId="ADAL" clId="{9311CF6B-DAD8-467F-83B4-AC7B33C190C2}" dt="2024-06-28T14:28:44.069" v="251" actId="478"/>
          <ac:picMkLst>
            <pc:docMk/>
            <pc:sldMk cId="2218441381" sldId="283"/>
            <ac:picMk id="6" creationId="{5DC083FA-BD8F-6ED8-DC53-778178D8BFFB}"/>
          </ac:picMkLst>
        </pc:picChg>
        <pc:picChg chg="add mod">
          <ac:chgData name="MIRYAM PIROZZI" userId="c41ed8b5-6133-47d2-b13e-8494607cdf67" providerId="ADAL" clId="{9311CF6B-DAD8-467F-83B4-AC7B33C190C2}" dt="2024-07-01T10:05:30.839" v="552" actId="1076"/>
          <ac:picMkLst>
            <pc:docMk/>
            <pc:sldMk cId="2218441381" sldId="283"/>
            <ac:picMk id="8" creationId="{7C191F9B-AD2A-D41F-6BA8-69DA6979B06F}"/>
          </ac:picMkLst>
        </pc:picChg>
        <pc:picChg chg="add mod">
          <ac:chgData name="MIRYAM PIROZZI" userId="c41ed8b5-6133-47d2-b13e-8494607cdf67" providerId="ADAL" clId="{9311CF6B-DAD8-467F-83B4-AC7B33C190C2}" dt="2024-07-01T10:10:22.904" v="565"/>
          <ac:picMkLst>
            <pc:docMk/>
            <pc:sldMk cId="2218441381" sldId="283"/>
            <ac:picMk id="9" creationId="{7342164A-B703-E175-EC7E-528B5FD105BF}"/>
          </ac:picMkLst>
        </pc:picChg>
      </pc:sldChg>
      <pc:sldChg chg="addSp delSp modSp mod">
        <pc:chgData name="MIRYAM PIROZZI" userId="c41ed8b5-6133-47d2-b13e-8494607cdf67" providerId="ADAL" clId="{9311CF6B-DAD8-467F-83B4-AC7B33C190C2}" dt="2024-06-28T09:34:22.340" v="16" actId="1076"/>
        <pc:sldMkLst>
          <pc:docMk/>
          <pc:sldMk cId="3046032276" sldId="284"/>
        </pc:sldMkLst>
        <pc:picChg chg="del">
          <ac:chgData name="MIRYAM PIROZZI" userId="c41ed8b5-6133-47d2-b13e-8494607cdf67" providerId="ADAL" clId="{9311CF6B-DAD8-467F-83B4-AC7B33C190C2}" dt="2024-06-28T09:34:01.108" v="10" actId="478"/>
          <ac:picMkLst>
            <pc:docMk/>
            <pc:sldMk cId="3046032276" sldId="284"/>
            <ac:picMk id="4" creationId="{FDD6FF79-996F-389A-5769-4B2F5E540E7D}"/>
          </ac:picMkLst>
        </pc:picChg>
        <pc:picChg chg="add mod">
          <ac:chgData name="MIRYAM PIROZZI" userId="c41ed8b5-6133-47d2-b13e-8494607cdf67" providerId="ADAL" clId="{9311CF6B-DAD8-467F-83B4-AC7B33C190C2}" dt="2024-06-28T09:34:22.340" v="16" actId="1076"/>
          <ac:picMkLst>
            <pc:docMk/>
            <pc:sldMk cId="3046032276" sldId="284"/>
            <ac:picMk id="5" creationId="{F311BCE3-DCB5-F12C-D102-4F3B68E0659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4:21.392" v="810" actId="20577"/>
        <pc:sldMkLst>
          <pc:docMk/>
          <pc:sldMk cId="3223887998" sldId="285"/>
        </pc:sldMkLst>
        <pc:spChg chg="mod">
          <ac:chgData name="MIRYAM PIROZZI" userId="c41ed8b5-6133-47d2-b13e-8494607cdf67" providerId="ADAL" clId="{9311CF6B-DAD8-467F-83B4-AC7B33C190C2}" dt="2024-07-01T09:19:25.016" v="411"/>
          <ac:spMkLst>
            <pc:docMk/>
            <pc:sldMk cId="3223887998" sldId="285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28.599" v="412" actId="20577"/>
          <ac:spMkLst>
            <pc:docMk/>
            <pc:sldMk cId="3223887998" sldId="285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7:26.292" v="666" actId="20577"/>
          <ac:graphicFrameMkLst>
            <pc:docMk/>
            <pc:sldMk cId="3223887998" sldId="285"/>
            <ac:graphicFrameMk id="11" creationId="{0DFC4131-B2FD-C7FD-C0B7-2F8FBD4A9D4A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4:21.392" v="810" actId="20577"/>
          <ac:graphicFrameMkLst>
            <pc:docMk/>
            <pc:sldMk cId="3223887998" sldId="285"/>
            <ac:graphicFrameMk id="12" creationId="{450FF6B7-6FB9-5DDA-34D2-AA731B387900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6:43.978" v="450" actId="478"/>
          <ac:picMkLst>
            <pc:docMk/>
            <pc:sldMk cId="3223887998" sldId="285"/>
            <ac:picMk id="3" creationId="{6ED70766-1FD8-B6C7-7522-D9E94A3311C9}"/>
          </ac:picMkLst>
        </pc:picChg>
        <pc:picChg chg="add mod">
          <ac:chgData name="MIRYAM PIROZZI" userId="c41ed8b5-6133-47d2-b13e-8494607cdf67" providerId="ADAL" clId="{9311CF6B-DAD8-467F-83B4-AC7B33C190C2}" dt="2024-07-01T09:36:36.598" v="449" actId="1076"/>
          <ac:picMkLst>
            <pc:docMk/>
            <pc:sldMk cId="3223887998" sldId="285"/>
            <ac:picMk id="5" creationId="{D52BF83E-0E2E-E89C-E984-325BB9FEBB5D}"/>
          </ac:picMkLst>
        </pc:picChg>
        <pc:picChg chg="add del mod">
          <ac:chgData name="MIRYAM PIROZZI" userId="c41ed8b5-6133-47d2-b13e-8494607cdf67" providerId="ADAL" clId="{9311CF6B-DAD8-467F-83B4-AC7B33C190C2}" dt="2024-07-01T09:50:12.575" v="524" actId="478"/>
          <ac:picMkLst>
            <pc:docMk/>
            <pc:sldMk cId="3223887998" sldId="285"/>
            <ac:picMk id="7" creationId="{A3400A19-6D45-4AB4-7D24-E95A4ABA67F6}"/>
          </ac:picMkLst>
        </pc:picChg>
        <pc:picChg chg="del">
          <ac:chgData name="MIRYAM PIROZZI" userId="c41ed8b5-6133-47d2-b13e-8494607cdf67" providerId="ADAL" clId="{9311CF6B-DAD8-467F-83B4-AC7B33C190C2}" dt="2024-07-01T09:21:44.456" v="437" actId="478"/>
          <ac:picMkLst>
            <pc:docMk/>
            <pc:sldMk cId="3223887998" sldId="285"/>
            <ac:picMk id="8" creationId="{7DA51C76-5C99-C401-2176-00243568F306}"/>
          </ac:picMkLst>
        </pc:picChg>
        <pc:picChg chg="add mod">
          <ac:chgData name="MIRYAM PIROZZI" userId="c41ed8b5-6133-47d2-b13e-8494607cdf67" providerId="ADAL" clId="{9311CF6B-DAD8-467F-83B4-AC7B33C190C2}" dt="2024-07-01T09:50:13.048" v="525"/>
          <ac:picMkLst>
            <pc:docMk/>
            <pc:sldMk cId="3223887998" sldId="285"/>
            <ac:picMk id="9" creationId="{32D975C2-46A7-FBC5-6BC5-B15118E76921}"/>
          </ac:picMkLst>
        </pc:picChg>
        <pc:picChg chg="del">
          <ac:chgData name="MIRYAM PIROZZI" userId="c41ed8b5-6133-47d2-b13e-8494607cdf67" providerId="ADAL" clId="{9311CF6B-DAD8-467F-83B4-AC7B33C190C2}" dt="2024-07-01T09:21:44.988" v="438" actId="478"/>
          <ac:picMkLst>
            <pc:docMk/>
            <pc:sldMk cId="3223887998" sldId="285"/>
            <ac:picMk id="10" creationId="{ED8F314A-4C5B-0871-E7AF-547791CFF89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5:23.649" v="818" actId="20577"/>
        <pc:sldMkLst>
          <pc:docMk/>
          <pc:sldMk cId="1943289063" sldId="286"/>
        </pc:sldMkLst>
        <pc:spChg chg="mod">
          <ac:chgData name="MIRYAM PIROZZI" userId="c41ed8b5-6133-47d2-b13e-8494607cdf67" providerId="ADAL" clId="{9311CF6B-DAD8-467F-83B4-AC7B33C190C2}" dt="2024-07-01T09:19:44.325" v="414"/>
          <ac:spMkLst>
            <pc:docMk/>
            <pc:sldMk cId="1943289063" sldId="286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34.078" v="413" actId="20577"/>
          <ac:spMkLst>
            <pc:docMk/>
            <pc:sldMk cId="1943289063" sldId="286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4:30.295" v="811" actId="478"/>
          <ac:graphicFrameMkLst>
            <pc:docMk/>
            <pc:sldMk cId="1943289063" sldId="286"/>
            <ac:graphicFrameMk id="10" creationId="{1C0494E4-83B2-0FF7-CA5D-3BE0248A632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5:23.649" v="818" actId="20577"/>
          <ac:graphicFrameMkLst>
            <pc:docMk/>
            <pc:sldMk cId="1943289063" sldId="286"/>
            <ac:graphicFrameMk id="11" creationId="{69DC5B7E-C616-EABD-61DB-B447EE5157CD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4:30.715" v="812"/>
          <ac:graphicFrameMkLst>
            <pc:docMk/>
            <pc:sldMk cId="1943289063" sldId="286"/>
            <ac:graphicFrameMk id="12" creationId="{63EC8B13-C77B-920D-65C6-350F243E8AD7}"/>
          </ac:graphicFrameMkLst>
        </pc:graphicFrameChg>
        <pc:picChg chg="add del mod">
          <ac:chgData name="MIRYAM PIROZZI" userId="c41ed8b5-6133-47d2-b13e-8494607cdf67" providerId="ADAL" clId="{9311CF6B-DAD8-467F-83B4-AC7B33C190C2}" dt="2024-07-01T09:49:47.276" v="518" actId="478"/>
          <ac:picMkLst>
            <pc:docMk/>
            <pc:sldMk cId="1943289063" sldId="286"/>
            <ac:picMk id="3" creationId="{163D7E11-A432-CDE6-78E6-605C8A36FE07}"/>
          </ac:picMkLst>
        </pc:picChg>
        <pc:picChg chg="add mod">
          <ac:chgData name="MIRYAM PIROZZI" userId="c41ed8b5-6133-47d2-b13e-8494607cdf67" providerId="ADAL" clId="{9311CF6B-DAD8-467F-83B4-AC7B33C190C2}" dt="2024-07-01T09:37:40.573" v="461" actId="1076"/>
          <ac:picMkLst>
            <pc:docMk/>
            <pc:sldMk cId="1943289063" sldId="286"/>
            <ac:picMk id="5" creationId="{8807484E-BC64-7B43-F892-B5C004C033F3}"/>
          </ac:picMkLst>
        </pc:picChg>
        <pc:picChg chg="del">
          <ac:chgData name="MIRYAM PIROZZI" userId="c41ed8b5-6133-47d2-b13e-8494607cdf67" providerId="ADAL" clId="{9311CF6B-DAD8-467F-83B4-AC7B33C190C2}" dt="2024-07-01T09:21:41.891" v="435" actId="478"/>
          <ac:picMkLst>
            <pc:docMk/>
            <pc:sldMk cId="1943289063" sldId="286"/>
            <ac:picMk id="6" creationId="{5556A953-9657-55C5-6B42-C8FE194FB650}"/>
          </ac:picMkLst>
        </pc:picChg>
        <pc:picChg chg="del">
          <ac:chgData name="MIRYAM PIROZZI" userId="c41ed8b5-6133-47d2-b13e-8494607cdf67" providerId="ADAL" clId="{9311CF6B-DAD8-467F-83B4-AC7B33C190C2}" dt="2024-07-01T09:21:42.597" v="436" actId="478"/>
          <ac:picMkLst>
            <pc:docMk/>
            <pc:sldMk cId="1943289063" sldId="286"/>
            <ac:picMk id="8" creationId="{2A995F90-4B27-7C7A-3BE2-0CA72B1A6FAD}"/>
          </ac:picMkLst>
        </pc:picChg>
        <pc:picChg chg="add mod">
          <ac:chgData name="MIRYAM PIROZZI" userId="c41ed8b5-6133-47d2-b13e-8494607cdf67" providerId="ADAL" clId="{9311CF6B-DAD8-467F-83B4-AC7B33C190C2}" dt="2024-07-01T09:50:04.201" v="523" actId="1076"/>
          <ac:picMkLst>
            <pc:docMk/>
            <pc:sldMk cId="1943289063" sldId="286"/>
            <ac:picMk id="9" creationId="{38F57BE4-C293-7335-DA94-74E8F74B46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2:27.303" v="792" actId="20577"/>
        <pc:sldMkLst>
          <pc:docMk/>
          <pc:sldMk cId="3026069738" sldId="287"/>
        </pc:sldMkLst>
        <pc:spChg chg="mod">
          <ac:chgData name="MIRYAM PIROZZI" userId="c41ed8b5-6133-47d2-b13e-8494607cdf67" providerId="ADAL" clId="{9311CF6B-DAD8-467F-83B4-AC7B33C190C2}" dt="2024-07-01T09:20:00.252" v="416"/>
          <ac:spMkLst>
            <pc:docMk/>
            <pc:sldMk cId="3026069738" sldId="287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49.798" v="415" actId="20577"/>
          <ac:spMkLst>
            <pc:docMk/>
            <pc:sldMk cId="3026069738" sldId="287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6:36.690" v="658" actId="20577"/>
          <ac:graphicFrameMkLst>
            <pc:docMk/>
            <pc:sldMk cId="3026069738" sldId="287"/>
            <ac:graphicFrameMk id="11" creationId="{A38B6865-9FDE-9093-206C-E5C315578A45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2:27.303" v="792" actId="20577"/>
          <ac:graphicFrameMkLst>
            <pc:docMk/>
            <pc:sldMk cId="3026069738" sldId="287"/>
            <ac:graphicFrameMk id="12" creationId="{89E2C39D-4330-72B3-BAA6-358DA8C9F2CF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9:06.472" v="468" actId="478"/>
          <ac:picMkLst>
            <pc:docMk/>
            <pc:sldMk cId="3026069738" sldId="287"/>
            <ac:picMk id="3" creationId="{A5010000-FFA6-028E-3E1C-D52C49CC6334}"/>
          </ac:picMkLst>
        </pc:picChg>
        <pc:picChg chg="del">
          <ac:chgData name="MIRYAM PIROZZI" userId="c41ed8b5-6133-47d2-b13e-8494607cdf67" providerId="ADAL" clId="{9311CF6B-DAD8-467F-83B4-AC7B33C190C2}" dt="2024-07-01T09:21:29.792" v="433" actId="478"/>
          <ac:picMkLst>
            <pc:docMk/>
            <pc:sldMk cId="3026069738" sldId="287"/>
            <ac:picMk id="5" creationId="{7FE712F2-BAD0-616C-A3AD-BADC25B3DA05}"/>
          </ac:picMkLst>
        </pc:picChg>
        <pc:picChg chg="add mod">
          <ac:chgData name="MIRYAM PIROZZI" userId="c41ed8b5-6133-47d2-b13e-8494607cdf67" providerId="ADAL" clId="{9311CF6B-DAD8-467F-83B4-AC7B33C190C2}" dt="2024-07-01T09:38:57.599" v="467" actId="1076"/>
          <ac:picMkLst>
            <pc:docMk/>
            <pc:sldMk cId="3026069738" sldId="287"/>
            <ac:picMk id="6" creationId="{6AA5AE8B-56F2-D3A4-A905-423605773716}"/>
          </ac:picMkLst>
        </pc:picChg>
        <pc:picChg chg="del">
          <ac:chgData name="MIRYAM PIROZZI" userId="c41ed8b5-6133-47d2-b13e-8494607cdf67" providerId="ADAL" clId="{9311CF6B-DAD8-467F-83B4-AC7B33C190C2}" dt="2024-07-01T09:21:30.401" v="434" actId="478"/>
          <ac:picMkLst>
            <pc:docMk/>
            <pc:sldMk cId="3026069738" sldId="287"/>
            <ac:picMk id="7" creationId="{D669BF7F-3A01-C623-4FEF-04CE57984D32}"/>
          </ac:picMkLst>
        </pc:picChg>
        <pc:picChg chg="add del mod">
          <ac:chgData name="MIRYAM PIROZZI" userId="c41ed8b5-6133-47d2-b13e-8494607cdf67" providerId="ADAL" clId="{9311CF6B-DAD8-467F-83B4-AC7B33C190C2}" dt="2024-07-01T09:53:21.468" v="532" actId="478"/>
          <ac:picMkLst>
            <pc:docMk/>
            <pc:sldMk cId="3026069738" sldId="287"/>
            <ac:picMk id="9" creationId="{437CEB27-7A0D-7AA6-BEEE-14E114756399}"/>
          </ac:picMkLst>
        </pc:picChg>
        <pc:picChg chg="add mod">
          <ac:chgData name="MIRYAM PIROZZI" userId="c41ed8b5-6133-47d2-b13e-8494607cdf67" providerId="ADAL" clId="{9311CF6B-DAD8-467F-83B4-AC7B33C190C2}" dt="2024-07-01T09:53:21.816" v="533"/>
          <ac:picMkLst>
            <pc:docMk/>
            <pc:sldMk cId="3026069738" sldId="287"/>
            <ac:picMk id="10" creationId="{89780E29-C431-F034-5CBB-A370AD0E1969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3:32.060" v="802" actId="20577"/>
        <pc:sldMkLst>
          <pc:docMk/>
          <pc:sldMk cId="1001604353" sldId="288"/>
        </pc:sldMkLst>
        <pc:spChg chg="mod">
          <ac:chgData name="MIRYAM PIROZZI" userId="c41ed8b5-6133-47d2-b13e-8494607cdf67" providerId="ADAL" clId="{9311CF6B-DAD8-467F-83B4-AC7B33C190C2}" dt="2024-07-01T09:20:20.677" v="418"/>
          <ac:spMkLst>
            <pc:docMk/>
            <pc:sldMk cId="1001604353" sldId="288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20:07.897" v="417" actId="20577"/>
          <ac:spMkLst>
            <pc:docMk/>
            <pc:sldMk cId="1001604353" sldId="288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2:36.430" v="793" actId="478"/>
          <ac:graphicFrameMkLst>
            <pc:docMk/>
            <pc:sldMk cId="1001604353" sldId="288"/>
            <ac:graphicFrameMk id="10" creationId="{696DF2DA-46EF-1FD8-DA83-726C7AED49E6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3:32.060" v="802" actId="20577"/>
          <ac:graphicFrameMkLst>
            <pc:docMk/>
            <pc:sldMk cId="1001604353" sldId="288"/>
            <ac:graphicFrameMk id="11" creationId="{957FEC4F-EE75-7952-E1DD-1128F5E77AC5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2:36.915" v="794"/>
          <ac:graphicFrameMkLst>
            <pc:docMk/>
            <pc:sldMk cId="1001604353" sldId="288"/>
            <ac:graphicFrameMk id="12" creationId="{D99100A1-9F04-8C47-866C-BC6EC5D183B8}"/>
          </ac:graphicFrameMkLst>
        </pc:graphicFrameChg>
        <pc:picChg chg="add del mod">
          <ac:chgData name="MIRYAM PIROZZI" userId="c41ed8b5-6133-47d2-b13e-8494607cdf67" providerId="ADAL" clId="{9311CF6B-DAD8-467F-83B4-AC7B33C190C2}" dt="2024-07-01T09:52:55.747" v="526" actId="478"/>
          <ac:picMkLst>
            <pc:docMk/>
            <pc:sldMk cId="1001604353" sldId="288"/>
            <ac:picMk id="3" creationId="{5A61FDC1-8097-16FC-DC84-E9C936E299EF}"/>
          </ac:picMkLst>
        </pc:picChg>
        <pc:picChg chg="add mod">
          <ac:chgData name="MIRYAM PIROZZI" userId="c41ed8b5-6133-47d2-b13e-8494607cdf67" providerId="ADAL" clId="{9311CF6B-DAD8-467F-83B4-AC7B33C190C2}" dt="2024-07-01T09:39:53.097" v="479" actId="1076"/>
          <ac:picMkLst>
            <pc:docMk/>
            <pc:sldMk cId="1001604353" sldId="288"/>
            <ac:picMk id="5" creationId="{BEF40052-D578-6744-E31D-6D8BD30F37C7}"/>
          </ac:picMkLst>
        </pc:picChg>
        <pc:picChg chg="del">
          <ac:chgData name="MIRYAM PIROZZI" userId="c41ed8b5-6133-47d2-b13e-8494607cdf67" providerId="ADAL" clId="{9311CF6B-DAD8-467F-83B4-AC7B33C190C2}" dt="2024-07-01T09:21:27.641" v="431" actId="478"/>
          <ac:picMkLst>
            <pc:docMk/>
            <pc:sldMk cId="1001604353" sldId="288"/>
            <ac:picMk id="7" creationId="{A3AB66BC-F702-FB32-C075-198B8351A60A}"/>
          </ac:picMkLst>
        </pc:picChg>
        <pc:picChg chg="add mod">
          <ac:chgData name="MIRYAM PIROZZI" userId="c41ed8b5-6133-47d2-b13e-8494607cdf67" providerId="ADAL" clId="{9311CF6B-DAD8-467F-83B4-AC7B33C190C2}" dt="2024-07-01T09:53:08.853" v="531" actId="1076"/>
          <ac:picMkLst>
            <pc:docMk/>
            <pc:sldMk cId="1001604353" sldId="288"/>
            <ac:picMk id="8" creationId="{AA895C1C-E154-06E7-33FD-0B11523CA942}"/>
          </ac:picMkLst>
        </pc:picChg>
        <pc:picChg chg="del">
          <ac:chgData name="MIRYAM PIROZZI" userId="c41ed8b5-6133-47d2-b13e-8494607cdf67" providerId="ADAL" clId="{9311CF6B-DAD8-467F-83B4-AC7B33C190C2}" dt="2024-07-01T09:21:28.216" v="432" actId="478"/>
          <ac:picMkLst>
            <pc:docMk/>
            <pc:sldMk cId="1001604353" sldId="288"/>
            <ac:picMk id="9" creationId="{B3062489-47C1-A98A-DC84-6ADF18E6C956}"/>
          </ac:picMkLst>
        </pc:picChg>
      </pc:sldChg>
      <pc:sldChg chg="del">
        <pc:chgData name="MIRYAM PIROZZI" userId="c41ed8b5-6133-47d2-b13e-8494607cdf67" providerId="ADAL" clId="{9311CF6B-DAD8-467F-83B4-AC7B33C190C2}" dt="2024-07-01T12:46:34.161" v="819" actId="47"/>
        <pc:sldMkLst>
          <pc:docMk/>
          <pc:sldMk cId="1356610120" sldId="289"/>
        </pc:sldMkLst>
      </pc:sldChg>
      <pc:sldChg chg="addSp delSp modSp add mod">
        <pc:chgData name="MIRYAM PIROZZI" userId="c41ed8b5-6133-47d2-b13e-8494607cdf67" providerId="ADAL" clId="{9311CF6B-DAD8-467F-83B4-AC7B33C190C2}" dt="2024-07-01T10:37:26.870" v="776" actId="20577"/>
        <pc:sldMkLst>
          <pc:docMk/>
          <pc:sldMk cId="3833397044" sldId="290"/>
        </pc:sldMkLst>
        <pc:spChg chg="mod">
          <ac:chgData name="MIRYAM PIROZZI" userId="c41ed8b5-6133-47d2-b13e-8494607cdf67" providerId="ADAL" clId="{9311CF6B-DAD8-467F-83B4-AC7B33C190C2}" dt="2024-06-28T14:31:56.614" v="261"/>
          <ac:spMkLst>
            <pc:docMk/>
            <pc:sldMk cId="3833397044" sldId="290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35:40.571" v="761" actId="478"/>
          <ac:graphicFrameMkLst>
            <pc:docMk/>
            <pc:sldMk cId="3833397044" sldId="290"/>
            <ac:graphicFrameMk id="3" creationId="{903C9F96-6D49-193C-0CC6-88FC7F2AA0A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7:26.870" v="776" actId="20577"/>
          <ac:graphicFrameMkLst>
            <pc:docMk/>
            <pc:sldMk cId="3833397044" sldId="290"/>
            <ac:graphicFrameMk id="4" creationId="{4A91926C-2661-EBA7-FFFE-81027FDC74C6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5:40.918" v="762"/>
          <ac:graphicFrameMkLst>
            <pc:docMk/>
            <pc:sldMk cId="3833397044" sldId="290"/>
            <ac:graphicFrameMk id="5" creationId="{30ACF87D-478F-1592-9D85-224B11D81BFF}"/>
          </ac:graphicFrameMkLst>
        </pc:graphicFrameChg>
        <pc:picChg chg="del">
          <ac:chgData name="MIRYAM PIROZZI" userId="c41ed8b5-6133-47d2-b13e-8494607cdf67" providerId="ADAL" clId="{9311CF6B-DAD8-467F-83B4-AC7B33C190C2}" dt="2024-06-28T11:01:38.821" v="151" actId="478"/>
          <ac:picMkLst>
            <pc:docMk/>
            <pc:sldMk cId="3833397044" sldId="290"/>
            <ac:picMk id="4" creationId="{133EEC3F-E70A-FF07-00AF-9D01408F30B2}"/>
          </ac:picMkLst>
        </pc:picChg>
        <pc:picChg chg="add del mod">
          <ac:chgData name="MIRYAM PIROZZI" userId="c41ed8b5-6133-47d2-b13e-8494607cdf67" providerId="ADAL" clId="{9311CF6B-DAD8-467F-83B4-AC7B33C190C2}" dt="2024-06-28T11:02:00.303" v="158" actId="478"/>
          <ac:picMkLst>
            <pc:docMk/>
            <pc:sldMk cId="3833397044" sldId="290"/>
            <ac:picMk id="5" creationId="{8F5DF3BB-CEDB-5F31-4A8E-86B31D4A230F}"/>
          </ac:picMkLst>
        </pc:picChg>
        <pc:picChg chg="add del mod">
          <ac:chgData name="MIRYAM PIROZZI" userId="c41ed8b5-6133-47d2-b13e-8494607cdf67" providerId="ADAL" clId="{9311CF6B-DAD8-467F-83B4-AC7B33C190C2}" dt="2024-06-28T11:08:11.448" v="181" actId="478"/>
          <ac:picMkLst>
            <pc:docMk/>
            <pc:sldMk cId="3833397044" sldId="290"/>
            <ac:picMk id="7" creationId="{340A3BFA-A820-0800-CE6B-A054460F8F4B}"/>
          </ac:picMkLst>
        </pc:picChg>
        <pc:picChg chg="add del mod">
          <ac:chgData name="MIRYAM PIROZZI" userId="c41ed8b5-6133-47d2-b13e-8494607cdf67" providerId="ADAL" clId="{9311CF6B-DAD8-467F-83B4-AC7B33C190C2}" dt="2024-06-28T14:56:53.378" v="262" actId="478"/>
          <ac:picMkLst>
            <pc:docMk/>
            <pc:sldMk cId="3833397044" sldId="290"/>
            <ac:picMk id="8" creationId="{CBBD3E9B-5B85-CC2A-D303-60502092A70F}"/>
          </ac:picMkLst>
        </pc:picChg>
        <pc:picChg chg="add del mod">
          <ac:chgData name="MIRYAM PIROZZI" userId="c41ed8b5-6133-47d2-b13e-8494607cdf67" providerId="ADAL" clId="{9311CF6B-DAD8-467F-83B4-AC7B33C190C2}" dt="2024-06-28T11:08:21.540" v="183" actId="478"/>
          <ac:picMkLst>
            <pc:docMk/>
            <pc:sldMk cId="3833397044" sldId="290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3:40:25.499" v="195" actId="478"/>
          <ac:picMkLst>
            <pc:docMk/>
            <pc:sldMk cId="3833397044" sldId="290"/>
            <ac:picMk id="11" creationId="{43975DE1-26E5-7A99-54F5-AB35D8B13214}"/>
          </ac:picMkLst>
        </pc:picChg>
        <pc:picChg chg="add del mod">
          <ac:chgData name="MIRYAM PIROZZI" userId="c41ed8b5-6133-47d2-b13e-8494607cdf67" providerId="ADAL" clId="{9311CF6B-DAD8-467F-83B4-AC7B33C190C2}" dt="2024-06-28T14:31:02.687" v="258" actId="478"/>
          <ac:picMkLst>
            <pc:docMk/>
            <pc:sldMk cId="3833397044" sldId="290"/>
            <ac:picMk id="13" creationId="{F3720290-21A9-DDFD-7710-14C5A98DD41F}"/>
          </ac:picMkLst>
        </pc:picChg>
        <pc:picChg chg="add mod">
          <ac:chgData name="MIRYAM PIROZZI" userId="c41ed8b5-6133-47d2-b13e-8494607cdf67" providerId="ADAL" clId="{9311CF6B-DAD8-467F-83B4-AC7B33C190C2}" dt="2024-06-28T14:31:14.683" v="260" actId="1076"/>
          <ac:picMkLst>
            <pc:docMk/>
            <pc:sldMk cId="3833397044" sldId="290"/>
            <ac:picMk id="14" creationId="{7B1653F9-8A2E-9699-151A-AEC4F255BA65}"/>
          </ac:picMkLst>
        </pc:picChg>
        <pc:picChg chg="add mod">
          <ac:chgData name="MIRYAM PIROZZI" userId="c41ed8b5-6133-47d2-b13e-8494607cdf67" providerId="ADAL" clId="{9311CF6B-DAD8-467F-83B4-AC7B33C190C2}" dt="2024-06-28T14:57:55.869" v="269" actId="1076"/>
          <ac:picMkLst>
            <pc:docMk/>
            <pc:sldMk cId="3833397044" sldId="290"/>
            <ac:picMk id="16" creationId="{684B6903-4961-AC09-581F-AF31A5B93685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0:16.886" v="563" actId="1076"/>
        <pc:sldMkLst>
          <pc:docMk/>
          <pc:sldMk cId="3110958201" sldId="291"/>
        </pc:sldMkLst>
        <pc:spChg chg="mod">
          <ac:chgData name="MIRYAM PIROZZI" userId="c41ed8b5-6133-47d2-b13e-8494607cdf67" providerId="ADAL" clId="{9311CF6B-DAD8-467F-83B4-AC7B33C190C2}" dt="2024-07-01T09:12:59.532" v="388"/>
          <ac:spMkLst>
            <pc:docMk/>
            <pc:sldMk cId="3110958201" sldId="291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0:44.421" v="366" actId="1076"/>
          <ac:picMkLst>
            <pc:docMk/>
            <pc:sldMk cId="3110958201" sldId="291"/>
            <ac:picMk id="4" creationId="{8DCB9C29-65D4-9767-ADD8-B140FE461D41}"/>
          </ac:picMkLst>
        </pc:picChg>
        <pc:picChg chg="del">
          <ac:chgData name="MIRYAM PIROZZI" userId="c41ed8b5-6133-47d2-b13e-8494607cdf67" providerId="ADAL" clId="{9311CF6B-DAD8-467F-83B4-AC7B33C190C2}" dt="2024-07-01T10:09:56.595" v="558" actId="478"/>
          <ac:picMkLst>
            <pc:docMk/>
            <pc:sldMk cId="3110958201" sldId="291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10:16.886" v="563" actId="1076"/>
          <ac:picMkLst>
            <pc:docMk/>
            <pc:sldMk cId="3110958201" sldId="291"/>
            <ac:picMk id="7" creationId="{E882D5F4-F551-FEF1-4701-77BB0F5ED218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25:05.612" v="648" actId="478"/>
        <pc:sldMkLst>
          <pc:docMk/>
          <pc:sldMk cId="1614183371" sldId="292"/>
        </pc:sldMkLst>
        <pc:spChg chg="mod">
          <ac:chgData name="MIRYAM PIROZZI" userId="c41ed8b5-6133-47d2-b13e-8494607cdf67" providerId="ADAL" clId="{9311CF6B-DAD8-467F-83B4-AC7B33C190C2}" dt="2024-07-01T09:13:56.862" v="403" actId="20577"/>
          <ac:spMkLst>
            <pc:docMk/>
            <pc:sldMk cId="1614183371" sldId="292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25:05.612" v="648" actId="478"/>
          <ac:graphicFrameMkLst>
            <pc:docMk/>
            <pc:sldMk cId="1614183371" sldId="292"/>
            <ac:graphicFrameMk id="10" creationId="{E80BAE7D-3D32-7AF6-304D-5F865C09DC86}"/>
          </ac:graphicFrameMkLst>
        </pc:graphicFrameChg>
        <pc:picChg chg="del">
          <ac:chgData name="MIRYAM PIROZZI" userId="c41ed8b5-6133-47d2-b13e-8494607cdf67" providerId="ADAL" clId="{9311CF6B-DAD8-467F-83B4-AC7B33C190C2}" dt="2024-07-01T09:12:28.813" v="386" actId="478"/>
          <ac:picMkLst>
            <pc:docMk/>
            <pc:sldMk cId="1614183371" sldId="292"/>
            <ac:picMk id="4" creationId="{8DCB9C29-65D4-9767-ADD8-B140FE461D41}"/>
          </ac:picMkLst>
        </pc:picChg>
        <pc:picChg chg="add del mod">
          <ac:chgData name="MIRYAM PIROZZI" userId="c41ed8b5-6133-47d2-b13e-8494607cdf67" providerId="ADAL" clId="{9311CF6B-DAD8-467F-83B4-AC7B33C190C2}" dt="2024-07-01T10:14:47.122" v="572" actId="478"/>
          <ac:picMkLst>
            <pc:docMk/>
            <pc:sldMk cId="1614183371" sldId="292"/>
            <ac:picMk id="5" creationId="{6777ADB6-7A4B-57E6-BAD7-2B655618D8CA}"/>
          </ac:picMkLst>
        </pc:picChg>
        <pc:picChg chg="del">
          <ac:chgData name="MIRYAM PIROZZI" userId="c41ed8b5-6133-47d2-b13e-8494607cdf67" providerId="ADAL" clId="{9311CF6B-DAD8-467F-83B4-AC7B33C190C2}" dt="2024-07-01T09:11:28.642" v="378" actId="478"/>
          <ac:picMkLst>
            <pc:docMk/>
            <pc:sldMk cId="1614183371" sldId="292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05:50.618" v="557" actId="1076"/>
          <ac:picMkLst>
            <pc:docMk/>
            <pc:sldMk cId="1614183371" sldId="292"/>
            <ac:picMk id="8" creationId="{F9A0B85A-EAE9-A966-7720-E7565B9FE98A}"/>
          </ac:picMkLst>
        </pc:picChg>
        <pc:picChg chg="add mod">
          <ac:chgData name="MIRYAM PIROZZI" userId="c41ed8b5-6133-47d2-b13e-8494607cdf67" providerId="ADAL" clId="{9311CF6B-DAD8-467F-83B4-AC7B33C190C2}" dt="2024-07-01T10:14:48.146" v="573"/>
          <ac:picMkLst>
            <pc:docMk/>
            <pc:sldMk cId="1614183371" sldId="292"/>
            <ac:picMk id="9" creationId="{EC1B9016-7FF9-9E76-17B5-E2246EFF3C43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4:41.761" v="571" actId="1076"/>
        <pc:sldMkLst>
          <pc:docMk/>
          <pc:sldMk cId="3365465535" sldId="293"/>
        </pc:sldMkLst>
        <pc:spChg chg="mod">
          <ac:chgData name="MIRYAM PIROZZI" userId="c41ed8b5-6133-47d2-b13e-8494607cdf67" providerId="ADAL" clId="{9311CF6B-DAD8-467F-83B4-AC7B33C190C2}" dt="2024-07-01T09:14:12.144" v="405"/>
          <ac:spMkLst>
            <pc:docMk/>
            <pc:sldMk cId="3365465535" sldId="293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4:39.782" v="410" actId="1076"/>
          <ac:picMkLst>
            <pc:docMk/>
            <pc:sldMk cId="3365465535" sldId="293"/>
            <ac:picMk id="4" creationId="{4123C588-507F-ED28-2A38-0A01E583ECC3}"/>
          </ac:picMkLst>
        </pc:picChg>
        <pc:picChg chg="del">
          <ac:chgData name="MIRYAM PIROZZI" userId="c41ed8b5-6133-47d2-b13e-8494607cdf67" providerId="ADAL" clId="{9311CF6B-DAD8-467F-83B4-AC7B33C190C2}" dt="2024-07-01T10:14:21.055" v="566" actId="478"/>
          <ac:picMkLst>
            <pc:docMk/>
            <pc:sldMk cId="3365465535" sldId="293"/>
            <ac:picMk id="5" creationId="{6777ADB6-7A4B-57E6-BAD7-2B655618D8CA}"/>
          </ac:picMkLst>
        </pc:picChg>
        <pc:picChg chg="add mod">
          <ac:chgData name="MIRYAM PIROZZI" userId="c41ed8b5-6133-47d2-b13e-8494607cdf67" providerId="ADAL" clId="{9311CF6B-DAD8-467F-83B4-AC7B33C190C2}" dt="2024-07-01T10:14:41.761" v="571" actId="1076"/>
          <ac:picMkLst>
            <pc:docMk/>
            <pc:sldMk cId="3365465535" sldId="293"/>
            <ac:picMk id="7" creationId="{3FC37128-3A55-81F0-77AB-D9EDE477AAFB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5.031" v="539" actId="1076"/>
        <pc:sldMkLst>
          <pc:docMk/>
          <pc:sldMk cId="2142187750" sldId="294"/>
        </pc:sldMkLst>
        <pc:spChg chg="mod">
          <ac:chgData name="MIRYAM PIROZZI" userId="c41ed8b5-6133-47d2-b13e-8494607cdf67" providerId="ADAL" clId="{9311CF6B-DAD8-467F-83B4-AC7B33C190C2}" dt="2024-07-01T09:20:49.870" v="423" actId="14100"/>
          <ac:spMkLst>
            <pc:docMk/>
            <pc:sldMk cId="2142187750" sldId="294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0:18.873" v="486" actId="478"/>
          <ac:picMkLst>
            <pc:docMk/>
            <pc:sldMk cId="2142187750" sldId="294"/>
            <ac:picMk id="3" creationId="{78D8636B-65DD-125C-ED3C-41FD46E2240E}"/>
          </ac:picMkLst>
        </pc:picChg>
        <pc:picChg chg="add mod">
          <ac:chgData name="MIRYAM PIROZZI" userId="c41ed8b5-6133-47d2-b13e-8494607cdf67" providerId="ADAL" clId="{9311CF6B-DAD8-467F-83B4-AC7B33C190C2}" dt="2024-07-01T09:40:17.041" v="485" actId="1076"/>
          <ac:picMkLst>
            <pc:docMk/>
            <pc:sldMk cId="2142187750" sldId="294"/>
            <ac:picMk id="5" creationId="{4B782C35-B160-BF03-C269-CF93D54D9B8A}"/>
          </ac:picMkLst>
        </pc:picChg>
        <pc:picChg chg="del">
          <ac:chgData name="MIRYAM PIROZZI" userId="c41ed8b5-6133-47d2-b13e-8494607cdf67" providerId="ADAL" clId="{9311CF6B-DAD8-467F-83B4-AC7B33C190C2}" dt="2024-07-01T09:21:22.878" v="429" actId="478"/>
          <ac:picMkLst>
            <pc:docMk/>
            <pc:sldMk cId="2142187750" sldId="294"/>
            <ac:picMk id="7" creationId="{A3AB66BC-F702-FB32-C075-198B8351A60A}"/>
          </ac:picMkLst>
        </pc:picChg>
        <pc:picChg chg="add del mod">
          <ac:chgData name="MIRYAM PIROZZI" userId="c41ed8b5-6133-47d2-b13e-8494607cdf67" providerId="ADAL" clId="{9311CF6B-DAD8-467F-83B4-AC7B33C190C2}" dt="2024-07-01T09:59:41.695" v="534" actId="478"/>
          <ac:picMkLst>
            <pc:docMk/>
            <pc:sldMk cId="2142187750" sldId="294"/>
            <ac:picMk id="8" creationId="{D84C0B43-9FA3-EB36-5145-F598C7390573}"/>
          </ac:picMkLst>
        </pc:picChg>
        <pc:picChg chg="del">
          <ac:chgData name="MIRYAM PIROZZI" userId="c41ed8b5-6133-47d2-b13e-8494607cdf67" providerId="ADAL" clId="{9311CF6B-DAD8-467F-83B4-AC7B33C190C2}" dt="2024-07-01T09:21:23.454" v="430" actId="478"/>
          <ac:picMkLst>
            <pc:docMk/>
            <pc:sldMk cId="2142187750" sldId="294"/>
            <ac:picMk id="9" creationId="{B3062489-47C1-A98A-DC84-6ADF18E6C956}"/>
          </ac:picMkLst>
        </pc:picChg>
        <pc:picChg chg="add mod">
          <ac:chgData name="MIRYAM PIROZZI" userId="c41ed8b5-6133-47d2-b13e-8494607cdf67" providerId="ADAL" clId="{9311CF6B-DAD8-467F-83B4-AC7B33C190C2}" dt="2024-07-01T09:59:55.031" v="539" actId="1076"/>
          <ac:picMkLst>
            <pc:docMk/>
            <pc:sldMk cId="2142187750" sldId="294"/>
            <ac:picMk id="11" creationId="{739F6028-6562-F1B5-7B52-2096847C1832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9.356" v="541"/>
        <pc:sldMkLst>
          <pc:docMk/>
          <pc:sldMk cId="2109327307" sldId="295"/>
        </pc:sldMkLst>
        <pc:spChg chg="mod">
          <ac:chgData name="MIRYAM PIROZZI" userId="c41ed8b5-6133-47d2-b13e-8494607cdf67" providerId="ADAL" clId="{9311CF6B-DAD8-467F-83B4-AC7B33C190C2}" dt="2024-07-01T09:21:17.207" v="426" actId="14100"/>
          <ac:spMkLst>
            <pc:docMk/>
            <pc:sldMk cId="2109327307" sldId="295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59:58.973" v="540" actId="478"/>
          <ac:picMkLst>
            <pc:docMk/>
            <pc:sldMk cId="2109327307" sldId="295"/>
            <ac:picMk id="3" creationId="{483F953A-4AC2-114E-EC52-54E662095791}"/>
          </ac:picMkLst>
        </pc:picChg>
        <pc:picChg chg="add mod">
          <ac:chgData name="MIRYAM PIROZZI" userId="c41ed8b5-6133-47d2-b13e-8494607cdf67" providerId="ADAL" clId="{9311CF6B-DAD8-467F-83B4-AC7B33C190C2}" dt="2024-07-01T09:42:03.161" v="497" actId="1076"/>
          <ac:picMkLst>
            <pc:docMk/>
            <pc:sldMk cId="2109327307" sldId="295"/>
            <ac:picMk id="5" creationId="{CD6224C3-13EA-6B0D-BA29-DDDEB2AAC0D6}"/>
          </ac:picMkLst>
        </pc:picChg>
        <pc:picChg chg="add mod">
          <ac:chgData name="MIRYAM PIROZZI" userId="c41ed8b5-6133-47d2-b13e-8494607cdf67" providerId="ADAL" clId="{9311CF6B-DAD8-467F-83B4-AC7B33C190C2}" dt="2024-07-01T09:59:59.356" v="541"/>
          <ac:picMkLst>
            <pc:docMk/>
            <pc:sldMk cId="2109327307" sldId="295"/>
            <ac:picMk id="6" creationId="{6B303953-6007-6FF1-0138-F36B866CF244}"/>
          </ac:picMkLst>
        </pc:picChg>
        <pc:picChg chg="del">
          <ac:chgData name="MIRYAM PIROZZI" userId="c41ed8b5-6133-47d2-b13e-8494607cdf67" providerId="ADAL" clId="{9311CF6B-DAD8-467F-83B4-AC7B33C190C2}" dt="2024-07-01T09:21:20.668" v="427" actId="478"/>
          <ac:picMkLst>
            <pc:docMk/>
            <pc:sldMk cId="2109327307" sldId="295"/>
            <ac:picMk id="7" creationId="{A3AB66BC-F702-FB32-C075-198B8351A60A}"/>
          </ac:picMkLst>
        </pc:picChg>
        <pc:picChg chg="del">
          <ac:chgData name="MIRYAM PIROZZI" userId="c41ed8b5-6133-47d2-b13e-8494607cdf67" providerId="ADAL" clId="{9311CF6B-DAD8-467F-83B4-AC7B33C190C2}" dt="2024-07-01T09:21:21.321" v="428" actId="478"/>
          <ac:picMkLst>
            <pc:docMk/>
            <pc:sldMk cId="2109327307" sldId="295"/>
            <ac:picMk id="9" creationId="{B3062489-47C1-A98A-DC84-6ADF18E6C956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43:15.854" v="509" actId="1076"/>
        <pc:sldMkLst>
          <pc:docMk/>
          <pc:sldMk cId="3057472445" sldId="296"/>
        </pc:sldMkLst>
        <pc:spChg chg="mod">
          <ac:chgData name="MIRYAM PIROZZI" userId="c41ed8b5-6133-47d2-b13e-8494607cdf67" providerId="ADAL" clId="{9311CF6B-DAD8-467F-83B4-AC7B33C190C2}" dt="2024-07-01T09:22:12.779" v="440"/>
          <ac:spMkLst>
            <pc:docMk/>
            <pc:sldMk cId="3057472445" sldId="296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2:59.389" v="504" actId="478"/>
          <ac:picMkLst>
            <pc:docMk/>
            <pc:sldMk cId="3057472445" sldId="296"/>
            <ac:picMk id="3" creationId="{EA1BAB42-BB50-198C-49C6-DB2A854BB9C2}"/>
          </ac:picMkLst>
        </pc:picChg>
        <pc:picChg chg="add mod">
          <ac:chgData name="MIRYAM PIROZZI" userId="c41ed8b5-6133-47d2-b13e-8494607cdf67" providerId="ADAL" clId="{9311CF6B-DAD8-467F-83B4-AC7B33C190C2}" dt="2024-07-01T09:42:49.311" v="503" actId="1076"/>
          <ac:picMkLst>
            <pc:docMk/>
            <pc:sldMk cId="3057472445" sldId="296"/>
            <ac:picMk id="5" creationId="{2104CB98-5432-9EE0-D6AD-B055B6F4F062}"/>
          </ac:picMkLst>
        </pc:picChg>
        <pc:picChg chg="add mod">
          <ac:chgData name="MIRYAM PIROZZI" userId="c41ed8b5-6133-47d2-b13e-8494607cdf67" providerId="ADAL" clId="{9311CF6B-DAD8-467F-83B4-AC7B33C190C2}" dt="2024-07-01T09:43:15.854" v="509" actId="1076"/>
          <ac:picMkLst>
            <pc:docMk/>
            <pc:sldMk cId="3057472445" sldId="296"/>
            <ac:picMk id="7" creationId="{21B3B310-02F8-A458-8590-C2A8D594793F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03:55.056" v="547" actId="1076"/>
        <pc:sldMkLst>
          <pc:docMk/>
          <pc:sldMk cId="2723055989" sldId="297"/>
        </pc:sldMkLst>
        <pc:spChg chg="mod">
          <ac:chgData name="MIRYAM PIROZZI" userId="c41ed8b5-6133-47d2-b13e-8494607cdf67" providerId="ADAL" clId="{9311CF6B-DAD8-467F-83B4-AC7B33C190C2}" dt="2024-07-01T09:22:36.020" v="442"/>
          <ac:spMkLst>
            <pc:docMk/>
            <pc:sldMk cId="2723055989" sldId="297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43:18.693" v="510"/>
          <ac:picMkLst>
            <pc:docMk/>
            <pc:sldMk cId="2723055989" sldId="297"/>
            <ac:picMk id="3" creationId="{A99E28D7-1962-7714-4799-FCEEAE3390F1}"/>
          </ac:picMkLst>
        </pc:picChg>
        <pc:picChg chg="add del mod">
          <ac:chgData name="MIRYAM PIROZZI" userId="c41ed8b5-6133-47d2-b13e-8494607cdf67" providerId="ADAL" clId="{9311CF6B-DAD8-467F-83B4-AC7B33C190C2}" dt="2024-07-01T10:03:39.444" v="542" actId="478"/>
          <ac:picMkLst>
            <pc:docMk/>
            <pc:sldMk cId="2723055989" sldId="297"/>
            <ac:picMk id="5" creationId="{3424B43B-2A2C-D368-E59E-0F5C0FA5D584}"/>
          </ac:picMkLst>
        </pc:picChg>
        <pc:picChg chg="add mod">
          <ac:chgData name="MIRYAM PIROZZI" userId="c41ed8b5-6133-47d2-b13e-8494607cdf67" providerId="ADAL" clId="{9311CF6B-DAD8-467F-83B4-AC7B33C190C2}" dt="2024-07-01T10:03:55.056" v="547" actId="1076"/>
          <ac:picMkLst>
            <pc:docMk/>
            <pc:sldMk cId="2723055989" sldId="297"/>
            <ac:picMk id="7" creationId="{7919EC3C-C086-9233-19FD-37A2236F5C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7EFD-040F-430D-BC51-4A21C474F304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28CFF-0477-43A4-B518-85804A9A60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1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81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6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70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72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29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313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4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54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826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6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E9B81-A1C1-8070-F818-930C48FC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FFB3CC-74A0-4D81-2143-8C6D9B0B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61773-DAD2-6042-9C41-2871426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53FB9-CEDA-C5BF-5616-CAD0E4B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5B9736-179E-A098-0FFD-BCFB2133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46200-9237-36EB-2392-A770FE9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569352-05D9-10ED-0BF5-AD9A3136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54D704-F9CD-6D2D-AA3D-C7B2C8E5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109FB-B074-EEAD-AC68-018F0A9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79B9D-9466-2BA7-D6B1-E37FFD2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A12E7-0D88-4A29-C614-EDEA4DF8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4F1C28-4026-67B1-0933-9A7F2C3F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F522F-C18D-2247-51CD-6FCD0E4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9B89B-F71D-A1E2-A57A-EFBDA6E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3A426-0322-D8C8-6D57-9547882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3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1E-D815-7C13-02A0-215A4CCB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824D3-9CA1-9BE9-43E7-BD1E0882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D47ED-9B72-A81B-388D-EFF1098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1DF62-8A96-4444-B74C-4418116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19925-BC38-A619-1EA4-7DC525B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EF50-F94C-68DA-2664-DA4240E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FD164-C627-8E56-2A0C-D276EAA3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D295E-A773-235D-DD70-6DBC588E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786A1-8D73-3555-F6F9-DDDDAF51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04E7F-A301-0ED3-CCF5-F860F674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8F917-322E-D78E-BA74-E0A54AC6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262BB-6F5D-07D0-ECF4-F97E3B28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CC8E4-2E97-9FD7-C8C3-11763449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7B27C-7E63-EA49-B813-35500E7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4FDCF1-ED89-580F-46EF-E6F3C43E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44EB81-FD94-46A9-DE0D-507954E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8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3284-A5B5-8470-BF23-81772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56C43-E061-0711-E51D-6BF930E1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51AD8-9232-54AE-7DBE-1DD48F7E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A8CF5-A3C8-2A92-A2F3-C42EA940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7FD432-8386-4F47-335C-AC0276E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82C92D-ADCF-B259-77E7-177792A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485677-40CB-3B7C-1EF2-EB237875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B78315-B083-2583-DF4E-F7411D8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5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9384F-5355-F461-9C08-BED5D640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F993FC-F78B-4CC0-6FA3-74CD45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527A42-5581-42E2-5C2E-EB5B855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3D1648-B000-09DB-868A-53F0D44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B68C52-7987-1AB0-13B8-CC84212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9C41DE-D039-F04E-5AAB-47AB1B1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D2C45E-ABD8-A747-7D37-D6B57E5B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9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40A4-86FB-5A47-77CE-F8F5CB64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34668-5E79-9BF6-DF23-8A0CBCBE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AF8C8A-17CA-E46C-D838-394ED010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B053CA-6C0A-7E62-8867-CF661D3F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4E1DE9-A84F-B0D2-D54E-883A515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8B855-F560-6654-BDFD-1102547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1EC70-2978-DE6A-3786-BA53C0F9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F46276-3E9C-1CBF-D3B4-A884922E6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9063CA-7C69-CABE-1905-03DCF5E3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D146AF-9FC6-9B30-1C26-2032923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31F43-4F5A-F3FF-6292-A8F8578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56B62-BAB6-7C84-05DF-124BB87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C886AE-4029-D9FC-8719-0EEA9E88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C797D5-3940-2CDA-B657-F4485E6F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BDE1C-ACC5-8204-EBF0-84869BEF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A2A2-9734-4F8C-8CA3-4675ABFA4E3E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007CD-A9AD-AE1E-923D-409B3140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0F6D7-2281-8815-BF5F-CAFCCAFF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4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22879" y="5193916"/>
            <a:ext cx="8114107" cy="63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Helvetica Neue"/>
              <a:buNone/>
            </a:pP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Collision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avoidance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and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coordination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for a fleet of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robots</a:t>
            </a:r>
            <a:endParaRPr dirty="0"/>
          </a:p>
        </p:txBody>
      </p:sp>
      <p:pic>
        <p:nvPicPr>
          <p:cNvPr id="85" name="Google Shape;85;p1" descr="Immagine che contiene interno, edificio, scaffale, aranci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534" y="1345624"/>
            <a:ext cx="6494933" cy="3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736773" y="580308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1400"/>
              <a:buFont typeface="Helvetica Neue"/>
              <a:buNone/>
            </a:pPr>
            <a:r>
              <a:rPr lang="it-IT" sz="1400" b="1" dirty="0">
                <a:solidFill>
                  <a:srgbClr val="009D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Luca Marseglia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848533" y="4945264"/>
            <a:ext cx="35387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Robotics machines in a Amazon warehouse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Reduced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Brute-force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approach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A0BE00-D5AD-AAC3-5F5B-84EE00C5E286}"/>
              </a:ext>
            </a:extLst>
          </p:cNvPr>
          <p:cNvSpPr txBox="1"/>
          <p:nvPr/>
        </p:nvSpPr>
        <p:spPr>
          <a:xfrm>
            <a:off x="457200" y="1403498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EEFA0DB-8D31-C964-807F-4DE7D650FFAC}"/>
                  </a:ext>
                </a:extLst>
              </p:cNvPr>
              <p:cNvSpPr txBox="1"/>
              <p:nvPr/>
            </p:nvSpPr>
            <p:spPr>
              <a:xfrm>
                <a:off x="457200" y="1268819"/>
                <a:ext cx="5769208" cy="49100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=0.1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b="1" dirty="0" err="1"/>
                  <a:t>Iteration</a:t>
                </a:r>
                <a:r>
                  <a:rPr lang="it-IT" b="1" dirty="0"/>
                  <a:t> 1:</a:t>
                </a:r>
              </a:p>
              <a:p>
                <a:r>
                  <a:rPr lang="it-IT" dirty="0"/>
                  <a:t>The </a:t>
                </a:r>
                <a:r>
                  <a:rPr lang="it-IT" dirty="0" err="1"/>
                  <a:t>combinations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1.4 and 1.5 m/s are </a:t>
                </a:r>
                <a:r>
                  <a:rPr lang="it-IT" dirty="0" err="1"/>
                  <a:t>checked</a:t>
                </a:r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1.5−1.4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=128</m:t>
                      </m:r>
                    </m:oMath>
                  </m:oMathPara>
                </a14:m>
                <a:endParaRPr lang="it-IT" b="0" dirty="0"/>
              </a:p>
              <a:p>
                <a:r>
                  <a:rPr lang="it-IT" b="1" dirty="0" err="1"/>
                  <a:t>Iteration</a:t>
                </a:r>
                <a:r>
                  <a:rPr lang="it-IT" b="1" dirty="0"/>
                  <a:t> 2:</a:t>
                </a:r>
              </a:p>
              <a:p>
                <a:r>
                  <a:rPr lang="it-IT" dirty="0"/>
                  <a:t>The </a:t>
                </a:r>
                <a:r>
                  <a:rPr lang="it-IT" dirty="0" err="1"/>
                  <a:t>combinations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1.3 and 1.5 m/s are </a:t>
                </a:r>
                <a:r>
                  <a:rPr lang="it-IT" dirty="0" err="1"/>
                  <a:t>checked</a:t>
                </a:r>
                <a:r>
                  <a:rPr lang="it-IT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1.5−1.3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=2187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r>
                  <a:rPr lang="it-IT" b="1" dirty="0" err="1">
                    <a:ea typeface="Cambria Math" panose="02040503050406030204" pitchFamily="18" charset="0"/>
                  </a:rPr>
                  <a:t>Iteration</a:t>
                </a:r>
                <a:r>
                  <a:rPr lang="it-IT" b="1" dirty="0">
                    <a:ea typeface="Cambria Math" panose="02040503050406030204" pitchFamily="18" charset="0"/>
                  </a:rPr>
                  <a:t> 5:</a:t>
                </a:r>
              </a:p>
              <a:p>
                <a:r>
                  <a:rPr lang="it-IT" dirty="0">
                    <a:ea typeface="Cambria Math" panose="02040503050406030204" pitchFamily="18" charset="0"/>
                  </a:rPr>
                  <a:t>The </a:t>
                </a:r>
                <a:r>
                  <a:rPr lang="it-IT" dirty="0" err="1">
                    <a:ea typeface="Cambria Math" panose="02040503050406030204" pitchFamily="18" charset="0"/>
                  </a:rPr>
                  <a:t>combinations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ea typeface="Cambria Math" panose="02040503050406030204" pitchFamily="18" charset="0"/>
                  </a:rPr>
                  <a:t>between</a:t>
                </a:r>
                <a:r>
                  <a:rPr lang="it-IT" dirty="0">
                    <a:ea typeface="Cambria Math" panose="02040503050406030204" pitchFamily="18" charset="0"/>
                  </a:rPr>
                  <a:t> 0.9 and 1.5 m/s are </a:t>
                </a:r>
                <a:r>
                  <a:rPr lang="it-IT" dirty="0" err="1">
                    <a:ea typeface="Cambria Math" panose="02040503050406030204" pitchFamily="18" charset="0"/>
                  </a:rPr>
                  <a:t>checked</a:t>
                </a:r>
                <a:r>
                  <a:rPr lang="it-IT" dirty="0">
                    <a:ea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1.5−0.9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0.1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=823543</m:t>
                      </m:r>
                    </m:oMath>
                  </m:oMathPara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r>
                  <a:rPr lang="it-IT" b="1" i="1" dirty="0" err="1">
                    <a:ea typeface="Cambria Math" panose="02040503050406030204" pitchFamily="18" charset="0"/>
                  </a:rPr>
                  <a:t>Collision</a:t>
                </a:r>
                <a:r>
                  <a:rPr lang="it-IT" b="1" i="1" dirty="0">
                    <a:ea typeface="Cambria Math" panose="02040503050406030204" pitchFamily="18" charset="0"/>
                  </a:rPr>
                  <a:t>-free </a:t>
                </a:r>
                <a:r>
                  <a:rPr lang="it-IT" b="1" i="1" dirty="0" err="1">
                    <a:ea typeface="Cambria Math" panose="02040503050406030204" pitchFamily="18" charset="0"/>
                  </a:rPr>
                  <a:t>combinations</a:t>
                </a:r>
                <a:r>
                  <a:rPr lang="it-IT" b="1" i="1" dirty="0">
                    <a:ea typeface="Cambria Math" panose="02040503050406030204" pitchFamily="18" charset="0"/>
                  </a:rPr>
                  <a:t> </a:t>
                </a:r>
                <a:r>
                  <a:rPr lang="it-IT" b="1" i="1" dirty="0" err="1">
                    <a:ea typeface="Cambria Math" panose="02040503050406030204" pitchFamily="18" charset="0"/>
                  </a:rPr>
                  <a:t>found</a:t>
                </a:r>
                <a:r>
                  <a:rPr lang="it-IT" b="1" i="1" dirty="0">
                    <a:ea typeface="Cambria Math" panose="02040503050406030204" pitchFamily="18" charset="0"/>
                  </a:rPr>
                  <a:t>!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7EEFA0DB-8D31-C964-807F-4DE7D650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8819"/>
                <a:ext cx="5769208" cy="4910062"/>
              </a:xfrm>
              <a:prstGeom prst="rect">
                <a:avLst/>
              </a:prstGeom>
              <a:blipFill>
                <a:blip r:embed="rId3"/>
                <a:stretch>
                  <a:fillRect l="-738" b="-86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B27193F-5E4D-9F10-C105-D49854DA4B6D}"/>
                  </a:ext>
                </a:extLst>
              </p:cNvPr>
              <p:cNvSpPr txBox="1"/>
              <p:nvPr/>
            </p:nvSpPr>
            <p:spPr>
              <a:xfrm>
                <a:off x="7676707" y="2706648"/>
                <a:ext cx="2970028" cy="2034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Total </a:t>
                </a:r>
                <a:r>
                  <a:rPr lang="it-IT" dirty="0" err="1"/>
                  <a:t>combinations</a:t>
                </a:r>
                <a:r>
                  <a:rPr lang="it-IT" dirty="0"/>
                  <a:t>:</a:t>
                </a:r>
              </a:p>
              <a:p>
                <a:pPr algn="ctr"/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2.79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1.7⋅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B27193F-5E4D-9F10-C105-D49854DA4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707" y="2706648"/>
                <a:ext cx="2970028" cy="2034403"/>
              </a:xfrm>
              <a:prstGeom prst="rect">
                <a:avLst/>
              </a:prstGeom>
              <a:blipFill>
                <a:blip r:embed="rId4"/>
                <a:stretch>
                  <a:fillRect t="-1194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531F481-4405-3998-C1D9-BEF0CD4E8CF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6226408" y="3723850"/>
            <a:ext cx="1450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8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6429150" y="1358183"/>
            <a:ext cx="2569535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14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10AD90A-3922-018C-B373-6EEE6571F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069307"/>
              </p:ext>
            </p:extLst>
          </p:nvPr>
        </p:nvGraphicFramePr>
        <p:xfrm>
          <a:off x="6429150" y="2339039"/>
          <a:ext cx="5344633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24448">
                  <a:extLst>
                    <a:ext uri="{9D8B030D-6E8A-4147-A177-3AD203B41FA5}">
                      <a16:colId xmlns:a16="http://schemas.microsoft.com/office/drawing/2014/main" val="1152824917"/>
                    </a:ext>
                  </a:extLst>
                </a:gridCol>
                <a:gridCol w="2020185">
                  <a:extLst>
                    <a:ext uri="{9D8B030D-6E8A-4147-A177-3AD203B41FA5}">
                      <a16:colId xmlns:a16="http://schemas.microsoft.com/office/drawing/2014/main" val="291100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Finish time </a:t>
                      </a:r>
                      <a:r>
                        <a:rPr lang="it-IT" dirty="0" err="1"/>
                        <a:t>before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optimization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98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2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Population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Execution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2h 23m*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Finish time after </a:t>
                      </a:r>
                      <a:r>
                        <a:rPr lang="it-IT" dirty="0" err="1"/>
                        <a:t>optimization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140.20 sec (+43%)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0545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1BA5F94-FB94-8208-DEDE-3D688094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733127"/>
              </p:ext>
            </p:extLst>
          </p:nvPr>
        </p:nvGraphicFramePr>
        <p:xfrm>
          <a:off x="745458" y="2339039"/>
          <a:ext cx="498903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38205">
                  <a:extLst>
                    <a:ext uri="{9D8B030D-6E8A-4147-A177-3AD203B41FA5}">
                      <a16:colId xmlns:a16="http://schemas.microsoft.com/office/drawing/2014/main" val="1152824917"/>
                    </a:ext>
                  </a:extLst>
                </a:gridCol>
                <a:gridCol w="1750829">
                  <a:extLst>
                    <a:ext uri="{9D8B030D-6E8A-4147-A177-3AD203B41FA5}">
                      <a16:colId xmlns:a16="http://schemas.microsoft.com/office/drawing/2014/main" val="2911001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Finish time </a:t>
                      </a:r>
                      <a:r>
                        <a:rPr lang="it-IT" dirty="0" err="1"/>
                        <a:t>before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optimization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76.80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2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Population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88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6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Execution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93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Finish time after </a:t>
                      </a:r>
                      <a:r>
                        <a:rPr lang="it-IT" dirty="0" err="1"/>
                        <a:t>optimization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87 sec (+13%)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05452"/>
                  </a:ext>
                </a:extLst>
              </a:tr>
            </a:tbl>
          </a:graphicData>
        </a:graphic>
      </p:graphicFrame>
      <p:sp>
        <p:nvSpPr>
          <p:cNvPr id="7" name="Google Shape;92;p2">
            <a:extLst>
              <a:ext uri="{FF2B5EF4-FFF2-40B4-BE49-F238E27FC236}">
                <a16:creationId xmlns:a16="http://schemas.microsoft.com/office/drawing/2014/main" id="{68204104-8205-BF05-2E1D-1A20DC53D393}"/>
              </a:ext>
            </a:extLst>
          </p:cNvPr>
          <p:cNvSpPr txBox="1"/>
          <p:nvPr/>
        </p:nvSpPr>
        <p:spPr>
          <a:xfrm>
            <a:off x="745458" y="1358183"/>
            <a:ext cx="2569535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7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robots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20E38C-8B22-EF61-7F22-92CA2A3C4D5D}"/>
              </a:ext>
            </a:extLst>
          </p:cNvPr>
          <p:cNvSpPr txBox="1"/>
          <p:nvPr/>
        </p:nvSpPr>
        <p:spPr>
          <a:xfrm>
            <a:off x="6429150" y="4496688"/>
            <a:ext cx="4646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increased</a:t>
            </a:r>
            <a:r>
              <a:rPr lang="it-IT" dirty="0"/>
              <a:t>, the </a:t>
            </a:r>
            <a:r>
              <a:rPr lang="it-IT" dirty="0" err="1"/>
              <a:t>execution</a:t>
            </a:r>
            <a:r>
              <a:rPr lang="it-IT" dirty="0"/>
              <a:t> time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14 </a:t>
            </a:r>
            <a:r>
              <a:rPr lang="it-IT" dirty="0" err="1"/>
              <a:t>mins</a:t>
            </a:r>
            <a:r>
              <a:rPr lang="it-IT" dirty="0"/>
              <a:t>, </a:t>
            </a:r>
            <a:r>
              <a:rPr lang="it-IT" dirty="0" err="1"/>
              <a:t>twice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case with 7 </a:t>
            </a:r>
            <a:r>
              <a:rPr lang="it-IT" dirty="0" err="1"/>
              <a:t>robots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worse</a:t>
            </a:r>
            <a:r>
              <a:rPr lang="it-IT" dirty="0"/>
              <a:t>.</a:t>
            </a:r>
          </a:p>
        </p:txBody>
      </p:sp>
      <p:sp>
        <p:nvSpPr>
          <p:cNvPr id="9" name="Google Shape;92;p2">
            <a:extLst>
              <a:ext uri="{FF2B5EF4-FFF2-40B4-BE49-F238E27FC236}">
                <a16:creationId xmlns:a16="http://schemas.microsoft.com/office/drawing/2014/main" id="{F4D07C55-F72C-07D0-3C28-307775E8984D}"/>
              </a:ext>
            </a:extLst>
          </p:cNvPr>
          <p:cNvSpPr txBox="1"/>
          <p:nvPr/>
        </p:nvSpPr>
        <p:spPr>
          <a:xfrm>
            <a:off x="745458" y="508883"/>
            <a:ext cx="4095899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Issue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scalability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</p:spTree>
    <p:extLst>
      <p:ext uri="{BB962C8B-B14F-4D97-AF65-F5344CB8AC3E}">
        <p14:creationId xmlns:p14="http://schemas.microsoft.com/office/powerpoint/2010/main" val="12743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Optimizing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execution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time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5B87682-52CE-BCF0-8E00-A5AB4C9A8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462606"/>
              </p:ext>
            </p:extLst>
          </p:nvPr>
        </p:nvGraphicFramePr>
        <p:xfrm>
          <a:off x="2032000" y="2403000"/>
          <a:ext cx="8128000" cy="205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22678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6195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4194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5652962"/>
                    </a:ext>
                  </a:extLst>
                </a:gridCol>
              </a:tblGrid>
              <a:tr h="684000">
                <a:tc rowSpan="2"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Reduced</a:t>
                      </a:r>
                      <a:endParaRPr lang="it-IT" b="1" dirty="0"/>
                    </a:p>
                    <a:p>
                      <a:pPr algn="ctr"/>
                      <a:r>
                        <a:rPr lang="it-IT" b="1" dirty="0"/>
                        <a:t>Brute-force</a:t>
                      </a:r>
                    </a:p>
                    <a:p>
                      <a:pPr algn="ctr"/>
                      <a:r>
                        <a:rPr lang="it-IT" b="1" dirty="0" err="1"/>
                        <a:t>Approach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Genetic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Algorithm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1301"/>
                  </a:ext>
                </a:extLst>
              </a:tr>
              <a:tr h="34200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Single-</a:t>
                      </a:r>
                      <a:r>
                        <a:rPr lang="it-IT" dirty="0" err="1"/>
                        <a:t>objective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Multi-</a:t>
                      </a:r>
                      <a:r>
                        <a:rPr lang="it-IT" dirty="0" err="1"/>
                        <a:t>objective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28345"/>
                  </a:ext>
                </a:extLst>
              </a:tr>
              <a:tr h="342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 err="1"/>
                        <a:t>Prioritized</a:t>
                      </a:r>
                      <a:r>
                        <a:rPr lang="it-IT" b="1" dirty="0"/>
                        <a:t>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00964"/>
                  </a:ext>
                </a:extLst>
              </a:tr>
              <a:tr h="68400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Maximum </a:t>
                      </a:r>
                      <a:r>
                        <a:rPr lang="it-IT" dirty="0" err="1"/>
                        <a:t>velocities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Slow-down </a:t>
                      </a:r>
                      <a:r>
                        <a:rPr lang="it-IT" dirty="0" err="1"/>
                        <a:t>segment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Slow-down </a:t>
                      </a:r>
                      <a:r>
                        <a:rPr lang="it-IT" dirty="0" err="1"/>
                        <a:t>segment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334169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9ED06-04C6-F8CD-32CB-7C872974DAC5}"/>
              </a:ext>
            </a:extLst>
          </p:cNvPr>
          <p:cNvSpPr txBox="1"/>
          <p:nvPr/>
        </p:nvSpPr>
        <p:spPr>
          <a:xfrm>
            <a:off x="6248400" y="5086391"/>
            <a:ext cx="180209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1000 </a:t>
            </a:r>
            <a:r>
              <a:rPr lang="it-IT" dirty="0" err="1"/>
              <a:t>individuals</a:t>
            </a:r>
            <a:endParaRPr lang="it-IT" dirty="0"/>
          </a:p>
          <a:p>
            <a:r>
              <a:rPr lang="it-IT" dirty="0"/>
              <a:t>100 generations</a:t>
            </a:r>
          </a:p>
          <a:p>
            <a:pPr algn="ctr"/>
            <a:r>
              <a:rPr lang="it-IT" dirty="0"/>
              <a:t>93 minutes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8C43C48-2221-8ED5-506D-D312A8A83C86}"/>
              </a:ext>
            </a:extLst>
          </p:cNvPr>
          <p:cNvCxnSpPr>
            <a:endCxn id="3" idx="0"/>
          </p:cNvCxnSpPr>
          <p:nvPr/>
        </p:nvCxnSpPr>
        <p:spPr>
          <a:xfrm>
            <a:off x="7149448" y="4427568"/>
            <a:ext cx="0" cy="658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3D06D6F-C69E-0CB1-C14B-5048B049F2D0}"/>
              </a:ext>
            </a:extLst>
          </p:cNvPr>
          <p:cNvSpPr txBox="1"/>
          <p:nvPr/>
        </p:nvSpPr>
        <p:spPr>
          <a:xfrm>
            <a:off x="542734" y="1273661"/>
            <a:ext cx="5463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execution</a:t>
            </a:r>
            <a:r>
              <a:rPr lang="it-IT" dirty="0"/>
              <a:t> time for the </a:t>
            </a:r>
            <a:r>
              <a:rPr lang="it-IT" dirty="0" err="1"/>
              <a:t>optimization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slow. </a:t>
            </a:r>
          </a:p>
          <a:p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benchmark:</a:t>
            </a:r>
          </a:p>
        </p:txBody>
      </p:sp>
    </p:spTree>
    <p:extLst>
      <p:ext uri="{BB962C8B-B14F-4D97-AF65-F5344CB8AC3E}">
        <p14:creationId xmlns:p14="http://schemas.microsoft.com/office/powerpoint/2010/main" val="337926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Optimizing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execution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time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3D06D6F-C69E-0CB1-C14B-5048B049F2D0}"/>
              </a:ext>
            </a:extLst>
          </p:cNvPr>
          <p:cNvSpPr txBox="1"/>
          <p:nvPr/>
        </p:nvSpPr>
        <p:spPr>
          <a:xfrm>
            <a:off x="542735" y="1273661"/>
            <a:ext cx="10366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relies</a:t>
            </a:r>
            <a:r>
              <a:rPr lang="it-IT" dirty="0"/>
              <a:t> in the </a:t>
            </a:r>
            <a:r>
              <a:rPr lang="it-IT" dirty="0" err="1"/>
              <a:t>constraints</a:t>
            </a:r>
            <a:r>
              <a:rPr lang="it-IT" dirty="0"/>
              <a:t> </a:t>
            </a:r>
            <a:r>
              <a:rPr lang="it-IT" dirty="0" err="1"/>
              <a:t>verification</a:t>
            </a:r>
            <a:r>
              <a:rPr lang="it-IT" dirty="0"/>
              <a:t> for the </a:t>
            </a:r>
            <a:r>
              <a:rPr lang="it-IT" dirty="0" err="1"/>
              <a:t>optimization</a:t>
            </a:r>
            <a:r>
              <a:rPr lang="it-IT" dirty="0"/>
              <a:t>: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generation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to check the </a:t>
            </a:r>
            <a:r>
              <a:rPr lang="it-IT" dirty="0" err="1"/>
              <a:t>violation</a:t>
            </a:r>
            <a:r>
              <a:rPr lang="it-IT" dirty="0"/>
              <a:t> of the </a:t>
            </a:r>
            <a:r>
              <a:rPr lang="it-IT" dirty="0" err="1"/>
              <a:t>constraints</a:t>
            </a:r>
            <a:r>
              <a:rPr lang="it-IT" dirty="0"/>
              <a:t>. To do </a:t>
            </a:r>
            <a:r>
              <a:rPr lang="it-IT" dirty="0" err="1"/>
              <a:t>this</a:t>
            </a:r>
            <a:r>
              <a:rPr lang="it-IT" dirty="0"/>
              <a:t>, the </a:t>
            </a:r>
            <a:r>
              <a:rPr lang="it-IT" dirty="0" err="1"/>
              <a:t>interpolation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several</a:t>
            </a:r>
            <a:r>
              <a:rPr lang="it-IT" dirty="0"/>
              <a:t> times.</a:t>
            </a:r>
          </a:p>
          <a:p>
            <a:endParaRPr lang="it-IT" dirty="0"/>
          </a:p>
          <a:p>
            <a:r>
              <a:rPr lang="it-IT" dirty="0"/>
              <a:t>To speed up </a:t>
            </a:r>
            <a:r>
              <a:rPr lang="it-IT" dirty="0" err="1"/>
              <a:t>interpolation</a:t>
            </a:r>
            <a:r>
              <a:rPr lang="it-IT" dirty="0"/>
              <a:t>,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subsequent</a:t>
            </a:r>
            <a:r>
              <a:rPr lang="it-IT" dirty="0"/>
              <a:t> </a:t>
            </a:r>
            <a:r>
              <a:rPr lang="it-IT" dirty="0" err="1"/>
              <a:t>optimizations</a:t>
            </a:r>
            <a:r>
              <a:rPr lang="it-IT" dirty="0"/>
              <a:t> of the code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:</a:t>
            </a:r>
          </a:p>
          <a:p>
            <a:endParaRPr lang="it-IT" dirty="0"/>
          </a:p>
          <a:p>
            <a:pPr marL="342900" indent="-342900">
              <a:buAutoNum type="arabicPeriod"/>
            </a:pPr>
            <a:r>
              <a:rPr lang="it-IT" b="1" dirty="0"/>
              <a:t>First </a:t>
            </a:r>
            <a:r>
              <a:rPr lang="it-IT" b="1" dirty="0" err="1"/>
              <a:t>optimization</a:t>
            </a:r>
            <a:r>
              <a:rPr lang="it-IT" b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Reduction</a:t>
            </a:r>
            <a:r>
              <a:rPr lang="it-IT" dirty="0"/>
              <a:t> of the </a:t>
            </a:r>
            <a:r>
              <a:rPr lang="it-IT" dirty="0" err="1"/>
              <a:t>number</a:t>
            </a:r>
            <a:r>
              <a:rPr lang="it-IT" dirty="0"/>
              <a:t> of samples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 err="1"/>
              <a:t>Vectorization</a:t>
            </a:r>
            <a:r>
              <a:rPr lang="it-IT" dirty="0"/>
              <a:t> of the for </a:t>
            </a:r>
            <a:r>
              <a:rPr lang="it-IT" dirty="0" err="1"/>
              <a:t>cycles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checking the minimum </a:t>
            </a:r>
            <a:r>
              <a:rPr lang="it-IT" dirty="0" err="1"/>
              <a:t>distances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robots</a:t>
            </a:r>
            <a:endParaRPr lang="it-IT" dirty="0"/>
          </a:p>
          <a:p>
            <a:pPr marL="800100" lvl="1" indent="-342900">
              <a:buAutoNum type="arabicPeriod"/>
            </a:pPr>
            <a:endParaRPr lang="it-IT" dirty="0"/>
          </a:p>
          <a:p>
            <a:pPr marL="342900" indent="-342900">
              <a:buAutoNum type="arabicPeriod"/>
            </a:pPr>
            <a:r>
              <a:rPr lang="it-IT" b="1" dirty="0"/>
              <a:t>Second </a:t>
            </a:r>
            <a:r>
              <a:rPr lang="it-IT" b="1" dirty="0" err="1"/>
              <a:t>optimization</a:t>
            </a:r>
            <a:r>
              <a:rPr lang="it-IT" b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Manual </a:t>
            </a:r>
            <a:r>
              <a:rPr lang="it-IT" dirty="0" err="1"/>
              <a:t>derivation</a:t>
            </a:r>
            <a:r>
              <a:rPr lang="it-IT" dirty="0"/>
              <a:t> of the </a:t>
            </a:r>
            <a:r>
              <a:rPr lang="it-IT" dirty="0" err="1"/>
              <a:t>polynomials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velocity</a:t>
            </a:r>
            <a:r>
              <a:rPr lang="it-IT" dirty="0"/>
              <a:t> and </a:t>
            </a:r>
            <a:r>
              <a:rPr lang="it-IT" dirty="0" err="1"/>
              <a:t>acceleration</a:t>
            </a:r>
            <a:r>
              <a:rPr lang="it-IT" dirty="0"/>
              <a:t> (the «</a:t>
            </a:r>
            <a:r>
              <a:rPr lang="it-IT" dirty="0" err="1"/>
              <a:t>fnder</a:t>
            </a:r>
            <a:r>
              <a:rPr lang="it-IT" dirty="0"/>
              <a:t>»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offered</a:t>
            </a:r>
            <a:r>
              <a:rPr lang="it-IT" dirty="0"/>
              <a:t> by </a:t>
            </a:r>
            <a:r>
              <a:rPr lang="it-IT" dirty="0" err="1"/>
              <a:t>matlab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slow)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Manual </a:t>
            </a:r>
            <a:r>
              <a:rPr lang="it-IT" dirty="0" err="1"/>
              <a:t>implementation</a:t>
            </a:r>
            <a:r>
              <a:rPr lang="it-IT" dirty="0"/>
              <a:t> of the </a:t>
            </a:r>
            <a:r>
              <a:rPr lang="it-IT" dirty="0" err="1"/>
              <a:t>polynomials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in C code and </a:t>
            </a:r>
            <a:r>
              <a:rPr lang="it-IT" dirty="0" err="1"/>
              <a:t>pre</a:t>
            </a:r>
            <a:r>
              <a:rPr lang="it-IT" dirty="0"/>
              <a:t>-compilation of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MEX-file for </a:t>
            </a:r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(the «</a:t>
            </a:r>
            <a:r>
              <a:rPr lang="it-IT" dirty="0" err="1"/>
              <a:t>ppval</a:t>
            </a:r>
            <a:r>
              <a:rPr lang="it-IT" dirty="0"/>
              <a:t>»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offered</a:t>
            </a:r>
            <a:r>
              <a:rPr lang="it-IT" dirty="0"/>
              <a:t> by </a:t>
            </a:r>
            <a:r>
              <a:rPr lang="it-IT" dirty="0" err="1"/>
              <a:t>matlab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slow)</a:t>
            </a:r>
          </a:p>
        </p:txBody>
      </p:sp>
    </p:spTree>
    <p:extLst>
      <p:ext uri="{BB962C8B-B14F-4D97-AF65-F5344CB8AC3E}">
        <p14:creationId xmlns:p14="http://schemas.microsoft.com/office/powerpoint/2010/main" val="354423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5FE470-E5D0-2BB1-D16C-9982756B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522" y="1209327"/>
            <a:ext cx="6886956" cy="516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6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Detailed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execution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times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BCA91FC3-3666-4A00-5D9B-A2F914EDB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62" y="1381536"/>
            <a:ext cx="6607076" cy="49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Best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fit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histories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759B6B-5890-A63F-0FE0-1801B7FC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262" y="1209327"/>
            <a:ext cx="6932676" cy="51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Execution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times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5B87682-52CE-BCF0-8E00-A5AB4C9A8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79580"/>
              </p:ext>
            </p:extLst>
          </p:nvPr>
        </p:nvGraphicFramePr>
        <p:xfrm>
          <a:off x="2032000" y="2403000"/>
          <a:ext cx="8128000" cy="2329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622678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161951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41949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5652962"/>
                    </a:ext>
                  </a:extLst>
                </a:gridCol>
              </a:tblGrid>
              <a:tr h="684000">
                <a:tc rowSpan="2"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Reduced</a:t>
                      </a:r>
                      <a:endParaRPr lang="it-IT" b="1" dirty="0"/>
                    </a:p>
                    <a:p>
                      <a:pPr algn="ctr"/>
                      <a:r>
                        <a:rPr lang="it-IT" b="1" dirty="0"/>
                        <a:t>Brute-force</a:t>
                      </a:r>
                    </a:p>
                    <a:p>
                      <a:pPr algn="ctr"/>
                      <a:r>
                        <a:rPr lang="it-IT" b="1" dirty="0" err="1"/>
                        <a:t>Approach</a:t>
                      </a:r>
                      <a:endParaRPr lang="it-IT" b="1" dirty="0"/>
                    </a:p>
                    <a:p>
                      <a:pPr algn="ctr"/>
                      <a:r>
                        <a:rPr lang="it-IT" b="0" dirty="0"/>
                        <a:t>80 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Genetic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Algorithm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13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Single-</a:t>
                      </a:r>
                      <a:r>
                        <a:rPr lang="it-IT" dirty="0" err="1"/>
                        <a:t>objective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Multi-</a:t>
                      </a:r>
                      <a:r>
                        <a:rPr lang="it-IT" dirty="0" err="1"/>
                        <a:t>objective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28345"/>
                  </a:ext>
                </a:extLst>
              </a:tr>
              <a:tr h="2268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 err="1"/>
                        <a:t>Prioritized</a:t>
                      </a:r>
                      <a:r>
                        <a:rPr lang="it-IT" b="1" dirty="0"/>
                        <a:t> planning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0" dirty="0"/>
                        <a:t>1.15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306084"/>
                  </a:ext>
                </a:extLst>
              </a:tr>
              <a:tr h="684000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Maximum </a:t>
                      </a:r>
                      <a:r>
                        <a:rPr lang="it-IT" dirty="0" err="1"/>
                        <a:t>velocities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10 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Slow-down </a:t>
                      </a:r>
                      <a:r>
                        <a:rPr lang="it-IT" dirty="0" err="1"/>
                        <a:t>segment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7 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Slow-down </a:t>
                      </a:r>
                      <a:r>
                        <a:rPr lang="it-IT" dirty="0" err="1"/>
                        <a:t>segment</a:t>
                      </a:r>
                      <a:endParaRPr lang="it-IT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9 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334169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9ED06-04C6-F8CD-32CB-7C872974DAC5}"/>
              </a:ext>
            </a:extLst>
          </p:cNvPr>
          <p:cNvSpPr txBox="1"/>
          <p:nvPr/>
        </p:nvSpPr>
        <p:spPr>
          <a:xfrm>
            <a:off x="4293904" y="328150"/>
            <a:ext cx="1802096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7 </a:t>
            </a:r>
            <a:r>
              <a:rPr lang="it-IT" dirty="0" err="1"/>
              <a:t>robots</a:t>
            </a:r>
            <a:endParaRPr lang="it-IT" dirty="0"/>
          </a:p>
          <a:p>
            <a:r>
              <a:rPr lang="it-IT" dirty="0"/>
              <a:t>1000 </a:t>
            </a:r>
            <a:r>
              <a:rPr lang="it-IT" dirty="0" err="1"/>
              <a:t>individuals</a:t>
            </a:r>
            <a:endParaRPr lang="it-IT" dirty="0"/>
          </a:p>
          <a:p>
            <a:r>
              <a:rPr lang="it-IT" dirty="0"/>
              <a:t>100 generations</a:t>
            </a:r>
          </a:p>
        </p:txBody>
      </p:sp>
    </p:spTree>
    <p:extLst>
      <p:ext uri="{BB962C8B-B14F-4D97-AF65-F5344CB8AC3E}">
        <p14:creationId xmlns:p14="http://schemas.microsoft.com/office/powerpoint/2010/main" val="172083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Execution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times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E9ED06-04C6-F8CD-32CB-7C872974DAC5}"/>
              </a:ext>
            </a:extLst>
          </p:cNvPr>
          <p:cNvSpPr txBox="1"/>
          <p:nvPr/>
        </p:nvSpPr>
        <p:spPr>
          <a:xfrm>
            <a:off x="4293904" y="461511"/>
            <a:ext cx="1802096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it-IT" dirty="0"/>
              <a:t>1000 </a:t>
            </a:r>
            <a:r>
              <a:rPr lang="it-IT" dirty="0" err="1"/>
              <a:t>individuals</a:t>
            </a:r>
            <a:endParaRPr lang="it-IT" dirty="0"/>
          </a:p>
          <a:p>
            <a:r>
              <a:rPr lang="it-IT" dirty="0"/>
              <a:t>100 generations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D7DFEE1-CBEC-C31C-8118-DE74C4B61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61" y="1556681"/>
            <a:ext cx="6453077" cy="48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7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Reduced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Brute-force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approach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4A0BE00-D5AD-AAC3-5F5B-84EE00C5E286}"/>
                  </a:ext>
                </a:extLst>
              </p:cNvPr>
              <p:cNvSpPr txBox="1"/>
              <p:nvPr/>
            </p:nvSpPr>
            <p:spPr>
              <a:xfrm>
                <a:off x="457200" y="1403498"/>
                <a:ext cx="8983806" cy="4949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Suppose a maximum </a:t>
                </a:r>
                <a:r>
                  <a:rPr lang="it-IT" dirty="0" err="1"/>
                  <a:t>velocity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1.5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With a step for the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combinations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  <m:r>
                      <a:rPr lang="it-IT" i="1" dirty="0" smtClean="0">
                        <a:latin typeface="Cambria Math" panose="02040503050406030204" pitchFamily="18" charset="0"/>
                      </a:rPr>
                      <m:t> = 0.1 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robots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possible</a:t>
                </a:r>
                <a:r>
                  <a:rPr lang="it-IT" dirty="0"/>
                  <a:t> </a:t>
                </a:r>
                <a:r>
                  <a:rPr lang="it-IT" dirty="0" err="1"/>
                  <a:t>combinations</a:t>
                </a:r>
                <a:r>
                  <a:rPr lang="it-IT" dirty="0"/>
                  <a:t> to check </a:t>
                </a:r>
                <a:r>
                  <a:rPr lang="it-IT" dirty="0" err="1"/>
                  <a:t>would</a:t>
                </a:r>
                <a:r>
                  <a:rPr lang="it-IT" dirty="0"/>
                  <a:t> be: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𝑠𝑡𝑒𝑝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=1.7⋅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it-IT" b="0" dirty="0"/>
              </a:p>
              <a:p>
                <a:endParaRPr lang="it-IT" b="0" dirty="0"/>
              </a:p>
              <a:p>
                <a:r>
                  <a:rPr lang="it-IT" dirty="0"/>
                  <a:t>With an </a:t>
                </a:r>
                <a:r>
                  <a:rPr lang="it-IT" dirty="0" err="1"/>
                  <a:t>estimated</a:t>
                </a:r>
                <a:r>
                  <a:rPr lang="it-IT" dirty="0"/>
                  <a:t> </a:t>
                </a:r>
                <a:r>
                  <a:rPr lang="it-IT" dirty="0" err="1"/>
                  <a:t>execution</a:t>
                </a:r>
                <a:r>
                  <a:rPr lang="it-IT" dirty="0"/>
                  <a:t> time of </a:t>
                </a:r>
                <a:r>
                  <a:rPr lang="it-IT" dirty="0" err="1"/>
                  <a:t>about</a:t>
                </a:r>
                <a:r>
                  <a:rPr lang="it-IT" dirty="0"/>
                  <a:t> 21 </a:t>
                </a:r>
                <a:r>
                  <a:rPr lang="it-IT" dirty="0" err="1"/>
                  <a:t>years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number</a:t>
                </a:r>
                <a:r>
                  <a:rPr lang="it-IT" dirty="0"/>
                  <a:t> can be </a:t>
                </a:r>
                <a:r>
                  <a:rPr lang="it-IT" dirty="0" err="1"/>
                  <a:t>strongly</a:t>
                </a:r>
                <a:r>
                  <a:rPr lang="it-IT" dirty="0"/>
                  <a:t> </a:t>
                </a:r>
                <a:r>
                  <a:rPr lang="it-IT" dirty="0" err="1"/>
                  <a:t>reduced</a:t>
                </a:r>
                <a:r>
                  <a:rPr lang="it-IT" dirty="0"/>
                  <a:t> by </a:t>
                </a:r>
                <a:r>
                  <a:rPr lang="it-IT" dirty="0" err="1"/>
                  <a:t>not</a:t>
                </a:r>
                <a:r>
                  <a:rPr lang="it-IT" dirty="0"/>
                  <a:t> checking </a:t>
                </a:r>
                <a:r>
                  <a:rPr lang="it-IT" dirty="0" err="1"/>
                  <a:t>all</a:t>
                </a:r>
                <a:r>
                  <a:rPr lang="it-IT" dirty="0"/>
                  <a:t> the </a:t>
                </a:r>
                <a:r>
                  <a:rPr lang="it-IT" dirty="0" err="1"/>
                  <a:t>poissible</a:t>
                </a:r>
                <a:r>
                  <a:rPr lang="it-IT" dirty="0"/>
                  <a:t> </a:t>
                </a:r>
                <a:r>
                  <a:rPr lang="it-IT" dirty="0" err="1"/>
                  <a:t>combinations</a:t>
                </a:r>
                <a:r>
                  <a:rPr lang="it-IT" dirty="0"/>
                  <a:t>,</a:t>
                </a:r>
              </a:p>
              <a:p>
                <a:r>
                  <a:rPr lang="it-IT" dirty="0" err="1"/>
                  <a:t>but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the </a:t>
                </a:r>
                <a:r>
                  <a:rPr lang="it-IT" dirty="0" err="1"/>
                  <a:t>combinations</a:t>
                </a:r>
                <a:r>
                  <a:rPr lang="it-IT" dirty="0"/>
                  <a:t> inside a </a:t>
                </a:r>
                <a:r>
                  <a:rPr lang="it-IT" dirty="0" err="1"/>
                  <a:t>certain</a:t>
                </a:r>
                <a:r>
                  <a:rPr lang="it-IT" dirty="0"/>
                  <a:t> </a:t>
                </a:r>
                <a:r>
                  <a:rPr lang="it-IT" dirty="0" err="1"/>
                  <a:t>interval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r>
                  <a:rPr lang="it-IT" dirty="0" err="1"/>
                  <a:t>If</a:t>
                </a:r>
                <a:r>
                  <a:rPr lang="it-IT" dirty="0"/>
                  <a:t> no </a:t>
                </a:r>
                <a:r>
                  <a:rPr lang="it-IT" dirty="0" err="1"/>
                  <a:t>collision</a:t>
                </a:r>
                <a:r>
                  <a:rPr lang="it-IT" dirty="0"/>
                  <a:t>-free </a:t>
                </a:r>
                <a:r>
                  <a:rPr lang="it-IT" dirty="0" err="1"/>
                  <a:t>combination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found</a:t>
                </a:r>
                <a:r>
                  <a:rPr lang="it-IT" dirty="0"/>
                  <a:t>, </a:t>
                </a:r>
                <a:r>
                  <a:rPr lang="it-IT" dirty="0" err="1"/>
                  <a:t>then</a:t>
                </a:r>
                <a:r>
                  <a:rPr lang="it-IT" dirty="0"/>
                  <a:t> the </a:t>
                </a:r>
                <a:r>
                  <a:rPr lang="it-IT" dirty="0" err="1"/>
                  <a:t>interval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enlarged</a:t>
                </a:r>
                <a:r>
                  <a:rPr lang="it-IT" dirty="0"/>
                  <a:t> to the </a:t>
                </a:r>
                <a:r>
                  <a:rPr lang="it-IT" dirty="0" err="1"/>
                  <a:t>next</a:t>
                </a:r>
                <a:r>
                  <a:rPr lang="it-IT" dirty="0"/>
                  <a:t> </a:t>
                </a:r>
                <a:r>
                  <a:rPr lang="it-IT" dirty="0" err="1"/>
                  <a:t>iteration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4A0BE00-D5AD-AAC3-5F5B-84EE00C5E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03498"/>
                <a:ext cx="8983806" cy="4949240"/>
              </a:xfrm>
              <a:prstGeom prst="rect">
                <a:avLst/>
              </a:prstGeom>
              <a:blipFill>
                <a:blip r:embed="rId3"/>
                <a:stretch>
                  <a:fillRect l="-543" t="-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275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Widescreen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Helvetica Neue</vt:lpstr>
      <vt:lpstr>Play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MIRYAM PIROZZI</dc:creator>
  <cp:lastModifiedBy>LUCA MARSEGLIA</cp:lastModifiedBy>
  <cp:revision>80</cp:revision>
  <dcterms:created xsi:type="dcterms:W3CDTF">2024-06-28T08:59:10Z</dcterms:created>
  <dcterms:modified xsi:type="dcterms:W3CDTF">2024-10-28T11:41:55Z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2024-06-28T09:02:57Z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b256a4ff-6856-4558-9b93-8d41fc1bf74c</vt:lpwstr>
  </property>
  <property fmtid="{D5CDD505-2E9C-101B-9397-08002B2CF9AE}" pid="8" name="MSIP_Label_2ad0b24d-6422-44b0-b3de-abb3a9e8c81a_ContentBits">
    <vt:lpwstr>0</vt:lpwstr>
  </property>
</Properties>
</file>