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415" r:id="rId3"/>
    <p:sldId id="408" r:id="rId4"/>
    <p:sldId id="409" r:id="rId5"/>
    <p:sldId id="411" r:id="rId6"/>
    <p:sldId id="410" r:id="rId7"/>
    <p:sldId id="412" r:id="rId8"/>
    <p:sldId id="414" r:id="rId9"/>
    <p:sldId id="413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11CF6B-DAD8-467F-83B4-AC7B33C190C2}" v="90" dt="2024-07-01T10:44:30.7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4" autoAdjust="0"/>
    <p:restoredTop sz="94633" autoAdjust="0"/>
  </p:normalViewPr>
  <p:slideViewPr>
    <p:cSldViewPr snapToGrid="0">
      <p:cViewPr varScale="1">
        <p:scale>
          <a:sx n="90" d="100"/>
          <a:sy n="90" d="100"/>
        </p:scale>
        <p:origin x="76" y="188"/>
      </p:cViewPr>
      <p:guideLst/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48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YAM PIROZZI" userId="c41ed8b5-6133-47d2-b13e-8494607cdf67" providerId="ADAL" clId="{9311CF6B-DAD8-467F-83B4-AC7B33C190C2}"/>
    <pc:docChg chg="undo custSel addSld delSld modSld">
      <pc:chgData name="MIRYAM PIROZZI" userId="c41ed8b5-6133-47d2-b13e-8494607cdf67" providerId="ADAL" clId="{9311CF6B-DAD8-467F-83B4-AC7B33C190C2}" dt="2024-07-01T12:46:34.161" v="819" actId="47"/>
      <pc:docMkLst>
        <pc:docMk/>
      </pc:docMkLst>
      <pc:sldChg chg="modSp mod">
        <pc:chgData name="MIRYAM PIROZZI" userId="c41ed8b5-6133-47d2-b13e-8494607cdf67" providerId="ADAL" clId="{9311CF6B-DAD8-467F-83B4-AC7B33C190C2}" dt="2024-07-01T09:44:53.074" v="517" actId="20577"/>
        <pc:sldMkLst>
          <pc:docMk/>
          <pc:sldMk cId="0" sldId="257"/>
        </pc:sldMkLst>
        <pc:spChg chg="mod">
          <ac:chgData name="MIRYAM PIROZZI" userId="c41ed8b5-6133-47d2-b13e-8494607cdf67" providerId="ADAL" clId="{9311CF6B-DAD8-467F-83B4-AC7B33C190C2}" dt="2024-07-01T09:44:53.074" v="517" actId="20577"/>
          <ac:spMkLst>
            <pc:docMk/>
            <pc:sldMk cId="0" sldId="257"/>
            <ac:spMk id="86" creationId="{00000000-0000-0000-0000-000000000000}"/>
          </ac:spMkLst>
        </pc:spChg>
      </pc:sldChg>
      <pc:sldChg chg="addSp delSp modSp mod">
        <pc:chgData name="MIRYAM PIROZZI" userId="c41ed8b5-6133-47d2-b13e-8494607cdf67" providerId="ADAL" clId="{9311CF6B-DAD8-467F-83B4-AC7B33C190C2}" dt="2024-06-28T09:33:54.937" v="9" actId="1076"/>
        <pc:sldMkLst>
          <pc:docMk/>
          <pc:sldMk cId="4034239175" sldId="275"/>
        </pc:sldMkLst>
        <pc:picChg chg="add del mod">
          <ac:chgData name="MIRYAM PIROZZI" userId="c41ed8b5-6133-47d2-b13e-8494607cdf67" providerId="ADAL" clId="{9311CF6B-DAD8-467F-83B4-AC7B33C190C2}" dt="2024-06-28T09:33:17.785" v="4" actId="478"/>
          <ac:picMkLst>
            <pc:docMk/>
            <pc:sldMk cId="4034239175" sldId="275"/>
            <ac:picMk id="4" creationId="{AFC0D2E3-0A86-C2E7-ADE4-8018EA0C0E8E}"/>
          </ac:picMkLst>
        </pc:picChg>
        <pc:picChg chg="del">
          <ac:chgData name="MIRYAM PIROZZI" userId="c41ed8b5-6133-47d2-b13e-8494607cdf67" providerId="ADAL" clId="{9311CF6B-DAD8-467F-83B4-AC7B33C190C2}" dt="2024-06-28T09:33:02.265" v="0" actId="478"/>
          <ac:picMkLst>
            <pc:docMk/>
            <pc:sldMk cId="4034239175" sldId="275"/>
            <ac:picMk id="5" creationId="{5838F87A-5CD9-3D45-F203-3B300D6106CD}"/>
          </ac:picMkLst>
        </pc:picChg>
        <pc:picChg chg="add mod">
          <ac:chgData name="MIRYAM PIROZZI" userId="c41ed8b5-6133-47d2-b13e-8494607cdf67" providerId="ADAL" clId="{9311CF6B-DAD8-467F-83B4-AC7B33C190C2}" dt="2024-06-28T09:33:54.937" v="9" actId="1076"/>
          <ac:picMkLst>
            <pc:docMk/>
            <pc:sldMk cId="4034239175" sldId="275"/>
            <ac:picMk id="7" creationId="{AAA5B14D-4AD7-5CEB-6EB5-F71EF7F7C5AC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35:33.836" v="760" actId="20577"/>
        <pc:sldMkLst>
          <pc:docMk/>
          <pc:sldMk cId="103381330" sldId="279"/>
        </pc:sldMkLst>
        <pc:spChg chg="mod">
          <ac:chgData name="MIRYAM PIROZZI" userId="c41ed8b5-6133-47d2-b13e-8494607cdf67" providerId="ADAL" clId="{9311CF6B-DAD8-467F-83B4-AC7B33C190C2}" dt="2024-06-28T13:44:22.496" v="213" actId="14100"/>
          <ac:spMkLst>
            <pc:docMk/>
            <pc:sldMk cId="103381330" sldId="279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6-28T09:38:39.446" v="24" actId="20577"/>
          <ac:spMkLst>
            <pc:docMk/>
            <pc:sldMk cId="103381330" sldId="279"/>
            <ac:spMk id="92" creationId="{00000000-0000-0000-0000-000000000000}"/>
          </ac:spMkLst>
        </pc:spChg>
        <pc:graphicFrameChg chg="add del">
          <ac:chgData name="MIRYAM PIROZZI" userId="c41ed8b5-6133-47d2-b13e-8494607cdf67" providerId="ADAL" clId="{9311CF6B-DAD8-467F-83B4-AC7B33C190C2}" dt="2024-07-01T10:19:23.669" v="575" actId="3680"/>
          <ac:graphicFrameMkLst>
            <pc:docMk/>
            <pc:sldMk cId="103381330" sldId="279"/>
            <ac:graphicFrameMk id="3" creationId="{22B2FA56-6EE4-49C3-7E3A-A215B11D878D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23:33.388" v="635" actId="12385"/>
          <ac:graphicFrameMkLst>
            <pc:docMk/>
            <pc:sldMk cId="103381330" sldId="279"/>
            <ac:graphicFrameMk id="4" creationId="{E84A69BF-C65C-263B-ABD7-EEF97B075F08}"/>
          </ac:graphicFrameMkLst>
        </pc:graphicFrameChg>
        <pc:graphicFrameChg chg="add mod">
          <ac:chgData name="MIRYAM PIROZZI" userId="c41ed8b5-6133-47d2-b13e-8494607cdf67" providerId="ADAL" clId="{9311CF6B-DAD8-467F-83B4-AC7B33C190C2}" dt="2024-07-01T10:21:53.212" v="623" actId="1076"/>
          <ac:graphicFrameMkLst>
            <pc:docMk/>
            <pc:sldMk cId="103381330" sldId="279"/>
            <ac:graphicFrameMk id="5" creationId="{50CFD919-E9E0-B762-DB6D-DC13746A221D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35:33.836" v="760" actId="20577"/>
          <ac:graphicFrameMkLst>
            <pc:docMk/>
            <pc:sldMk cId="103381330" sldId="279"/>
            <ac:graphicFrameMk id="6" creationId="{A1F59A1B-4EA7-F287-BDC3-444908A24B49}"/>
          </ac:graphicFrameMkLst>
        </pc:graphicFrameChg>
        <pc:picChg chg="add del mod">
          <ac:chgData name="MIRYAM PIROZZI" userId="c41ed8b5-6133-47d2-b13e-8494607cdf67" providerId="ADAL" clId="{9311CF6B-DAD8-467F-83B4-AC7B33C190C2}" dt="2024-06-28T11:09:11.677" v="192" actId="478"/>
          <ac:picMkLst>
            <pc:docMk/>
            <pc:sldMk cId="103381330" sldId="279"/>
            <ac:picMk id="4" creationId="{133EEC3F-E70A-FF07-00AF-9D01408F30B2}"/>
          </ac:picMkLst>
        </pc:picChg>
        <pc:picChg chg="del">
          <ac:chgData name="MIRYAM PIROZZI" userId="c41ed8b5-6133-47d2-b13e-8494607cdf67" providerId="ADAL" clId="{9311CF6B-DAD8-467F-83B4-AC7B33C190C2}" dt="2024-06-28T09:39:19.265" v="41" actId="478"/>
          <ac:picMkLst>
            <pc:docMk/>
            <pc:sldMk cId="103381330" sldId="279"/>
            <ac:picMk id="5" creationId="{BB75D0C1-C32E-C24B-0D1E-172578FF2146}"/>
          </ac:picMkLst>
        </pc:picChg>
        <pc:picChg chg="del">
          <ac:chgData name="MIRYAM PIROZZI" userId="c41ed8b5-6133-47d2-b13e-8494607cdf67" providerId="ADAL" clId="{9311CF6B-DAD8-467F-83B4-AC7B33C190C2}" dt="2024-06-28T09:39:18.570" v="40" actId="478"/>
          <ac:picMkLst>
            <pc:docMk/>
            <pc:sldMk cId="103381330" sldId="279"/>
            <ac:picMk id="7" creationId="{72C8308C-DAFC-A7D9-EEE5-CC2E1F5E7B2D}"/>
          </ac:picMkLst>
        </pc:picChg>
        <pc:picChg chg="add del mod">
          <ac:chgData name="MIRYAM PIROZZI" userId="c41ed8b5-6133-47d2-b13e-8494607cdf67" providerId="ADAL" clId="{9311CF6B-DAD8-467F-83B4-AC7B33C190C2}" dt="2024-06-28T11:00:54.786" v="139" actId="478"/>
          <ac:picMkLst>
            <pc:docMk/>
            <pc:sldMk cId="103381330" sldId="279"/>
            <ac:picMk id="8" creationId="{92EDB537-371C-0BBB-FA6E-AE32483CB64E}"/>
          </ac:picMkLst>
        </pc:picChg>
        <pc:picChg chg="add mod">
          <ac:chgData name="MIRYAM PIROZZI" userId="c41ed8b5-6133-47d2-b13e-8494607cdf67" providerId="ADAL" clId="{9311CF6B-DAD8-467F-83B4-AC7B33C190C2}" dt="2024-06-28T11:09:19.282" v="194" actId="1076"/>
          <ac:picMkLst>
            <pc:docMk/>
            <pc:sldMk cId="103381330" sldId="279"/>
            <ac:picMk id="10" creationId="{F18A21B6-30E8-E805-C146-E3C78AE29187}"/>
          </ac:picMkLst>
        </pc:picChg>
        <pc:picChg chg="add del mod">
          <ac:chgData name="MIRYAM PIROZZI" userId="c41ed8b5-6133-47d2-b13e-8494607cdf67" providerId="ADAL" clId="{9311CF6B-DAD8-467F-83B4-AC7B33C190C2}" dt="2024-06-28T14:58:12.621" v="270" actId="478"/>
          <ac:picMkLst>
            <pc:docMk/>
            <pc:sldMk cId="103381330" sldId="279"/>
            <ac:picMk id="11" creationId="{EDC07C01-EA0D-BE6C-938E-7494779C7B85}"/>
          </ac:picMkLst>
        </pc:picChg>
        <pc:picChg chg="add mod">
          <ac:chgData name="MIRYAM PIROZZI" userId="c41ed8b5-6133-47d2-b13e-8494607cdf67" providerId="ADAL" clId="{9311CF6B-DAD8-467F-83B4-AC7B33C190C2}" dt="2024-06-28T14:58:26.858" v="276" actId="1076"/>
          <ac:picMkLst>
            <pc:docMk/>
            <pc:sldMk cId="103381330" sldId="279"/>
            <ac:picMk id="13" creationId="{FB6CAF54-E1F6-77E6-DA44-99382662E7C0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33:34.146" v="727" actId="20577"/>
        <pc:sldMkLst>
          <pc:docMk/>
          <pc:sldMk cId="1660005248" sldId="281"/>
        </pc:sldMkLst>
        <pc:spChg chg="mod">
          <ac:chgData name="MIRYAM PIROZZI" userId="c41ed8b5-6133-47d2-b13e-8494607cdf67" providerId="ADAL" clId="{9311CF6B-DAD8-467F-83B4-AC7B33C190C2}" dt="2024-06-28T14:59:10.612" v="281" actId="20577"/>
          <ac:spMkLst>
            <pc:docMk/>
            <pc:sldMk cId="1660005248" sldId="281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6-28T13:44:47.616" v="216" actId="20577"/>
          <ac:spMkLst>
            <pc:docMk/>
            <pc:sldMk cId="1660005248" sldId="281"/>
            <ac:spMk id="92" creationId="{00000000-0000-0000-0000-000000000000}"/>
          </ac:spMkLst>
        </pc:spChg>
        <pc:graphicFrameChg chg="add mod modGraphic">
          <ac:chgData name="MIRYAM PIROZZI" userId="c41ed8b5-6133-47d2-b13e-8494607cdf67" providerId="ADAL" clId="{9311CF6B-DAD8-467F-83B4-AC7B33C190C2}" dt="2024-07-01T10:24:21.966" v="644" actId="20577"/>
          <ac:graphicFrameMkLst>
            <pc:docMk/>
            <pc:sldMk cId="1660005248" sldId="281"/>
            <ac:graphicFrameMk id="3" creationId="{C6583433-2C1A-B870-461E-08B08D565CF4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33:34.146" v="727" actId="20577"/>
          <ac:graphicFrameMkLst>
            <pc:docMk/>
            <pc:sldMk cId="1660005248" sldId="281"/>
            <ac:graphicFrameMk id="4" creationId="{BCEF288D-D33D-CE2D-A35C-9FBC32A7D808}"/>
          </ac:graphicFrameMkLst>
        </pc:graphicFrameChg>
        <pc:picChg chg="add del mod">
          <ac:chgData name="MIRYAM PIROZZI" userId="c41ed8b5-6133-47d2-b13e-8494607cdf67" providerId="ADAL" clId="{9311CF6B-DAD8-467F-83B4-AC7B33C190C2}" dt="2024-06-28T15:03:27.326" v="290" actId="478"/>
          <ac:picMkLst>
            <pc:docMk/>
            <pc:sldMk cId="1660005248" sldId="281"/>
            <ac:picMk id="3" creationId="{2F670B1E-48B3-CB4F-EA7F-8D423118644E}"/>
          </ac:picMkLst>
        </pc:picChg>
        <pc:picChg chg="del">
          <ac:chgData name="MIRYAM PIROZZI" userId="c41ed8b5-6133-47d2-b13e-8494607cdf67" providerId="ADAL" clId="{9311CF6B-DAD8-467F-83B4-AC7B33C190C2}" dt="2024-06-28T13:46:25.825" v="223" actId="478"/>
          <ac:picMkLst>
            <pc:docMk/>
            <pc:sldMk cId="1660005248" sldId="281"/>
            <ac:picMk id="4" creationId="{B29C6258-7697-4B4F-5D04-F3B3EBA5EE16}"/>
          </ac:picMkLst>
        </pc:picChg>
        <pc:picChg chg="add del mod">
          <ac:chgData name="MIRYAM PIROZZI" userId="c41ed8b5-6133-47d2-b13e-8494607cdf67" providerId="ADAL" clId="{9311CF6B-DAD8-467F-83B4-AC7B33C190C2}" dt="2024-06-28T15:04:06.274" v="297" actId="478"/>
          <ac:picMkLst>
            <pc:docMk/>
            <pc:sldMk cId="1660005248" sldId="281"/>
            <ac:picMk id="6" creationId="{A5AED644-0C4D-8193-A107-CCE2CCF8088E}"/>
          </ac:picMkLst>
        </pc:picChg>
        <pc:picChg chg="del">
          <ac:chgData name="MIRYAM PIROZZI" userId="c41ed8b5-6133-47d2-b13e-8494607cdf67" providerId="ADAL" clId="{9311CF6B-DAD8-467F-83B4-AC7B33C190C2}" dt="2024-06-28T13:46:18.307" v="221" actId="478"/>
          <ac:picMkLst>
            <pc:docMk/>
            <pc:sldMk cId="1660005248" sldId="281"/>
            <ac:picMk id="7" creationId="{2EF5EA0C-16B8-2474-1362-9249CC47AB4E}"/>
          </ac:picMkLst>
        </pc:picChg>
        <pc:picChg chg="add mod">
          <ac:chgData name="MIRYAM PIROZZI" userId="c41ed8b5-6133-47d2-b13e-8494607cdf67" providerId="ADAL" clId="{9311CF6B-DAD8-467F-83B4-AC7B33C190C2}" dt="2024-06-28T15:03:48.517" v="296" actId="1076"/>
          <ac:picMkLst>
            <pc:docMk/>
            <pc:sldMk cId="1660005248" sldId="281"/>
            <ac:picMk id="9" creationId="{E567A7EE-0942-7ADD-9B64-5D032C953411}"/>
          </ac:picMkLst>
        </pc:picChg>
        <pc:picChg chg="add del mod">
          <ac:chgData name="MIRYAM PIROZZI" userId="c41ed8b5-6133-47d2-b13e-8494607cdf67" providerId="ADAL" clId="{9311CF6B-DAD8-467F-83B4-AC7B33C190C2}" dt="2024-06-28T15:09:45.722" v="319" actId="478"/>
          <ac:picMkLst>
            <pc:docMk/>
            <pc:sldMk cId="1660005248" sldId="281"/>
            <ac:picMk id="11" creationId="{29A5F793-CDD8-47C9-47BC-D711A76899BF}"/>
          </ac:picMkLst>
        </pc:picChg>
        <pc:picChg chg="add del mod">
          <ac:chgData name="MIRYAM PIROZZI" userId="c41ed8b5-6133-47d2-b13e-8494607cdf67" providerId="ADAL" clId="{9311CF6B-DAD8-467F-83B4-AC7B33C190C2}" dt="2024-06-28T15:55:34.450" v="343" actId="478"/>
          <ac:picMkLst>
            <pc:docMk/>
            <pc:sldMk cId="1660005248" sldId="281"/>
            <ac:picMk id="13" creationId="{F4E49677-E1EA-5B08-B737-F164CE4AD2B7}"/>
          </ac:picMkLst>
        </pc:picChg>
        <pc:picChg chg="add mod">
          <ac:chgData name="MIRYAM PIROZZI" userId="c41ed8b5-6133-47d2-b13e-8494607cdf67" providerId="ADAL" clId="{9311CF6B-DAD8-467F-83B4-AC7B33C190C2}" dt="2024-06-28T15:55:34.797" v="344"/>
          <ac:picMkLst>
            <pc:docMk/>
            <pc:sldMk cId="1660005248" sldId="281"/>
            <ac:picMk id="14" creationId="{D2CE4AAF-C8E5-F975-0808-880F124571BB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34:40.210" v="745" actId="20577"/>
        <pc:sldMkLst>
          <pc:docMk/>
          <pc:sldMk cId="2822578092" sldId="282"/>
        </pc:sldMkLst>
        <pc:spChg chg="mod">
          <ac:chgData name="MIRYAM PIROZZI" userId="c41ed8b5-6133-47d2-b13e-8494607cdf67" providerId="ADAL" clId="{9311CF6B-DAD8-467F-83B4-AC7B33C190C2}" dt="2024-06-28T14:59:45.462" v="289" actId="20577"/>
          <ac:spMkLst>
            <pc:docMk/>
            <pc:sldMk cId="2822578092" sldId="282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6-28T13:51:01.514" v="229" actId="20577"/>
          <ac:spMkLst>
            <pc:docMk/>
            <pc:sldMk cId="2822578092" sldId="282"/>
            <ac:spMk id="92" creationId="{00000000-0000-0000-0000-000000000000}"/>
          </ac:spMkLst>
        </pc:spChg>
        <pc:graphicFrameChg chg="add del mod modGraphic">
          <ac:chgData name="MIRYAM PIROZZI" userId="c41ed8b5-6133-47d2-b13e-8494607cdf67" providerId="ADAL" clId="{9311CF6B-DAD8-467F-83B4-AC7B33C190C2}" dt="2024-07-01T10:33:48.291" v="729" actId="478"/>
          <ac:graphicFrameMkLst>
            <pc:docMk/>
            <pc:sldMk cId="2822578092" sldId="282"/>
            <ac:graphicFrameMk id="3" creationId="{BE47C792-643A-0601-CE08-4070BD9D2C61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34:40.210" v="745" actId="20577"/>
          <ac:graphicFrameMkLst>
            <pc:docMk/>
            <pc:sldMk cId="2822578092" sldId="282"/>
            <ac:graphicFrameMk id="4" creationId="{1761FF2E-9FA2-DAA2-8830-54C8766BE7B0}"/>
          </ac:graphicFrameMkLst>
        </pc:graphicFrameChg>
        <pc:graphicFrameChg chg="add mod">
          <ac:chgData name="MIRYAM PIROZZI" userId="c41ed8b5-6133-47d2-b13e-8494607cdf67" providerId="ADAL" clId="{9311CF6B-DAD8-467F-83B4-AC7B33C190C2}" dt="2024-07-01T10:33:48.693" v="730"/>
          <ac:graphicFrameMkLst>
            <pc:docMk/>
            <pc:sldMk cId="2822578092" sldId="282"/>
            <ac:graphicFrameMk id="5" creationId="{269275B3-16E4-1F20-6567-17FE8E1BD43F}"/>
          </ac:graphicFrameMkLst>
        </pc:graphicFrameChg>
        <pc:picChg chg="add del mod">
          <ac:chgData name="MIRYAM PIROZZI" userId="c41ed8b5-6133-47d2-b13e-8494607cdf67" providerId="ADAL" clId="{9311CF6B-DAD8-467F-83B4-AC7B33C190C2}" dt="2024-06-28T15:07:38.896" v="308" actId="478"/>
          <ac:picMkLst>
            <pc:docMk/>
            <pc:sldMk cId="2822578092" sldId="282"/>
            <ac:picMk id="3" creationId="{4E815AA4-F6DA-759A-F883-B7E18A4207B5}"/>
          </ac:picMkLst>
        </pc:picChg>
        <pc:picChg chg="add del mod">
          <ac:chgData name="MIRYAM PIROZZI" userId="c41ed8b5-6133-47d2-b13e-8494607cdf67" providerId="ADAL" clId="{9311CF6B-DAD8-467F-83B4-AC7B33C190C2}" dt="2024-06-28T15:07:48.076" v="311" actId="478"/>
          <ac:picMkLst>
            <pc:docMk/>
            <pc:sldMk cId="2822578092" sldId="282"/>
            <ac:picMk id="5" creationId="{F17F9FC3-94E9-5057-090D-15FC691932FF}"/>
          </ac:picMkLst>
        </pc:picChg>
        <pc:picChg chg="del mod modCrop">
          <ac:chgData name="MIRYAM PIROZZI" userId="c41ed8b5-6133-47d2-b13e-8494607cdf67" providerId="ADAL" clId="{9311CF6B-DAD8-467F-83B4-AC7B33C190C2}" dt="2024-06-28T13:52:01.908" v="237" actId="478"/>
          <ac:picMkLst>
            <pc:docMk/>
            <pc:sldMk cId="2822578092" sldId="282"/>
            <ac:picMk id="6" creationId="{F5340CF6-04F7-0B4E-A4A1-81ADE2ACECCA}"/>
          </ac:picMkLst>
        </pc:picChg>
        <pc:picChg chg="add del mod">
          <ac:chgData name="MIRYAM PIROZZI" userId="c41ed8b5-6133-47d2-b13e-8494607cdf67" providerId="ADAL" clId="{9311CF6B-DAD8-467F-83B4-AC7B33C190C2}" dt="2024-06-28T15:07:39.553" v="309" actId="478"/>
          <ac:picMkLst>
            <pc:docMk/>
            <pc:sldMk cId="2822578092" sldId="282"/>
            <ac:picMk id="7" creationId="{DFE53DF3-B7C3-50BE-031F-04F86E69BCB7}"/>
          </ac:picMkLst>
        </pc:picChg>
        <pc:picChg chg="del mod modCrop">
          <ac:chgData name="MIRYAM PIROZZI" userId="c41ed8b5-6133-47d2-b13e-8494607cdf67" providerId="ADAL" clId="{9311CF6B-DAD8-467F-83B4-AC7B33C190C2}" dt="2024-06-28T13:52:02.666" v="238" actId="478"/>
          <ac:picMkLst>
            <pc:docMk/>
            <pc:sldMk cId="2822578092" sldId="282"/>
            <ac:picMk id="8" creationId="{A5EB8176-5963-EDDE-9A38-5E3C34993F95}"/>
          </ac:picMkLst>
        </pc:picChg>
        <pc:picChg chg="add del mod">
          <ac:chgData name="MIRYAM PIROZZI" userId="c41ed8b5-6133-47d2-b13e-8494607cdf67" providerId="ADAL" clId="{9311CF6B-DAD8-467F-83B4-AC7B33C190C2}" dt="2024-06-28T15:10:04.564" v="325" actId="478"/>
          <ac:picMkLst>
            <pc:docMk/>
            <pc:sldMk cId="2822578092" sldId="282"/>
            <ac:picMk id="9" creationId="{6C542478-F46B-4FB3-BD91-BFF2A8FF5629}"/>
          </ac:picMkLst>
        </pc:picChg>
        <pc:picChg chg="add del mod">
          <ac:chgData name="MIRYAM PIROZZI" userId="c41ed8b5-6133-47d2-b13e-8494607cdf67" providerId="ADAL" clId="{9311CF6B-DAD8-467F-83B4-AC7B33C190C2}" dt="2024-06-28T15:10:07.313" v="327" actId="478"/>
          <ac:picMkLst>
            <pc:docMk/>
            <pc:sldMk cId="2822578092" sldId="282"/>
            <ac:picMk id="11" creationId="{525497AE-EF01-CEF9-741A-80556AEF47BC}"/>
          </ac:picMkLst>
        </pc:picChg>
        <pc:picChg chg="add del mod">
          <ac:chgData name="MIRYAM PIROZZI" userId="c41ed8b5-6133-47d2-b13e-8494607cdf67" providerId="ADAL" clId="{9311CF6B-DAD8-467F-83B4-AC7B33C190C2}" dt="2024-06-28T15:54:53.954" v="334" actId="478"/>
          <ac:picMkLst>
            <pc:docMk/>
            <pc:sldMk cId="2822578092" sldId="282"/>
            <ac:picMk id="12" creationId="{1FACE512-284B-AA12-C233-C42921C889E3}"/>
          </ac:picMkLst>
        </pc:picChg>
        <pc:picChg chg="add mod">
          <ac:chgData name="MIRYAM PIROZZI" userId="c41ed8b5-6133-47d2-b13e-8494607cdf67" providerId="ADAL" clId="{9311CF6B-DAD8-467F-83B4-AC7B33C190C2}" dt="2024-06-28T15:10:30.605" v="333" actId="1076"/>
          <ac:picMkLst>
            <pc:docMk/>
            <pc:sldMk cId="2822578092" sldId="282"/>
            <ac:picMk id="14" creationId="{2B060D24-AAE9-768B-BB8F-FFCAC3D282B6}"/>
          </ac:picMkLst>
        </pc:picChg>
        <pc:picChg chg="add del mod">
          <ac:chgData name="MIRYAM PIROZZI" userId="c41ed8b5-6133-47d2-b13e-8494607cdf67" providerId="ADAL" clId="{9311CF6B-DAD8-467F-83B4-AC7B33C190C2}" dt="2024-06-28T15:55:31.239" v="342" actId="478"/>
          <ac:picMkLst>
            <pc:docMk/>
            <pc:sldMk cId="2822578092" sldId="282"/>
            <ac:picMk id="16" creationId="{19493B97-06E2-53A8-BF82-C81AB2E3FAE2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25:01.936" v="647" actId="478"/>
        <pc:sldMkLst>
          <pc:docMk/>
          <pc:sldMk cId="2218441381" sldId="283"/>
        </pc:sldMkLst>
        <pc:spChg chg="mod">
          <ac:chgData name="MIRYAM PIROZZI" userId="c41ed8b5-6133-47d2-b13e-8494607cdf67" providerId="ADAL" clId="{9311CF6B-DAD8-467F-83B4-AC7B33C190C2}" dt="2024-07-01T09:03:26.232" v="350" actId="20577"/>
          <ac:spMkLst>
            <pc:docMk/>
            <pc:sldMk cId="2218441381" sldId="283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6-28T14:29:10.377" v="256" actId="20577"/>
          <ac:spMkLst>
            <pc:docMk/>
            <pc:sldMk cId="2218441381" sldId="283"/>
            <ac:spMk id="92" creationId="{00000000-0000-0000-0000-000000000000}"/>
          </ac:spMkLst>
        </pc:spChg>
        <pc:graphicFrameChg chg="add del mod">
          <ac:chgData name="MIRYAM PIROZZI" userId="c41ed8b5-6133-47d2-b13e-8494607cdf67" providerId="ADAL" clId="{9311CF6B-DAD8-467F-83B4-AC7B33C190C2}" dt="2024-07-01T10:25:01.936" v="647" actId="478"/>
          <ac:graphicFrameMkLst>
            <pc:docMk/>
            <pc:sldMk cId="2218441381" sldId="283"/>
            <ac:graphicFrameMk id="10" creationId="{701BDFE1-50D7-D2DA-E5EF-DACBC6FC252F}"/>
          </ac:graphicFrameMkLst>
        </pc:graphicFrameChg>
        <pc:picChg chg="del">
          <ac:chgData name="MIRYAM PIROZZI" userId="c41ed8b5-6133-47d2-b13e-8494607cdf67" providerId="ADAL" clId="{9311CF6B-DAD8-467F-83B4-AC7B33C190C2}" dt="2024-06-28T14:29:01.369" v="252" actId="478"/>
          <ac:picMkLst>
            <pc:docMk/>
            <pc:sldMk cId="2218441381" sldId="283"/>
            <ac:picMk id="3" creationId="{7D79EBA6-6ADD-545D-31A3-A6C8A901B673}"/>
          </ac:picMkLst>
        </pc:picChg>
        <pc:picChg chg="add del mod">
          <ac:chgData name="MIRYAM PIROZZI" userId="c41ed8b5-6133-47d2-b13e-8494607cdf67" providerId="ADAL" clId="{9311CF6B-DAD8-467F-83B4-AC7B33C190C2}" dt="2024-07-01T09:10:08.453" v="359" actId="478"/>
          <ac:picMkLst>
            <pc:docMk/>
            <pc:sldMk cId="2218441381" sldId="283"/>
            <ac:picMk id="3" creationId="{B8728346-3A63-B86F-8DC0-F9A42BCD5514}"/>
          </ac:picMkLst>
        </pc:picChg>
        <pc:picChg chg="add del mod">
          <ac:chgData name="MIRYAM PIROZZI" userId="c41ed8b5-6133-47d2-b13e-8494607cdf67" providerId="ADAL" clId="{9311CF6B-DAD8-467F-83B4-AC7B33C190C2}" dt="2024-07-01T09:09:40.340" v="352" actId="478"/>
          <ac:picMkLst>
            <pc:docMk/>
            <pc:sldMk cId="2218441381" sldId="283"/>
            <ac:picMk id="4" creationId="{D3F573E1-95AF-AB82-5113-47BC33376B0B}"/>
          </ac:picMkLst>
        </pc:picChg>
        <pc:picChg chg="add del mod">
          <ac:chgData name="MIRYAM PIROZZI" userId="c41ed8b5-6133-47d2-b13e-8494607cdf67" providerId="ADAL" clId="{9311CF6B-DAD8-467F-83B4-AC7B33C190C2}" dt="2024-07-01T10:10:22.024" v="564" actId="478"/>
          <ac:picMkLst>
            <pc:docMk/>
            <pc:sldMk cId="2218441381" sldId="283"/>
            <ac:picMk id="6" creationId="{08F0F7BD-338E-CCF0-6811-3085BDEEC27D}"/>
          </ac:picMkLst>
        </pc:picChg>
        <pc:picChg chg="del">
          <ac:chgData name="MIRYAM PIROZZI" userId="c41ed8b5-6133-47d2-b13e-8494607cdf67" providerId="ADAL" clId="{9311CF6B-DAD8-467F-83B4-AC7B33C190C2}" dt="2024-06-28T14:28:44.069" v="251" actId="478"/>
          <ac:picMkLst>
            <pc:docMk/>
            <pc:sldMk cId="2218441381" sldId="283"/>
            <ac:picMk id="6" creationId="{5DC083FA-BD8F-6ED8-DC53-778178D8BFFB}"/>
          </ac:picMkLst>
        </pc:picChg>
        <pc:picChg chg="add mod">
          <ac:chgData name="MIRYAM PIROZZI" userId="c41ed8b5-6133-47d2-b13e-8494607cdf67" providerId="ADAL" clId="{9311CF6B-DAD8-467F-83B4-AC7B33C190C2}" dt="2024-07-01T10:05:30.839" v="552" actId="1076"/>
          <ac:picMkLst>
            <pc:docMk/>
            <pc:sldMk cId="2218441381" sldId="283"/>
            <ac:picMk id="8" creationId="{7C191F9B-AD2A-D41F-6BA8-69DA6979B06F}"/>
          </ac:picMkLst>
        </pc:picChg>
        <pc:picChg chg="add mod">
          <ac:chgData name="MIRYAM PIROZZI" userId="c41ed8b5-6133-47d2-b13e-8494607cdf67" providerId="ADAL" clId="{9311CF6B-DAD8-467F-83B4-AC7B33C190C2}" dt="2024-07-01T10:10:22.904" v="565"/>
          <ac:picMkLst>
            <pc:docMk/>
            <pc:sldMk cId="2218441381" sldId="283"/>
            <ac:picMk id="9" creationId="{7342164A-B703-E175-EC7E-528B5FD105BF}"/>
          </ac:picMkLst>
        </pc:picChg>
      </pc:sldChg>
      <pc:sldChg chg="addSp delSp modSp mod">
        <pc:chgData name="MIRYAM PIROZZI" userId="c41ed8b5-6133-47d2-b13e-8494607cdf67" providerId="ADAL" clId="{9311CF6B-DAD8-467F-83B4-AC7B33C190C2}" dt="2024-06-28T09:34:22.340" v="16" actId="1076"/>
        <pc:sldMkLst>
          <pc:docMk/>
          <pc:sldMk cId="3046032276" sldId="284"/>
        </pc:sldMkLst>
        <pc:picChg chg="del">
          <ac:chgData name="MIRYAM PIROZZI" userId="c41ed8b5-6133-47d2-b13e-8494607cdf67" providerId="ADAL" clId="{9311CF6B-DAD8-467F-83B4-AC7B33C190C2}" dt="2024-06-28T09:34:01.108" v="10" actId="478"/>
          <ac:picMkLst>
            <pc:docMk/>
            <pc:sldMk cId="3046032276" sldId="284"/>
            <ac:picMk id="4" creationId="{FDD6FF79-996F-389A-5769-4B2F5E540E7D}"/>
          </ac:picMkLst>
        </pc:picChg>
        <pc:picChg chg="add mod">
          <ac:chgData name="MIRYAM PIROZZI" userId="c41ed8b5-6133-47d2-b13e-8494607cdf67" providerId="ADAL" clId="{9311CF6B-DAD8-467F-83B4-AC7B33C190C2}" dt="2024-06-28T09:34:22.340" v="16" actId="1076"/>
          <ac:picMkLst>
            <pc:docMk/>
            <pc:sldMk cId="3046032276" sldId="284"/>
            <ac:picMk id="5" creationId="{F311BCE3-DCB5-F12C-D102-4F3B68E06592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44:21.392" v="810" actId="20577"/>
        <pc:sldMkLst>
          <pc:docMk/>
          <pc:sldMk cId="3223887998" sldId="285"/>
        </pc:sldMkLst>
        <pc:spChg chg="mod">
          <ac:chgData name="MIRYAM PIROZZI" userId="c41ed8b5-6133-47d2-b13e-8494607cdf67" providerId="ADAL" clId="{9311CF6B-DAD8-467F-83B4-AC7B33C190C2}" dt="2024-07-01T09:19:25.016" v="411"/>
          <ac:spMkLst>
            <pc:docMk/>
            <pc:sldMk cId="3223887998" sldId="285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7-01T09:19:28.599" v="412" actId="20577"/>
          <ac:spMkLst>
            <pc:docMk/>
            <pc:sldMk cId="3223887998" sldId="285"/>
            <ac:spMk id="92" creationId="{00000000-0000-0000-0000-000000000000}"/>
          </ac:spMkLst>
        </pc:spChg>
        <pc:graphicFrameChg chg="add mod modGraphic">
          <ac:chgData name="MIRYAM PIROZZI" userId="c41ed8b5-6133-47d2-b13e-8494607cdf67" providerId="ADAL" clId="{9311CF6B-DAD8-467F-83B4-AC7B33C190C2}" dt="2024-07-01T10:27:26.292" v="666" actId="20577"/>
          <ac:graphicFrameMkLst>
            <pc:docMk/>
            <pc:sldMk cId="3223887998" sldId="285"/>
            <ac:graphicFrameMk id="11" creationId="{0DFC4131-B2FD-C7FD-C0B7-2F8FBD4A9D4A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44:21.392" v="810" actId="20577"/>
          <ac:graphicFrameMkLst>
            <pc:docMk/>
            <pc:sldMk cId="3223887998" sldId="285"/>
            <ac:graphicFrameMk id="12" creationId="{450FF6B7-6FB9-5DDA-34D2-AA731B387900}"/>
          </ac:graphicFrameMkLst>
        </pc:graphicFrameChg>
        <pc:picChg chg="add del mod">
          <ac:chgData name="MIRYAM PIROZZI" userId="c41ed8b5-6133-47d2-b13e-8494607cdf67" providerId="ADAL" clId="{9311CF6B-DAD8-467F-83B4-AC7B33C190C2}" dt="2024-07-01T09:36:43.978" v="450" actId="478"/>
          <ac:picMkLst>
            <pc:docMk/>
            <pc:sldMk cId="3223887998" sldId="285"/>
            <ac:picMk id="3" creationId="{6ED70766-1FD8-B6C7-7522-D9E94A3311C9}"/>
          </ac:picMkLst>
        </pc:picChg>
        <pc:picChg chg="add mod">
          <ac:chgData name="MIRYAM PIROZZI" userId="c41ed8b5-6133-47d2-b13e-8494607cdf67" providerId="ADAL" clId="{9311CF6B-DAD8-467F-83B4-AC7B33C190C2}" dt="2024-07-01T09:36:36.598" v="449" actId="1076"/>
          <ac:picMkLst>
            <pc:docMk/>
            <pc:sldMk cId="3223887998" sldId="285"/>
            <ac:picMk id="5" creationId="{D52BF83E-0E2E-E89C-E984-325BB9FEBB5D}"/>
          </ac:picMkLst>
        </pc:picChg>
        <pc:picChg chg="add del mod">
          <ac:chgData name="MIRYAM PIROZZI" userId="c41ed8b5-6133-47d2-b13e-8494607cdf67" providerId="ADAL" clId="{9311CF6B-DAD8-467F-83B4-AC7B33C190C2}" dt="2024-07-01T09:50:12.575" v="524" actId="478"/>
          <ac:picMkLst>
            <pc:docMk/>
            <pc:sldMk cId="3223887998" sldId="285"/>
            <ac:picMk id="7" creationId="{A3400A19-6D45-4AB4-7D24-E95A4ABA67F6}"/>
          </ac:picMkLst>
        </pc:picChg>
        <pc:picChg chg="del">
          <ac:chgData name="MIRYAM PIROZZI" userId="c41ed8b5-6133-47d2-b13e-8494607cdf67" providerId="ADAL" clId="{9311CF6B-DAD8-467F-83B4-AC7B33C190C2}" dt="2024-07-01T09:21:44.456" v="437" actId="478"/>
          <ac:picMkLst>
            <pc:docMk/>
            <pc:sldMk cId="3223887998" sldId="285"/>
            <ac:picMk id="8" creationId="{7DA51C76-5C99-C401-2176-00243568F306}"/>
          </ac:picMkLst>
        </pc:picChg>
        <pc:picChg chg="add mod">
          <ac:chgData name="MIRYAM PIROZZI" userId="c41ed8b5-6133-47d2-b13e-8494607cdf67" providerId="ADAL" clId="{9311CF6B-DAD8-467F-83B4-AC7B33C190C2}" dt="2024-07-01T09:50:13.048" v="525"/>
          <ac:picMkLst>
            <pc:docMk/>
            <pc:sldMk cId="3223887998" sldId="285"/>
            <ac:picMk id="9" creationId="{32D975C2-46A7-FBC5-6BC5-B15118E76921}"/>
          </ac:picMkLst>
        </pc:picChg>
        <pc:picChg chg="del">
          <ac:chgData name="MIRYAM PIROZZI" userId="c41ed8b5-6133-47d2-b13e-8494607cdf67" providerId="ADAL" clId="{9311CF6B-DAD8-467F-83B4-AC7B33C190C2}" dt="2024-07-01T09:21:44.988" v="438" actId="478"/>
          <ac:picMkLst>
            <pc:docMk/>
            <pc:sldMk cId="3223887998" sldId="285"/>
            <ac:picMk id="10" creationId="{ED8F314A-4C5B-0871-E7AF-547791CFF890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45:23.649" v="818" actId="20577"/>
        <pc:sldMkLst>
          <pc:docMk/>
          <pc:sldMk cId="1943289063" sldId="286"/>
        </pc:sldMkLst>
        <pc:spChg chg="mod">
          <ac:chgData name="MIRYAM PIROZZI" userId="c41ed8b5-6133-47d2-b13e-8494607cdf67" providerId="ADAL" clId="{9311CF6B-DAD8-467F-83B4-AC7B33C190C2}" dt="2024-07-01T09:19:44.325" v="414"/>
          <ac:spMkLst>
            <pc:docMk/>
            <pc:sldMk cId="1943289063" sldId="286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7-01T09:19:34.078" v="413" actId="20577"/>
          <ac:spMkLst>
            <pc:docMk/>
            <pc:sldMk cId="1943289063" sldId="286"/>
            <ac:spMk id="92" creationId="{00000000-0000-0000-0000-000000000000}"/>
          </ac:spMkLst>
        </pc:spChg>
        <pc:graphicFrameChg chg="add del mod">
          <ac:chgData name="MIRYAM PIROZZI" userId="c41ed8b5-6133-47d2-b13e-8494607cdf67" providerId="ADAL" clId="{9311CF6B-DAD8-467F-83B4-AC7B33C190C2}" dt="2024-07-01T10:44:30.295" v="811" actId="478"/>
          <ac:graphicFrameMkLst>
            <pc:docMk/>
            <pc:sldMk cId="1943289063" sldId="286"/>
            <ac:graphicFrameMk id="10" creationId="{1C0494E4-83B2-0FF7-CA5D-3BE0248A632E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45:23.649" v="818" actId="20577"/>
          <ac:graphicFrameMkLst>
            <pc:docMk/>
            <pc:sldMk cId="1943289063" sldId="286"/>
            <ac:graphicFrameMk id="11" creationId="{69DC5B7E-C616-EABD-61DB-B447EE5157CD}"/>
          </ac:graphicFrameMkLst>
        </pc:graphicFrameChg>
        <pc:graphicFrameChg chg="add mod">
          <ac:chgData name="MIRYAM PIROZZI" userId="c41ed8b5-6133-47d2-b13e-8494607cdf67" providerId="ADAL" clId="{9311CF6B-DAD8-467F-83B4-AC7B33C190C2}" dt="2024-07-01T10:44:30.715" v="812"/>
          <ac:graphicFrameMkLst>
            <pc:docMk/>
            <pc:sldMk cId="1943289063" sldId="286"/>
            <ac:graphicFrameMk id="12" creationId="{63EC8B13-C77B-920D-65C6-350F243E8AD7}"/>
          </ac:graphicFrameMkLst>
        </pc:graphicFrameChg>
        <pc:picChg chg="add del mod">
          <ac:chgData name="MIRYAM PIROZZI" userId="c41ed8b5-6133-47d2-b13e-8494607cdf67" providerId="ADAL" clId="{9311CF6B-DAD8-467F-83B4-AC7B33C190C2}" dt="2024-07-01T09:49:47.276" v="518" actId="478"/>
          <ac:picMkLst>
            <pc:docMk/>
            <pc:sldMk cId="1943289063" sldId="286"/>
            <ac:picMk id="3" creationId="{163D7E11-A432-CDE6-78E6-605C8A36FE07}"/>
          </ac:picMkLst>
        </pc:picChg>
        <pc:picChg chg="add mod">
          <ac:chgData name="MIRYAM PIROZZI" userId="c41ed8b5-6133-47d2-b13e-8494607cdf67" providerId="ADAL" clId="{9311CF6B-DAD8-467F-83B4-AC7B33C190C2}" dt="2024-07-01T09:37:40.573" v="461" actId="1076"/>
          <ac:picMkLst>
            <pc:docMk/>
            <pc:sldMk cId="1943289063" sldId="286"/>
            <ac:picMk id="5" creationId="{8807484E-BC64-7B43-F892-B5C004C033F3}"/>
          </ac:picMkLst>
        </pc:picChg>
        <pc:picChg chg="del">
          <ac:chgData name="MIRYAM PIROZZI" userId="c41ed8b5-6133-47d2-b13e-8494607cdf67" providerId="ADAL" clId="{9311CF6B-DAD8-467F-83B4-AC7B33C190C2}" dt="2024-07-01T09:21:41.891" v="435" actId="478"/>
          <ac:picMkLst>
            <pc:docMk/>
            <pc:sldMk cId="1943289063" sldId="286"/>
            <ac:picMk id="6" creationId="{5556A953-9657-55C5-6B42-C8FE194FB650}"/>
          </ac:picMkLst>
        </pc:picChg>
        <pc:picChg chg="del">
          <ac:chgData name="MIRYAM PIROZZI" userId="c41ed8b5-6133-47d2-b13e-8494607cdf67" providerId="ADAL" clId="{9311CF6B-DAD8-467F-83B4-AC7B33C190C2}" dt="2024-07-01T09:21:42.597" v="436" actId="478"/>
          <ac:picMkLst>
            <pc:docMk/>
            <pc:sldMk cId="1943289063" sldId="286"/>
            <ac:picMk id="8" creationId="{2A995F90-4B27-7C7A-3BE2-0CA72B1A6FAD}"/>
          </ac:picMkLst>
        </pc:picChg>
        <pc:picChg chg="add mod">
          <ac:chgData name="MIRYAM PIROZZI" userId="c41ed8b5-6133-47d2-b13e-8494607cdf67" providerId="ADAL" clId="{9311CF6B-DAD8-467F-83B4-AC7B33C190C2}" dt="2024-07-01T09:50:04.201" v="523" actId="1076"/>
          <ac:picMkLst>
            <pc:docMk/>
            <pc:sldMk cId="1943289063" sldId="286"/>
            <ac:picMk id="9" creationId="{38F57BE4-C293-7335-DA94-74E8F74B46E2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42:27.303" v="792" actId="20577"/>
        <pc:sldMkLst>
          <pc:docMk/>
          <pc:sldMk cId="3026069738" sldId="287"/>
        </pc:sldMkLst>
        <pc:spChg chg="mod">
          <ac:chgData name="MIRYAM PIROZZI" userId="c41ed8b5-6133-47d2-b13e-8494607cdf67" providerId="ADAL" clId="{9311CF6B-DAD8-467F-83B4-AC7B33C190C2}" dt="2024-07-01T09:20:00.252" v="416"/>
          <ac:spMkLst>
            <pc:docMk/>
            <pc:sldMk cId="3026069738" sldId="287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7-01T09:19:49.798" v="415" actId="20577"/>
          <ac:spMkLst>
            <pc:docMk/>
            <pc:sldMk cId="3026069738" sldId="287"/>
            <ac:spMk id="92" creationId="{00000000-0000-0000-0000-000000000000}"/>
          </ac:spMkLst>
        </pc:spChg>
        <pc:graphicFrameChg chg="add mod modGraphic">
          <ac:chgData name="MIRYAM PIROZZI" userId="c41ed8b5-6133-47d2-b13e-8494607cdf67" providerId="ADAL" clId="{9311CF6B-DAD8-467F-83B4-AC7B33C190C2}" dt="2024-07-01T10:26:36.690" v="658" actId="20577"/>
          <ac:graphicFrameMkLst>
            <pc:docMk/>
            <pc:sldMk cId="3026069738" sldId="287"/>
            <ac:graphicFrameMk id="11" creationId="{A38B6865-9FDE-9093-206C-E5C315578A45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42:27.303" v="792" actId="20577"/>
          <ac:graphicFrameMkLst>
            <pc:docMk/>
            <pc:sldMk cId="3026069738" sldId="287"/>
            <ac:graphicFrameMk id="12" creationId="{89E2C39D-4330-72B3-BAA6-358DA8C9F2CF}"/>
          </ac:graphicFrameMkLst>
        </pc:graphicFrameChg>
        <pc:picChg chg="add del mod">
          <ac:chgData name="MIRYAM PIROZZI" userId="c41ed8b5-6133-47d2-b13e-8494607cdf67" providerId="ADAL" clId="{9311CF6B-DAD8-467F-83B4-AC7B33C190C2}" dt="2024-07-01T09:39:06.472" v="468" actId="478"/>
          <ac:picMkLst>
            <pc:docMk/>
            <pc:sldMk cId="3026069738" sldId="287"/>
            <ac:picMk id="3" creationId="{A5010000-FFA6-028E-3E1C-D52C49CC6334}"/>
          </ac:picMkLst>
        </pc:picChg>
        <pc:picChg chg="del">
          <ac:chgData name="MIRYAM PIROZZI" userId="c41ed8b5-6133-47d2-b13e-8494607cdf67" providerId="ADAL" clId="{9311CF6B-DAD8-467F-83B4-AC7B33C190C2}" dt="2024-07-01T09:21:29.792" v="433" actId="478"/>
          <ac:picMkLst>
            <pc:docMk/>
            <pc:sldMk cId="3026069738" sldId="287"/>
            <ac:picMk id="5" creationId="{7FE712F2-BAD0-616C-A3AD-BADC25B3DA05}"/>
          </ac:picMkLst>
        </pc:picChg>
        <pc:picChg chg="add mod">
          <ac:chgData name="MIRYAM PIROZZI" userId="c41ed8b5-6133-47d2-b13e-8494607cdf67" providerId="ADAL" clId="{9311CF6B-DAD8-467F-83B4-AC7B33C190C2}" dt="2024-07-01T09:38:57.599" v="467" actId="1076"/>
          <ac:picMkLst>
            <pc:docMk/>
            <pc:sldMk cId="3026069738" sldId="287"/>
            <ac:picMk id="6" creationId="{6AA5AE8B-56F2-D3A4-A905-423605773716}"/>
          </ac:picMkLst>
        </pc:picChg>
        <pc:picChg chg="del">
          <ac:chgData name="MIRYAM PIROZZI" userId="c41ed8b5-6133-47d2-b13e-8494607cdf67" providerId="ADAL" clId="{9311CF6B-DAD8-467F-83B4-AC7B33C190C2}" dt="2024-07-01T09:21:30.401" v="434" actId="478"/>
          <ac:picMkLst>
            <pc:docMk/>
            <pc:sldMk cId="3026069738" sldId="287"/>
            <ac:picMk id="7" creationId="{D669BF7F-3A01-C623-4FEF-04CE57984D32}"/>
          </ac:picMkLst>
        </pc:picChg>
        <pc:picChg chg="add del mod">
          <ac:chgData name="MIRYAM PIROZZI" userId="c41ed8b5-6133-47d2-b13e-8494607cdf67" providerId="ADAL" clId="{9311CF6B-DAD8-467F-83B4-AC7B33C190C2}" dt="2024-07-01T09:53:21.468" v="532" actId="478"/>
          <ac:picMkLst>
            <pc:docMk/>
            <pc:sldMk cId="3026069738" sldId="287"/>
            <ac:picMk id="9" creationId="{437CEB27-7A0D-7AA6-BEEE-14E114756399}"/>
          </ac:picMkLst>
        </pc:picChg>
        <pc:picChg chg="add mod">
          <ac:chgData name="MIRYAM PIROZZI" userId="c41ed8b5-6133-47d2-b13e-8494607cdf67" providerId="ADAL" clId="{9311CF6B-DAD8-467F-83B4-AC7B33C190C2}" dt="2024-07-01T09:53:21.816" v="533"/>
          <ac:picMkLst>
            <pc:docMk/>
            <pc:sldMk cId="3026069738" sldId="287"/>
            <ac:picMk id="10" creationId="{89780E29-C431-F034-5CBB-A370AD0E1969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43:32.060" v="802" actId="20577"/>
        <pc:sldMkLst>
          <pc:docMk/>
          <pc:sldMk cId="1001604353" sldId="288"/>
        </pc:sldMkLst>
        <pc:spChg chg="mod">
          <ac:chgData name="MIRYAM PIROZZI" userId="c41ed8b5-6133-47d2-b13e-8494607cdf67" providerId="ADAL" clId="{9311CF6B-DAD8-467F-83B4-AC7B33C190C2}" dt="2024-07-01T09:20:20.677" v="418"/>
          <ac:spMkLst>
            <pc:docMk/>
            <pc:sldMk cId="1001604353" sldId="288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7-01T09:20:07.897" v="417" actId="20577"/>
          <ac:spMkLst>
            <pc:docMk/>
            <pc:sldMk cId="1001604353" sldId="288"/>
            <ac:spMk id="92" creationId="{00000000-0000-0000-0000-000000000000}"/>
          </ac:spMkLst>
        </pc:spChg>
        <pc:graphicFrameChg chg="add del mod">
          <ac:chgData name="MIRYAM PIROZZI" userId="c41ed8b5-6133-47d2-b13e-8494607cdf67" providerId="ADAL" clId="{9311CF6B-DAD8-467F-83B4-AC7B33C190C2}" dt="2024-07-01T10:42:36.430" v="793" actId="478"/>
          <ac:graphicFrameMkLst>
            <pc:docMk/>
            <pc:sldMk cId="1001604353" sldId="288"/>
            <ac:graphicFrameMk id="10" creationId="{696DF2DA-46EF-1FD8-DA83-726C7AED49E6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43:32.060" v="802" actId="20577"/>
          <ac:graphicFrameMkLst>
            <pc:docMk/>
            <pc:sldMk cId="1001604353" sldId="288"/>
            <ac:graphicFrameMk id="11" creationId="{957FEC4F-EE75-7952-E1DD-1128F5E77AC5}"/>
          </ac:graphicFrameMkLst>
        </pc:graphicFrameChg>
        <pc:graphicFrameChg chg="add mod">
          <ac:chgData name="MIRYAM PIROZZI" userId="c41ed8b5-6133-47d2-b13e-8494607cdf67" providerId="ADAL" clId="{9311CF6B-DAD8-467F-83B4-AC7B33C190C2}" dt="2024-07-01T10:42:36.915" v="794"/>
          <ac:graphicFrameMkLst>
            <pc:docMk/>
            <pc:sldMk cId="1001604353" sldId="288"/>
            <ac:graphicFrameMk id="12" creationId="{D99100A1-9F04-8C47-866C-BC6EC5D183B8}"/>
          </ac:graphicFrameMkLst>
        </pc:graphicFrameChg>
        <pc:picChg chg="add del mod">
          <ac:chgData name="MIRYAM PIROZZI" userId="c41ed8b5-6133-47d2-b13e-8494607cdf67" providerId="ADAL" clId="{9311CF6B-DAD8-467F-83B4-AC7B33C190C2}" dt="2024-07-01T09:52:55.747" v="526" actId="478"/>
          <ac:picMkLst>
            <pc:docMk/>
            <pc:sldMk cId="1001604353" sldId="288"/>
            <ac:picMk id="3" creationId="{5A61FDC1-8097-16FC-DC84-E9C936E299EF}"/>
          </ac:picMkLst>
        </pc:picChg>
        <pc:picChg chg="add mod">
          <ac:chgData name="MIRYAM PIROZZI" userId="c41ed8b5-6133-47d2-b13e-8494607cdf67" providerId="ADAL" clId="{9311CF6B-DAD8-467F-83B4-AC7B33C190C2}" dt="2024-07-01T09:39:53.097" v="479" actId="1076"/>
          <ac:picMkLst>
            <pc:docMk/>
            <pc:sldMk cId="1001604353" sldId="288"/>
            <ac:picMk id="5" creationId="{BEF40052-D578-6744-E31D-6D8BD30F37C7}"/>
          </ac:picMkLst>
        </pc:picChg>
        <pc:picChg chg="del">
          <ac:chgData name="MIRYAM PIROZZI" userId="c41ed8b5-6133-47d2-b13e-8494607cdf67" providerId="ADAL" clId="{9311CF6B-DAD8-467F-83B4-AC7B33C190C2}" dt="2024-07-01T09:21:27.641" v="431" actId="478"/>
          <ac:picMkLst>
            <pc:docMk/>
            <pc:sldMk cId="1001604353" sldId="288"/>
            <ac:picMk id="7" creationId="{A3AB66BC-F702-FB32-C075-198B8351A60A}"/>
          </ac:picMkLst>
        </pc:picChg>
        <pc:picChg chg="add mod">
          <ac:chgData name="MIRYAM PIROZZI" userId="c41ed8b5-6133-47d2-b13e-8494607cdf67" providerId="ADAL" clId="{9311CF6B-DAD8-467F-83B4-AC7B33C190C2}" dt="2024-07-01T09:53:08.853" v="531" actId="1076"/>
          <ac:picMkLst>
            <pc:docMk/>
            <pc:sldMk cId="1001604353" sldId="288"/>
            <ac:picMk id="8" creationId="{AA895C1C-E154-06E7-33FD-0B11523CA942}"/>
          </ac:picMkLst>
        </pc:picChg>
        <pc:picChg chg="del">
          <ac:chgData name="MIRYAM PIROZZI" userId="c41ed8b5-6133-47d2-b13e-8494607cdf67" providerId="ADAL" clId="{9311CF6B-DAD8-467F-83B4-AC7B33C190C2}" dt="2024-07-01T09:21:28.216" v="432" actId="478"/>
          <ac:picMkLst>
            <pc:docMk/>
            <pc:sldMk cId="1001604353" sldId="288"/>
            <ac:picMk id="9" creationId="{B3062489-47C1-A98A-DC84-6ADF18E6C956}"/>
          </ac:picMkLst>
        </pc:picChg>
      </pc:sldChg>
      <pc:sldChg chg="del">
        <pc:chgData name="MIRYAM PIROZZI" userId="c41ed8b5-6133-47d2-b13e-8494607cdf67" providerId="ADAL" clId="{9311CF6B-DAD8-467F-83B4-AC7B33C190C2}" dt="2024-07-01T12:46:34.161" v="819" actId="47"/>
        <pc:sldMkLst>
          <pc:docMk/>
          <pc:sldMk cId="1356610120" sldId="289"/>
        </pc:sldMkLst>
      </pc:sldChg>
      <pc:sldChg chg="addSp delSp modSp add mod">
        <pc:chgData name="MIRYAM PIROZZI" userId="c41ed8b5-6133-47d2-b13e-8494607cdf67" providerId="ADAL" clId="{9311CF6B-DAD8-467F-83B4-AC7B33C190C2}" dt="2024-07-01T10:37:26.870" v="776" actId="20577"/>
        <pc:sldMkLst>
          <pc:docMk/>
          <pc:sldMk cId="3833397044" sldId="290"/>
        </pc:sldMkLst>
        <pc:spChg chg="mod">
          <ac:chgData name="MIRYAM PIROZZI" userId="c41ed8b5-6133-47d2-b13e-8494607cdf67" providerId="ADAL" clId="{9311CF6B-DAD8-467F-83B4-AC7B33C190C2}" dt="2024-06-28T14:31:56.614" v="261"/>
          <ac:spMkLst>
            <pc:docMk/>
            <pc:sldMk cId="3833397044" sldId="290"/>
            <ac:spMk id="2" creationId="{5ADEE878-916A-1469-867C-788196871159}"/>
          </ac:spMkLst>
        </pc:spChg>
        <pc:graphicFrameChg chg="add del mod">
          <ac:chgData name="MIRYAM PIROZZI" userId="c41ed8b5-6133-47d2-b13e-8494607cdf67" providerId="ADAL" clId="{9311CF6B-DAD8-467F-83B4-AC7B33C190C2}" dt="2024-07-01T10:35:40.571" v="761" actId="478"/>
          <ac:graphicFrameMkLst>
            <pc:docMk/>
            <pc:sldMk cId="3833397044" sldId="290"/>
            <ac:graphicFrameMk id="3" creationId="{903C9F96-6D49-193C-0CC6-88FC7F2AA0AE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37:26.870" v="776" actId="20577"/>
          <ac:graphicFrameMkLst>
            <pc:docMk/>
            <pc:sldMk cId="3833397044" sldId="290"/>
            <ac:graphicFrameMk id="4" creationId="{4A91926C-2661-EBA7-FFFE-81027FDC74C6}"/>
          </ac:graphicFrameMkLst>
        </pc:graphicFrameChg>
        <pc:graphicFrameChg chg="add mod">
          <ac:chgData name="MIRYAM PIROZZI" userId="c41ed8b5-6133-47d2-b13e-8494607cdf67" providerId="ADAL" clId="{9311CF6B-DAD8-467F-83B4-AC7B33C190C2}" dt="2024-07-01T10:35:40.918" v="762"/>
          <ac:graphicFrameMkLst>
            <pc:docMk/>
            <pc:sldMk cId="3833397044" sldId="290"/>
            <ac:graphicFrameMk id="5" creationId="{30ACF87D-478F-1592-9D85-224B11D81BFF}"/>
          </ac:graphicFrameMkLst>
        </pc:graphicFrameChg>
        <pc:picChg chg="del">
          <ac:chgData name="MIRYAM PIROZZI" userId="c41ed8b5-6133-47d2-b13e-8494607cdf67" providerId="ADAL" clId="{9311CF6B-DAD8-467F-83B4-AC7B33C190C2}" dt="2024-06-28T11:01:38.821" v="151" actId="478"/>
          <ac:picMkLst>
            <pc:docMk/>
            <pc:sldMk cId="3833397044" sldId="290"/>
            <ac:picMk id="4" creationId="{133EEC3F-E70A-FF07-00AF-9D01408F30B2}"/>
          </ac:picMkLst>
        </pc:picChg>
        <pc:picChg chg="add del mod">
          <ac:chgData name="MIRYAM PIROZZI" userId="c41ed8b5-6133-47d2-b13e-8494607cdf67" providerId="ADAL" clId="{9311CF6B-DAD8-467F-83B4-AC7B33C190C2}" dt="2024-06-28T11:02:00.303" v="158" actId="478"/>
          <ac:picMkLst>
            <pc:docMk/>
            <pc:sldMk cId="3833397044" sldId="290"/>
            <ac:picMk id="5" creationId="{8F5DF3BB-CEDB-5F31-4A8E-86B31D4A230F}"/>
          </ac:picMkLst>
        </pc:picChg>
        <pc:picChg chg="add del mod">
          <ac:chgData name="MIRYAM PIROZZI" userId="c41ed8b5-6133-47d2-b13e-8494607cdf67" providerId="ADAL" clId="{9311CF6B-DAD8-467F-83B4-AC7B33C190C2}" dt="2024-06-28T11:08:11.448" v="181" actId="478"/>
          <ac:picMkLst>
            <pc:docMk/>
            <pc:sldMk cId="3833397044" sldId="290"/>
            <ac:picMk id="7" creationId="{340A3BFA-A820-0800-CE6B-A054460F8F4B}"/>
          </ac:picMkLst>
        </pc:picChg>
        <pc:picChg chg="add del mod">
          <ac:chgData name="MIRYAM PIROZZI" userId="c41ed8b5-6133-47d2-b13e-8494607cdf67" providerId="ADAL" clId="{9311CF6B-DAD8-467F-83B4-AC7B33C190C2}" dt="2024-06-28T14:56:53.378" v="262" actId="478"/>
          <ac:picMkLst>
            <pc:docMk/>
            <pc:sldMk cId="3833397044" sldId="290"/>
            <ac:picMk id="8" creationId="{CBBD3E9B-5B85-CC2A-D303-60502092A70F}"/>
          </ac:picMkLst>
        </pc:picChg>
        <pc:picChg chg="add del mod">
          <ac:chgData name="MIRYAM PIROZZI" userId="c41ed8b5-6133-47d2-b13e-8494607cdf67" providerId="ADAL" clId="{9311CF6B-DAD8-467F-83B4-AC7B33C190C2}" dt="2024-06-28T11:08:21.540" v="183" actId="478"/>
          <ac:picMkLst>
            <pc:docMk/>
            <pc:sldMk cId="3833397044" sldId="290"/>
            <ac:picMk id="10" creationId="{F18A21B6-30E8-E805-C146-E3C78AE29187}"/>
          </ac:picMkLst>
        </pc:picChg>
        <pc:picChg chg="add del mod">
          <ac:chgData name="MIRYAM PIROZZI" userId="c41ed8b5-6133-47d2-b13e-8494607cdf67" providerId="ADAL" clId="{9311CF6B-DAD8-467F-83B4-AC7B33C190C2}" dt="2024-06-28T13:40:25.499" v="195" actId="478"/>
          <ac:picMkLst>
            <pc:docMk/>
            <pc:sldMk cId="3833397044" sldId="290"/>
            <ac:picMk id="11" creationId="{43975DE1-26E5-7A99-54F5-AB35D8B13214}"/>
          </ac:picMkLst>
        </pc:picChg>
        <pc:picChg chg="add del mod">
          <ac:chgData name="MIRYAM PIROZZI" userId="c41ed8b5-6133-47d2-b13e-8494607cdf67" providerId="ADAL" clId="{9311CF6B-DAD8-467F-83B4-AC7B33C190C2}" dt="2024-06-28T14:31:02.687" v="258" actId="478"/>
          <ac:picMkLst>
            <pc:docMk/>
            <pc:sldMk cId="3833397044" sldId="290"/>
            <ac:picMk id="13" creationId="{F3720290-21A9-DDFD-7710-14C5A98DD41F}"/>
          </ac:picMkLst>
        </pc:picChg>
        <pc:picChg chg="add mod">
          <ac:chgData name="MIRYAM PIROZZI" userId="c41ed8b5-6133-47d2-b13e-8494607cdf67" providerId="ADAL" clId="{9311CF6B-DAD8-467F-83B4-AC7B33C190C2}" dt="2024-06-28T14:31:14.683" v="260" actId="1076"/>
          <ac:picMkLst>
            <pc:docMk/>
            <pc:sldMk cId="3833397044" sldId="290"/>
            <ac:picMk id="14" creationId="{7B1653F9-8A2E-9699-151A-AEC4F255BA65}"/>
          </ac:picMkLst>
        </pc:picChg>
        <pc:picChg chg="add mod">
          <ac:chgData name="MIRYAM PIROZZI" userId="c41ed8b5-6133-47d2-b13e-8494607cdf67" providerId="ADAL" clId="{9311CF6B-DAD8-467F-83B4-AC7B33C190C2}" dt="2024-06-28T14:57:55.869" v="269" actId="1076"/>
          <ac:picMkLst>
            <pc:docMk/>
            <pc:sldMk cId="3833397044" sldId="290"/>
            <ac:picMk id="16" creationId="{684B6903-4961-AC09-581F-AF31A5B93685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10:10:16.886" v="563" actId="1076"/>
        <pc:sldMkLst>
          <pc:docMk/>
          <pc:sldMk cId="3110958201" sldId="291"/>
        </pc:sldMkLst>
        <pc:spChg chg="mod">
          <ac:chgData name="MIRYAM PIROZZI" userId="c41ed8b5-6133-47d2-b13e-8494607cdf67" providerId="ADAL" clId="{9311CF6B-DAD8-467F-83B4-AC7B33C190C2}" dt="2024-07-01T09:12:59.532" v="388"/>
          <ac:spMkLst>
            <pc:docMk/>
            <pc:sldMk cId="3110958201" sldId="291"/>
            <ac:spMk id="2" creationId="{5ADEE878-916A-1469-867C-788196871159}"/>
          </ac:spMkLst>
        </pc:spChg>
        <pc:picChg chg="add mod">
          <ac:chgData name="MIRYAM PIROZZI" userId="c41ed8b5-6133-47d2-b13e-8494607cdf67" providerId="ADAL" clId="{9311CF6B-DAD8-467F-83B4-AC7B33C190C2}" dt="2024-07-01T09:10:44.421" v="366" actId="1076"/>
          <ac:picMkLst>
            <pc:docMk/>
            <pc:sldMk cId="3110958201" sldId="291"/>
            <ac:picMk id="4" creationId="{8DCB9C29-65D4-9767-ADD8-B140FE461D41}"/>
          </ac:picMkLst>
        </pc:picChg>
        <pc:picChg chg="del">
          <ac:chgData name="MIRYAM PIROZZI" userId="c41ed8b5-6133-47d2-b13e-8494607cdf67" providerId="ADAL" clId="{9311CF6B-DAD8-467F-83B4-AC7B33C190C2}" dt="2024-07-01T10:09:56.595" v="558" actId="478"/>
          <ac:picMkLst>
            <pc:docMk/>
            <pc:sldMk cId="3110958201" sldId="291"/>
            <ac:picMk id="6" creationId="{08F0F7BD-338E-CCF0-6811-3085BDEEC27D}"/>
          </ac:picMkLst>
        </pc:picChg>
        <pc:picChg chg="add mod">
          <ac:chgData name="MIRYAM PIROZZI" userId="c41ed8b5-6133-47d2-b13e-8494607cdf67" providerId="ADAL" clId="{9311CF6B-DAD8-467F-83B4-AC7B33C190C2}" dt="2024-07-01T10:10:16.886" v="563" actId="1076"/>
          <ac:picMkLst>
            <pc:docMk/>
            <pc:sldMk cId="3110958201" sldId="291"/>
            <ac:picMk id="7" creationId="{E882D5F4-F551-FEF1-4701-77BB0F5ED218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10:25:05.612" v="648" actId="478"/>
        <pc:sldMkLst>
          <pc:docMk/>
          <pc:sldMk cId="1614183371" sldId="292"/>
        </pc:sldMkLst>
        <pc:spChg chg="mod">
          <ac:chgData name="MIRYAM PIROZZI" userId="c41ed8b5-6133-47d2-b13e-8494607cdf67" providerId="ADAL" clId="{9311CF6B-DAD8-467F-83B4-AC7B33C190C2}" dt="2024-07-01T09:13:56.862" v="403" actId="20577"/>
          <ac:spMkLst>
            <pc:docMk/>
            <pc:sldMk cId="1614183371" sldId="292"/>
            <ac:spMk id="2" creationId="{5ADEE878-916A-1469-867C-788196871159}"/>
          </ac:spMkLst>
        </pc:spChg>
        <pc:graphicFrameChg chg="add del mod">
          <ac:chgData name="MIRYAM PIROZZI" userId="c41ed8b5-6133-47d2-b13e-8494607cdf67" providerId="ADAL" clId="{9311CF6B-DAD8-467F-83B4-AC7B33C190C2}" dt="2024-07-01T10:25:05.612" v="648" actId="478"/>
          <ac:graphicFrameMkLst>
            <pc:docMk/>
            <pc:sldMk cId="1614183371" sldId="292"/>
            <ac:graphicFrameMk id="10" creationId="{E80BAE7D-3D32-7AF6-304D-5F865C09DC86}"/>
          </ac:graphicFrameMkLst>
        </pc:graphicFrameChg>
        <pc:picChg chg="del">
          <ac:chgData name="MIRYAM PIROZZI" userId="c41ed8b5-6133-47d2-b13e-8494607cdf67" providerId="ADAL" clId="{9311CF6B-DAD8-467F-83B4-AC7B33C190C2}" dt="2024-07-01T09:12:28.813" v="386" actId="478"/>
          <ac:picMkLst>
            <pc:docMk/>
            <pc:sldMk cId="1614183371" sldId="292"/>
            <ac:picMk id="4" creationId="{8DCB9C29-65D4-9767-ADD8-B140FE461D41}"/>
          </ac:picMkLst>
        </pc:picChg>
        <pc:picChg chg="add del mod">
          <ac:chgData name="MIRYAM PIROZZI" userId="c41ed8b5-6133-47d2-b13e-8494607cdf67" providerId="ADAL" clId="{9311CF6B-DAD8-467F-83B4-AC7B33C190C2}" dt="2024-07-01T10:14:47.122" v="572" actId="478"/>
          <ac:picMkLst>
            <pc:docMk/>
            <pc:sldMk cId="1614183371" sldId="292"/>
            <ac:picMk id="5" creationId="{6777ADB6-7A4B-57E6-BAD7-2B655618D8CA}"/>
          </ac:picMkLst>
        </pc:picChg>
        <pc:picChg chg="del">
          <ac:chgData name="MIRYAM PIROZZI" userId="c41ed8b5-6133-47d2-b13e-8494607cdf67" providerId="ADAL" clId="{9311CF6B-DAD8-467F-83B4-AC7B33C190C2}" dt="2024-07-01T09:11:28.642" v="378" actId="478"/>
          <ac:picMkLst>
            <pc:docMk/>
            <pc:sldMk cId="1614183371" sldId="292"/>
            <ac:picMk id="6" creationId="{08F0F7BD-338E-CCF0-6811-3085BDEEC27D}"/>
          </ac:picMkLst>
        </pc:picChg>
        <pc:picChg chg="add mod">
          <ac:chgData name="MIRYAM PIROZZI" userId="c41ed8b5-6133-47d2-b13e-8494607cdf67" providerId="ADAL" clId="{9311CF6B-DAD8-467F-83B4-AC7B33C190C2}" dt="2024-07-01T10:05:50.618" v="557" actId="1076"/>
          <ac:picMkLst>
            <pc:docMk/>
            <pc:sldMk cId="1614183371" sldId="292"/>
            <ac:picMk id="8" creationId="{F9A0B85A-EAE9-A966-7720-E7565B9FE98A}"/>
          </ac:picMkLst>
        </pc:picChg>
        <pc:picChg chg="add mod">
          <ac:chgData name="MIRYAM PIROZZI" userId="c41ed8b5-6133-47d2-b13e-8494607cdf67" providerId="ADAL" clId="{9311CF6B-DAD8-467F-83B4-AC7B33C190C2}" dt="2024-07-01T10:14:48.146" v="573"/>
          <ac:picMkLst>
            <pc:docMk/>
            <pc:sldMk cId="1614183371" sldId="292"/>
            <ac:picMk id="9" creationId="{EC1B9016-7FF9-9E76-17B5-E2246EFF3C43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10:14:41.761" v="571" actId="1076"/>
        <pc:sldMkLst>
          <pc:docMk/>
          <pc:sldMk cId="3365465535" sldId="293"/>
        </pc:sldMkLst>
        <pc:spChg chg="mod">
          <ac:chgData name="MIRYAM PIROZZI" userId="c41ed8b5-6133-47d2-b13e-8494607cdf67" providerId="ADAL" clId="{9311CF6B-DAD8-467F-83B4-AC7B33C190C2}" dt="2024-07-01T09:14:12.144" v="405"/>
          <ac:spMkLst>
            <pc:docMk/>
            <pc:sldMk cId="3365465535" sldId="293"/>
            <ac:spMk id="2" creationId="{5ADEE878-916A-1469-867C-788196871159}"/>
          </ac:spMkLst>
        </pc:spChg>
        <pc:picChg chg="add mod">
          <ac:chgData name="MIRYAM PIROZZI" userId="c41ed8b5-6133-47d2-b13e-8494607cdf67" providerId="ADAL" clId="{9311CF6B-DAD8-467F-83B4-AC7B33C190C2}" dt="2024-07-01T09:14:39.782" v="410" actId="1076"/>
          <ac:picMkLst>
            <pc:docMk/>
            <pc:sldMk cId="3365465535" sldId="293"/>
            <ac:picMk id="4" creationId="{4123C588-507F-ED28-2A38-0A01E583ECC3}"/>
          </ac:picMkLst>
        </pc:picChg>
        <pc:picChg chg="del">
          <ac:chgData name="MIRYAM PIROZZI" userId="c41ed8b5-6133-47d2-b13e-8494607cdf67" providerId="ADAL" clId="{9311CF6B-DAD8-467F-83B4-AC7B33C190C2}" dt="2024-07-01T10:14:21.055" v="566" actId="478"/>
          <ac:picMkLst>
            <pc:docMk/>
            <pc:sldMk cId="3365465535" sldId="293"/>
            <ac:picMk id="5" creationId="{6777ADB6-7A4B-57E6-BAD7-2B655618D8CA}"/>
          </ac:picMkLst>
        </pc:picChg>
        <pc:picChg chg="add mod">
          <ac:chgData name="MIRYAM PIROZZI" userId="c41ed8b5-6133-47d2-b13e-8494607cdf67" providerId="ADAL" clId="{9311CF6B-DAD8-467F-83B4-AC7B33C190C2}" dt="2024-07-01T10:14:41.761" v="571" actId="1076"/>
          <ac:picMkLst>
            <pc:docMk/>
            <pc:sldMk cId="3365465535" sldId="293"/>
            <ac:picMk id="7" creationId="{3FC37128-3A55-81F0-77AB-D9EDE477AAFB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09:59:55.031" v="539" actId="1076"/>
        <pc:sldMkLst>
          <pc:docMk/>
          <pc:sldMk cId="2142187750" sldId="294"/>
        </pc:sldMkLst>
        <pc:spChg chg="mod">
          <ac:chgData name="MIRYAM PIROZZI" userId="c41ed8b5-6133-47d2-b13e-8494607cdf67" providerId="ADAL" clId="{9311CF6B-DAD8-467F-83B4-AC7B33C190C2}" dt="2024-07-01T09:20:49.870" v="423" actId="14100"/>
          <ac:spMkLst>
            <pc:docMk/>
            <pc:sldMk cId="2142187750" sldId="294"/>
            <ac:spMk id="2" creationId="{5ADEE878-916A-1469-867C-788196871159}"/>
          </ac:spMkLst>
        </pc:spChg>
        <pc:picChg chg="add del mod">
          <ac:chgData name="MIRYAM PIROZZI" userId="c41ed8b5-6133-47d2-b13e-8494607cdf67" providerId="ADAL" clId="{9311CF6B-DAD8-467F-83B4-AC7B33C190C2}" dt="2024-07-01T09:40:18.873" v="486" actId="478"/>
          <ac:picMkLst>
            <pc:docMk/>
            <pc:sldMk cId="2142187750" sldId="294"/>
            <ac:picMk id="3" creationId="{78D8636B-65DD-125C-ED3C-41FD46E2240E}"/>
          </ac:picMkLst>
        </pc:picChg>
        <pc:picChg chg="add mod">
          <ac:chgData name="MIRYAM PIROZZI" userId="c41ed8b5-6133-47d2-b13e-8494607cdf67" providerId="ADAL" clId="{9311CF6B-DAD8-467F-83B4-AC7B33C190C2}" dt="2024-07-01T09:40:17.041" v="485" actId="1076"/>
          <ac:picMkLst>
            <pc:docMk/>
            <pc:sldMk cId="2142187750" sldId="294"/>
            <ac:picMk id="5" creationId="{4B782C35-B160-BF03-C269-CF93D54D9B8A}"/>
          </ac:picMkLst>
        </pc:picChg>
        <pc:picChg chg="del">
          <ac:chgData name="MIRYAM PIROZZI" userId="c41ed8b5-6133-47d2-b13e-8494607cdf67" providerId="ADAL" clId="{9311CF6B-DAD8-467F-83B4-AC7B33C190C2}" dt="2024-07-01T09:21:22.878" v="429" actId="478"/>
          <ac:picMkLst>
            <pc:docMk/>
            <pc:sldMk cId="2142187750" sldId="294"/>
            <ac:picMk id="7" creationId="{A3AB66BC-F702-FB32-C075-198B8351A60A}"/>
          </ac:picMkLst>
        </pc:picChg>
        <pc:picChg chg="add del mod">
          <ac:chgData name="MIRYAM PIROZZI" userId="c41ed8b5-6133-47d2-b13e-8494607cdf67" providerId="ADAL" clId="{9311CF6B-DAD8-467F-83B4-AC7B33C190C2}" dt="2024-07-01T09:59:41.695" v="534" actId="478"/>
          <ac:picMkLst>
            <pc:docMk/>
            <pc:sldMk cId="2142187750" sldId="294"/>
            <ac:picMk id="8" creationId="{D84C0B43-9FA3-EB36-5145-F598C7390573}"/>
          </ac:picMkLst>
        </pc:picChg>
        <pc:picChg chg="del">
          <ac:chgData name="MIRYAM PIROZZI" userId="c41ed8b5-6133-47d2-b13e-8494607cdf67" providerId="ADAL" clId="{9311CF6B-DAD8-467F-83B4-AC7B33C190C2}" dt="2024-07-01T09:21:23.454" v="430" actId="478"/>
          <ac:picMkLst>
            <pc:docMk/>
            <pc:sldMk cId="2142187750" sldId="294"/>
            <ac:picMk id="9" creationId="{B3062489-47C1-A98A-DC84-6ADF18E6C956}"/>
          </ac:picMkLst>
        </pc:picChg>
        <pc:picChg chg="add mod">
          <ac:chgData name="MIRYAM PIROZZI" userId="c41ed8b5-6133-47d2-b13e-8494607cdf67" providerId="ADAL" clId="{9311CF6B-DAD8-467F-83B4-AC7B33C190C2}" dt="2024-07-01T09:59:55.031" v="539" actId="1076"/>
          <ac:picMkLst>
            <pc:docMk/>
            <pc:sldMk cId="2142187750" sldId="294"/>
            <ac:picMk id="11" creationId="{739F6028-6562-F1B5-7B52-2096847C1832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09:59:59.356" v="541"/>
        <pc:sldMkLst>
          <pc:docMk/>
          <pc:sldMk cId="2109327307" sldId="295"/>
        </pc:sldMkLst>
        <pc:spChg chg="mod">
          <ac:chgData name="MIRYAM PIROZZI" userId="c41ed8b5-6133-47d2-b13e-8494607cdf67" providerId="ADAL" clId="{9311CF6B-DAD8-467F-83B4-AC7B33C190C2}" dt="2024-07-01T09:21:17.207" v="426" actId="14100"/>
          <ac:spMkLst>
            <pc:docMk/>
            <pc:sldMk cId="2109327307" sldId="295"/>
            <ac:spMk id="2" creationId="{5ADEE878-916A-1469-867C-788196871159}"/>
          </ac:spMkLst>
        </pc:spChg>
        <pc:picChg chg="add del mod">
          <ac:chgData name="MIRYAM PIROZZI" userId="c41ed8b5-6133-47d2-b13e-8494607cdf67" providerId="ADAL" clId="{9311CF6B-DAD8-467F-83B4-AC7B33C190C2}" dt="2024-07-01T09:59:58.973" v="540" actId="478"/>
          <ac:picMkLst>
            <pc:docMk/>
            <pc:sldMk cId="2109327307" sldId="295"/>
            <ac:picMk id="3" creationId="{483F953A-4AC2-114E-EC52-54E662095791}"/>
          </ac:picMkLst>
        </pc:picChg>
        <pc:picChg chg="add mod">
          <ac:chgData name="MIRYAM PIROZZI" userId="c41ed8b5-6133-47d2-b13e-8494607cdf67" providerId="ADAL" clId="{9311CF6B-DAD8-467F-83B4-AC7B33C190C2}" dt="2024-07-01T09:42:03.161" v="497" actId="1076"/>
          <ac:picMkLst>
            <pc:docMk/>
            <pc:sldMk cId="2109327307" sldId="295"/>
            <ac:picMk id="5" creationId="{CD6224C3-13EA-6B0D-BA29-DDDEB2AAC0D6}"/>
          </ac:picMkLst>
        </pc:picChg>
        <pc:picChg chg="add mod">
          <ac:chgData name="MIRYAM PIROZZI" userId="c41ed8b5-6133-47d2-b13e-8494607cdf67" providerId="ADAL" clId="{9311CF6B-DAD8-467F-83B4-AC7B33C190C2}" dt="2024-07-01T09:59:59.356" v="541"/>
          <ac:picMkLst>
            <pc:docMk/>
            <pc:sldMk cId="2109327307" sldId="295"/>
            <ac:picMk id="6" creationId="{6B303953-6007-6FF1-0138-F36B866CF244}"/>
          </ac:picMkLst>
        </pc:picChg>
        <pc:picChg chg="del">
          <ac:chgData name="MIRYAM PIROZZI" userId="c41ed8b5-6133-47d2-b13e-8494607cdf67" providerId="ADAL" clId="{9311CF6B-DAD8-467F-83B4-AC7B33C190C2}" dt="2024-07-01T09:21:20.668" v="427" actId="478"/>
          <ac:picMkLst>
            <pc:docMk/>
            <pc:sldMk cId="2109327307" sldId="295"/>
            <ac:picMk id="7" creationId="{A3AB66BC-F702-FB32-C075-198B8351A60A}"/>
          </ac:picMkLst>
        </pc:picChg>
        <pc:picChg chg="del">
          <ac:chgData name="MIRYAM PIROZZI" userId="c41ed8b5-6133-47d2-b13e-8494607cdf67" providerId="ADAL" clId="{9311CF6B-DAD8-467F-83B4-AC7B33C190C2}" dt="2024-07-01T09:21:21.321" v="428" actId="478"/>
          <ac:picMkLst>
            <pc:docMk/>
            <pc:sldMk cId="2109327307" sldId="295"/>
            <ac:picMk id="9" creationId="{B3062489-47C1-A98A-DC84-6ADF18E6C956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09:43:15.854" v="509" actId="1076"/>
        <pc:sldMkLst>
          <pc:docMk/>
          <pc:sldMk cId="3057472445" sldId="296"/>
        </pc:sldMkLst>
        <pc:spChg chg="mod">
          <ac:chgData name="MIRYAM PIROZZI" userId="c41ed8b5-6133-47d2-b13e-8494607cdf67" providerId="ADAL" clId="{9311CF6B-DAD8-467F-83B4-AC7B33C190C2}" dt="2024-07-01T09:22:12.779" v="440"/>
          <ac:spMkLst>
            <pc:docMk/>
            <pc:sldMk cId="3057472445" sldId="296"/>
            <ac:spMk id="2" creationId="{5ADEE878-916A-1469-867C-788196871159}"/>
          </ac:spMkLst>
        </pc:spChg>
        <pc:picChg chg="add del mod">
          <ac:chgData name="MIRYAM PIROZZI" userId="c41ed8b5-6133-47d2-b13e-8494607cdf67" providerId="ADAL" clId="{9311CF6B-DAD8-467F-83B4-AC7B33C190C2}" dt="2024-07-01T09:42:59.389" v="504" actId="478"/>
          <ac:picMkLst>
            <pc:docMk/>
            <pc:sldMk cId="3057472445" sldId="296"/>
            <ac:picMk id="3" creationId="{EA1BAB42-BB50-198C-49C6-DB2A854BB9C2}"/>
          </ac:picMkLst>
        </pc:picChg>
        <pc:picChg chg="add mod">
          <ac:chgData name="MIRYAM PIROZZI" userId="c41ed8b5-6133-47d2-b13e-8494607cdf67" providerId="ADAL" clId="{9311CF6B-DAD8-467F-83B4-AC7B33C190C2}" dt="2024-07-01T09:42:49.311" v="503" actId="1076"/>
          <ac:picMkLst>
            <pc:docMk/>
            <pc:sldMk cId="3057472445" sldId="296"/>
            <ac:picMk id="5" creationId="{2104CB98-5432-9EE0-D6AD-B055B6F4F062}"/>
          </ac:picMkLst>
        </pc:picChg>
        <pc:picChg chg="add mod">
          <ac:chgData name="MIRYAM PIROZZI" userId="c41ed8b5-6133-47d2-b13e-8494607cdf67" providerId="ADAL" clId="{9311CF6B-DAD8-467F-83B4-AC7B33C190C2}" dt="2024-07-01T09:43:15.854" v="509" actId="1076"/>
          <ac:picMkLst>
            <pc:docMk/>
            <pc:sldMk cId="3057472445" sldId="296"/>
            <ac:picMk id="7" creationId="{21B3B310-02F8-A458-8590-C2A8D594793F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10:03:55.056" v="547" actId="1076"/>
        <pc:sldMkLst>
          <pc:docMk/>
          <pc:sldMk cId="2723055989" sldId="297"/>
        </pc:sldMkLst>
        <pc:spChg chg="mod">
          <ac:chgData name="MIRYAM PIROZZI" userId="c41ed8b5-6133-47d2-b13e-8494607cdf67" providerId="ADAL" clId="{9311CF6B-DAD8-467F-83B4-AC7B33C190C2}" dt="2024-07-01T09:22:36.020" v="442"/>
          <ac:spMkLst>
            <pc:docMk/>
            <pc:sldMk cId="2723055989" sldId="297"/>
            <ac:spMk id="2" creationId="{5ADEE878-916A-1469-867C-788196871159}"/>
          </ac:spMkLst>
        </pc:spChg>
        <pc:picChg chg="add mod">
          <ac:chgData name="MIRYAM PIROZZI" userId="c41ed8b5-6133-47d2-b13e-8494607cdf67" providerId="ADAL" clId="{9311CF6B-DAD8-467F-83B4-AC7B33C190C2}" dt="2024-07-01T09:43:18.693" v="510"/>
          <ac:picMkLst>
            <pc:docMk/>
            <pc:sldMk cId="2723055989" sldId="297"/>
            <ac:picMk id="3" creationId="{A99E28D7-1962-7714-4799-FCEEAE3390F1}"/>
          </ac:picMkLst>
        </pc:picChg>
        <pc:picChg chg="add del mod">
          <ac:chgData name="MIRYAM PIROZZI" userId="c41ed8b5-6133-47d2-b13e-8494607cdf67" providerId="ADAL" clId="{9311CF6B-DAD8-467F-83B4-AC7B33C190C2}" dt="2024-07-01T10:03:39.444" v="542" actId="478"/>
          <ac:picMkLst>
            <pc:docMk/>
            <pc:sldMk cId="2723055989" sldId="297"/>
            <ac:picMk id="5" creationId="{3424B43B-2A2C-D368-E59E-0F5C0FA5D584}"/>
          </ac:picMkLst>
        </pc:picChg>
        <pc:picChg chg="add mod">
          <ac:chgData name="MIRYAM PIROZZI" userId="c41ed8b5-6133-47d2-b13e-8494607cdf67" providerId="ADAL" clId="{9311CF6B-DAD8-467F-83B4-AC7B33C190C2}" dt="2024-07-01T10:03:55.056" v="547" actId="1076"/>
          <ac:picMkLst>
            <pc:docMk/>
            <pc:sldMk cId="2723055989" sldId="297"/>
            <ac:picMk id="7" creationId="{7919EC3C-C086-9233-19FD-37A2236F5CB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17EFD-040F-430D-BC51-4A21C474F304}" type="datetimeFigureOut">
              <a:rPr lang="it-IT" smtClean="0"/>
              <a:t>04/11/2024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28CFF-0477-43A4-B518-85804A9A60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212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4186ECEE-4578-AF86-D388-E08F918B3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21A67D31-AD05-B409-E18F-ADFE0BC361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>
            <a:extLst>
              <a:ext uri="{FF2B5EF4-FFF2-40B4-BE49-F238E27FC236}">
                <a16:creationId xmlns:a16="http://schemas.microsoft.com/office/drawing/2014/main" id="{60408F6C-8FFA-B1B5-6EA8-592E8AFBFF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4116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0707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68E75A95-A1F2-F1D4-F190-53F41EFDD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5D63299B-6608-2E99-4F09-DDB1C1FC02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>
            <a:extLst>
              <a:ext uri="{FF2B5EF4-FFF2-40B4-BE49-F238E27FC236}">
                <a16:creationId xmlns:a16="http://schemas.microsoft.com/office/drawing/2014/main" id="{4C062396-E687-5D3F-2E22-799CD3760D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996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54395787-0309-0EA0-43F7-2FB720DBD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AF333C95-3343-ED93-80C3-BF0A240576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>
            <a:extLst>
              <a:ext uri="{FF2B5EF4-FFF2-40B4-BE49-F238E27FC236}">
                <a16:creationId xmlns:a16="http://schemas.microsoft.com/office/drawing/2014/main" id="{1F1F835B-3325-0225-803D-379107B507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6062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E88DE6C9-90F8-781D-DE32-A46F07158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60D8800A-63A3-C31B-DA5D-BABCAA9269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>
            <a:extLst>
              <a:ext uri="{FF2B5EF4-FFF2-40B4-BE49-F238E27FC236}">
                <a16:creationId xmlns:a16="http://schemas.microsoft.com/office/drawing/2014/main" id="{28BBD64D-EF79-C14D-4E97-84D33A6726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786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05CF5EAB-346C-C2D2-0CE9-9640A6BA0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9FB9612D-B010-2931-4D04-AEC890C6D1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>
            <a:extLst>
              <a:ext uri="{FF2B5EF4-FFF2-40B4-BE49-F238E27FC236}">
                <a16:creationId xmlns:a16="http://schemas.microsoft.com/office/drawing/2014/main" id="{78778985-12B3-0D9F-5393-505A2CE3D8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409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18823137-5F60-B7F1-5176-025D0CBFC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0A14A919-4DFA-9988-C195-D619437233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>
            <a:extLst>
              <a:ext uri="{FF2B5EF4-FFF2-40B4-BE49-F238E27FC236}">
                <a16:creationId xmlns:a16="http://schemas.microsoft.com/office/drawing/2014/main" id="{6CEA91E2-915C-1E9B-9F58-7DA0BE0437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8519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B7228284-4185-B653-5F19-CDBAF7CA0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D7571E3F-F95A-2FEC-B2FD-C070292B44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>
            <a:extLst>
              <a:ext uri="{FF2B5EF4-FFF2-40B4-BE49-F238E27FC236}">
                <a16:creationId xmlns:a16="http://schemas.microsoft.com/office/drawing/2014/main" id="{F419D14B-0F84-0967-0F1B-326AA70357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13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8E9B81-A1C1-8070-F818-930C48FCB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5FFB3CC-74A0-4D81-2143-8C6D9B0B2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561773-DAD2-6042-9C41-2871426B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04/11/2024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E53FB9-CEDA-C5BF-5616-CAD0E4B2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5B9736-179E-A098-0FFD-BCFB2133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1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D46200-9237-36EB-2392-A770FE9D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0569352-05D9-10ED-0BF5-AD9A31362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54D704-F9CD-6D2D-AA3D-C7B2C8E5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04/11/2024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9109FB-B074-EEAD-AC68-018F0A9C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379B9D-9466-2BA7-D6B1-E37FFD2D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12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1CA12E7-0D88-4A29-C614-EDEA4DF8F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44F1C28-4026-67B1-0933-9A7F2C3F0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3F522F-C18D-2247-51CD-6FCD0E40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04/11/2024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89B89B-F71D-A1E2-A57A-EFBDA6E1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D3A426-0322-D8C8-6D57-95478823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630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BAD1E-D815-7C13-02A0-215A4CCB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0824D3-9CA1-9BE9-43E7-BD1E08821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FD47ED-9B72-A81B-388D-EFF10989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04/11/2024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51DF62-8A96-4444-B74C-4418116E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519925-BC38-A619-1EA4-7DC525B1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58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8CEF50-F94C-68DA-2664-DA4240E0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0CFD164-C627-8E56-2A0C-D276EAA3C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DD295E-A773-235D-DD70-6DBC588E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04/11/2024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D786A1-8D73-3555-F6F9-DDDDAF51D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104E7F-A301-0ED3-CCF5-F860F674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961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98F917-322E-D78E-BA74-E0A54AC6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9262BB-6F5D-07D0-ECF4-F97E3B28F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8DCC8E4-2E97-9FD7-C8C3-117634494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9C7B27C-7E63-EA49-B813-35500E79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04/11/2024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4FDCF1-ED89-580F-46EF-E6F3C43E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44EB81-FD94-46A9-DE0D-507954ED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986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FF3284-A5B5-8470-BF23-81772ED4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0256C43-E061-0711-E51D-6BF930E16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7051AD8-9232-54AE-7DBE-1DD48F7E6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CAA8CF5-A3C8-2A92-A2F3-C42EA940C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C7FD432-8386-4F47-335C-AC0276E62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782C92D-ADCF-B259-77E7-177792A9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04/11/2024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E485677-40CB-3B7C-1EF2-EB237875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2B78315-B083-2583-DF4E-F7411D82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357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09384F-5355-F461-9C08-BED5D640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AF993FC-F78B-4CC0-6FA3-74CD4588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04/11/2024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B527A42-5581-42E2-5C2E-EB5B855A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23D1648-B000-09DB-868A-53F0D44C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7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9B68C52-7987-1AB0-13B8-CC842128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04/11/2024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B9C41DE-D039-F04E-5AAB-47AB1B1F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D2C45E-ABD8-A747-7D37-D6B57E5B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892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EB40A4-86FB-5A47-77CE-F8F5CB640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534668-5E79-9BF6-DF23-8A0CBCBE0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AF8C8A-17CA-E46C-D838-394ED0108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B053CA-6C0A-7E62-8867-CF661D3F6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04/11/2024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A4E1DE9-A84F-B0D2-D54E-883A5156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D8B855-F560-6654-BDFD-11025476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583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F1EC70-2978-DE6A-3786-BA53C0F9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DF46276-3E9C-1CBF-D3B4-A884922E6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C9063CA-7C69-CABE-1905-03DCF5E30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D146AF-9FC6-9B30-1C26-20329235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04/11/2024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9E31F43-4F5A-F3FF-6292-A8F85785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356B62-BAB6-7C84-05DF-124BB870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583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BC886AE-4029-D9FC-8719-0EEA9E88C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C797D5-3940-2CDA-B657-F4485E6F9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BBDE1C-ACC5-8204-EBF0-84869BEFD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8A2A2-9734-4F8C-8CA3-4675ABFA4E3E}" type="datetimeFigureOut">
              <a:rPr lang="it-IT" smtClean="0"/>
              <a:t>04/11/2024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A007CD-A9AD-AE1E-923D-409B31405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20F6D7-2281-8815-BF5F-CAFCCAFFD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845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media" Target="../media/media2.mp4"/><Relationship Id="rId7" Type="http://schemas.openxmlformats.org/officeDocument/2006/relationships/image" Target="../media/image1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722879" y="5193916"/>
            <a:ext cx="8114107" cy="63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Helvetica Neue"/>
              <a:buNone/>
            </a:pPr>
            <a:r>
              <a:rPr lang="it-IT" sz="2400" b="1" dirty="0" err="1">
                <a:solidFill>
                  <a:srgbClr val="FFC000"/>
                </a:solidFill>
                <a:latin typeface="Helvetica Neue"/>
                <a:sym typeface="Helvetica Neue"/>
              </a:rPr>
              <a:t>Collision</a:t>
            </a:r>
            <a:r>
              <a:rPr lang="it-IT" sz="2400" b="1" dirty="0">
                <a:solidFill>
                  <a:srgbClr val="FFC000"/>
                </a:solidFill>
                <a:latin typeface="Helvetica Neue"/>
                <a:sym typeface="Helvetica Neue"/>
              </a:rPr>
              <a:t> </a:t>
            </a:r>
            <a:r>
              <a:rPr lang="it-IT" sz="2400" b="1" dirty="0" err="1">
                <a:solidFill>
                  <a:srgbClr val="FFC000"/>
                </a:solidFill>
                <a:latin typeface="Helvetica Neue"/>
                <a:sym typeface="Helvetica Neue"/>
              </a:rPr>
              <a:t>avoidance</a:t>
            </a:r>
            <a:r>
              <a:rPr lang="it-IT" sz="2400" b="1" dirty="0">
                <a:solidFill>
                  <a:srgbClr val="FFC000"/>
                </a:solidFill>
                <a:latin typeface="Helvetica Neue"/>
                <a:sym typeface="Helvetica Neue"/>
              </a:rPr>
              <a:t> and </a:t>
            </a:r>
            <a:r>
              <a:rPr lang="it-IT" sz="2400" b="1" dirty="0" err="1">
                <a:solidFill>
                  <a:srgbClr val="FFC000"/>
                </a:solidFill>
                <a:latin typeface="Helvetica Neue"/>
                <a:sym typeface="Helvetica Neue"/>
              </a:rPr>
              <a:t>coordination</a:t>
            </a:r>
            <a:r>
              <a:rPr lang="it-IT" sz="2400" b="1" dirty="0">
                <a:solidFill>
                  <a:srgbClr val="FFC000"/>
                </a:solidFill>
                <a:latin typeface="Helvetica Neue"/>
                <a:sym typeface="Helvetica Neue"/>
              </a:rPr>
              <a:t> for a fleet of </a:t>
            </a:r>
            <a:r>
              <a:rPr lang="it-IT" sz="2400" b="1" dirty="0" err="1">
                <a:solidFill>
                  <a:srgbClr val="FFC000"/>
                </a:solidFill>
                <a:latin typeface="Helvetica Neue"/>
                <a:sym typeface="Helvetica Neue"/>
              </a:rPr>
              <a:t>robots</a:t>
            </a:r>
            <a:endParaRPr dirty="0"/>
          </a:p>
        </p:txBody>
      </p:sp>
      <p:pic>
        <p:nvPicPr>
          <p:cNvPr id="85" name="Google Shape;85;p1" descr="Immagine che contiene interno, edificio, scaffale, arancione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8534" y="1345624"/>
            <a:ext cx="6494933" cy="356696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2736773" y="5803080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1400"/>
              <a:buFont typeface="Helvetica Neue"/>
              <a:buNone/>
            </a:pPr>
            <a:r>
              <a:rPr lang="it-IT" sz="1400" b="1" dirty="0">
                <a:solidFill>
                  <a:srgbClr val="009DE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Luca Marseglia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2848533" y="4945264"/>
            <a:ext cx="353873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Robotics machines in a Amazon warehouse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359BDDDA-2365-C071-B5FC-A7C53644F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>
            <a:extLst>
              <a:ext uri="{FF2B5EF4-FFF2-40B4-BE49-F238E27FC236}">
                <a16:creationId xmlns:a16="http://schemas.microsoft.com/office/drawing/2014/main" id="{F6E7A22A-0F28-9118-DA1E-B64E15B11C81}"/>
              </a:ext>
            </a:extLst>
          </p:cNvPr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Summary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  <p:sp>
        <p:nvSpPr>
          <p:cNvPr id="93" name="Google Shape;93;p2">
            <a:extLst>
              <a:ext uri="{FF2B5EF4-FFF2-40B4-BE49-F238E27FC236}">
                <a16:creationId xmlns:a16="http://schemas.microsoft.com/office/drawing/2014/main" id="{7630BDCE-E57B-7693-306B-C384808123C4}"/>
              </a:ext>
            </a:extLst>
          </p:cNvPr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October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D7F0A846-066A-366E-E1B4-1E3622B693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7D50733-E100-B955-7D63-E1127509B070}"/>
              </a:ext>
            </a:extLst>
          </p:cNvPr>
          <p:cNvSpPr txBox="1"/>
          <p:nvPr/>
        </p:nvSpPr>
        <p:spPr>
          <a:xfrm>
            <a:off x="457200" y="1467293"/>
            <a:ext cx="6925339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/>
              <a:t>Understanding</a:t>
            </a:r>
            <a:r>
              <a:rPr lang="it-IT" dirty="0"/>
              <a:t> the best </a:t>
            </a:r>
            <a:r>
              <a:rPr lang="it-IT" dirty="0" err="1"/>
              <a:t>parameters</a:t>
            </a:r>
            <a:r>
              <a:rPr lang="it-IT" dirty="0"/>
              <a:t> in </a:t>
            </a:r>
            <a:r>
              <a:rPr lang="it-IT" dirty="0" err="1"/>
              <a:t>terms</a:t>
            </a:r>
            <a:r>
              <a:rPr lang="it-IT" dirty="0"/>
              <a:t> of </a:t>
            </a:r>
            <a:r>
              <a:rPr lang="it-IT" dirty="0" err="1"/>
              <a:t>population</a:t>
            </a:r>
            <a:r>
              <a:rPr lang="it-IT" dirty="0"/>
              <a:t> size and generations </a:t>
            </a:r>
            <a:r>
              <a:rPr lang="it-IT" dirty="0" err="1"/>
              <a:t>number</a:t>
            </a:r>
            <a:endParaRPr lang="it-I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 err="1"/>
              <a:t>Analyzing</a:t>
            </a:r>
            <a:r>
              <a:rPr lang="it-IT" dirty="0"/>
              <a:t> </a:t>
            </a:r>
            <a:r>
              <a:rPr lang="it-IT" dirty="0" err="1"/>
              <a:t>convergence</a:t>
            </a:r>
            <a:r>
              <a:rPr lang="it-IT" dirty="0"/>
              <a:t> of the best </a:t>
            </a:r>
            <a:r>
              <a:rPr lang="it-IT" dirty="0" err="1"/>
              <a:t>fit</a:t>
            </a:r>
            <a:r>
              <a:rPr lang="it-IT" dirty="0"/>
              <a:t> history over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executions</a:t>
            </a:r>
            <a:r>
              <a:rPr lang="it-IT" dirty="0"/>
              <a:t> with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parameters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9536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21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executions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with 4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different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population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sizes</a:t>
            </a: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October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CF79D2CD-27BE-AD26-3352-FA7CECF49A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725D7AD-94DC-9C31-9407-D82B266BA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633" y="1269164"/>
            <a:ext cx="6906733" cy="518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6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7CB398A6-C001-4098-F06B-1FDACD6F5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>
            <a:extLst>
              <a:ext uri="{FF2B5EF4-FFF2-40B4-BE49-F238E27FC236}">
                <a16:creationId xmlns:a16="http://schemas.microsoft.com/office/drawing/2014/main" id="{D78420BD-D981-C7FD-F45C-2B0D9490CFF3}"/>
              </a:ext>
            </a:extLst>
          </p:cNvPr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Box charts</a:t>
            </a:r>
          </a:p>
        </p:txBody>
      </p:sp>
      <p:sp>
        <p:nvSpPr>
          <p:cNvPr id="93" name="Google Shape;93;p2">
            <a:extLst>
              <a:ext uri="{FF2B5EF4-FFF2-40B4-BE49-F238E27FC236}">
                <a16:creationId xmlns:a16="http://schemas.microsoft.com/office/drawing/2014/main" id="{4FEB648E-F190-FC4B-CBF9-670360CB82DE}"/>
              </a:ext>
            </a:extLst>
          </p:cNvPr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October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5F6B6EE3-781A-046B-400E-7CAE944060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07986C2-66F0-A211-B1DA-E8A331B6F9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19" r="6272"/>
          <a:stretch/>
        </p:blipFill>
        <p:spPr>
          <a:xfrm>
            <a:off x="2890241" y="1076145"/>
            <a:ext cx="6411517" cy="543290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498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D6443B11-225C-8809-1E7B-6B61A8FE6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>
            <a:extLst>
              <a:ext uri="{FF2B5EF4-FFF2-40B4-BE49-F238E27FC236}">
                <a16:creationId xmlns:a16="http://schemas.microsoft.com/office/drawing/2014/main" id="{E6B93231-DAA1-B4E8-695A-327F892787A9}"/>
              </a:ext>
            </a:extLst>
          </p:cNvPr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Box charts with 21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executions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  <p:sp>
        <p:nvSpPr>
          <p:cNvPr id="93" name="Google Shape;93;p2">
            <a:extLst>
              <a:ext uri="{FF2B5EF4-FFF2-40B4-BE49-F238E27FC236}">
                <a16:creationId xmlns:a16="http://schemas.microsoft.com/office/drawing/2014/main" id="{F5741AF0-DE16-C20A-7257-DE6467CBB9AF}"/>
              </a:ext>
            </a:extLst>
          </p:cNvPr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October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A492B85E-D8EB-C81E-A19C-E12417D80C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BC86BF1-6EB0-68B8-B214-60E06017A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71" y="1591394"/>
            <a:ext cx="5789629" cy="395175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C32D298-9702-F7C0-27B1-9620AA156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2714" y="1591394"/>
            <a:ext cx="5794746" cy="395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3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EC63ACB5-0506-3477-EB22-C95C3655D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>
            <a:extLst>
              <a:ext uri="{FF2B5EF4-FFF2-40B4-BE49-F238E27FC236}">
                <a16:creationId xmlns:a16="http://schemas.microsoft.com/office/drawing/2014/main" id="{5F3540AD-6565-F607-2807-5C4331743240}"/>
              </a:ext>
            </a:extLst>
          </p:cNvPr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10.000 generations with 250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individuals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  <p:sp>
        <p:nvSpPr>
          <p:cNvPr id="93" name="Google Shape;93;p2">
            <a:extLst>
              <a:ext uri="{FF2B5EF4-FFF2-40B4-BE49-F238E27FC236}">
                <a16:creationId xmlns:a16="http://schemas.microsoft.com/office/drawing/2014/main" id="{08AAE69C-BDB9-D25B-F8FC-3CBD56AF860E}"/>
              </a:ext>
            </a:extLst>
          </p:cNvPr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October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151E4B7D-5570-042C-2A3F-AFD5C5B9BF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708A2F5-ED5F-F74F-37EB-BCCE19310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443" y="1355137"/>
            <a:ext cx="6857114" cy="514283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93E5ED1-1574-B670-45FB-DF8542FA4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0440" y="3130425"/>
            <a:ext cx="2152950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347FEDC7-717C-51A6-84A1-86812EF58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>
            <a:extLst>
              <a:ext uri="{FF2B5EF4-FFF2-40B4-BE49-F238E27FC236}">
                <a16:creationId xmlns:a16="http://schemas.microsoft.com/office/drawing/2014/main" id="{3E0983A6-5D92-2D1A-62DD-D3E0B0BFB16F}"/>
              </a:ext>
            </a:extLst>
          </p:cNvPr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Box chart with 21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executions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  <p:sp>
        <p:nvSpPr>
          <p:cNvPr id="93" name="Google Shape;93;p2">
            <a:extLst>
              <a:ext uri="{FF2B5EF4-FFF2-40B4-BE49-F238E27FC236}">
                <a16:creationId xmlns:a16="http://schemas.microsoft.com/office/drawing/2014/main" id="{7C4F3BDA-465A-12FF-90A7-AEACB5129F44}"/>
              </a:ext>
            </a:extLst>
          </p:cNvPr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October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03DFFC88-67E5-49F0-DD52-4E9DCD34A3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B1315B2-31C7-A685-8120-4D202FDF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66" y="1668201"/>
            <a:ext cx="5822434" cy="397414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470798D-9DFC-7398-D611-F3323D282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3600" y="1668201"/>
            <a:ext cx="5822434" cy="397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03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7879F841-D673-A0E5-E343-7E62524E6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>
            <a:extLst>
              <a:ext uri="{FF2B5EF4-FFF2-40B4-BE49-F238E27FC236}">
                <a16:creationId xmlns:a16="http://schemas.microsoft.com/office/drawing/2014/main" id="{2D263E5B-8D2F-1082-64DC-39C9DF70D489}"/>
              </a:ext>
            </a:extLst>
          </p:cNvPr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Results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with 250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individuals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and 10.000 generations</a:t>
            </a:r>
          </a:p>
        </p:txBody>
      </p:sp>
      <p:sp>
        <p:nvSpPr>
          <p:cNvPr id="93" name="Google Shape;93;p2">
            <a:extLst>
              <a:ext uri="{FF2B5EF4-FFF2-40B4-BE49-F238E27FC236}">
                <a16:creationId xmlns:a16="http://schemas.microsoft.com/office/drawing/2014/main" id="{41A862D4-6688-6D54-548D-EAB2812AEDDA}"/>
              </a:ext>
            </a:extLst>
          </p:cNvPr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October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35BFB374-EB42-4AB9-FBA4-76A208A75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87DDEC9-902E-0BA4-221E-1C272E719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755" y="1668201"/>
            <a:ext cx="5298856" cy="397414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FFEC489-7376-B422-5D09-6714EE5B5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3600" y="1668201"/>
            <a:ext cx="5298856" cy="397414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432E613-79B4-6008-07C1-53B9A13B96A8}"/>
              </a:ext>
            </a:extLst>
          </p:cNvPr>
          <p:cNvSpPr txBox="1"/>
          <p:nvPr/>
        </p:nvSpPr>
        <p:spPr>
          <a:xfrm>
            <a:off x="2920081" y="5731885"/>
            <a:ext cx="83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Before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4146DFB-7AE6-CD88-5CC9-8C9D031AE696}"/>
              </a:ext>
            </a:extLst>
          </p:cNvPr>
          <p:cNvSpPr txBox="1"/>
          <p:nvPr/>
        </p:nvSpPr>
        <p:spPr>
          <a:xfrm>
            <a:off x="8260950" y="5731885"/>
            <a:ext cx="66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2800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0581B108-7DE1-0862-02F8-17B677DF1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>
            <a:extLst>
              <a:ext uri="{FF2B5EF4-FFF2-40B4-BE49-F238E27FC236}">
                <a16:creationId xmlns:a16="http://schemas.microsoft.com/office/drawing/2014/main" id="{A9B41374-5063-67AD-44C7-1B708C4BE7B4}"/>
              </a:ext>
            </a:extLst>
          </p:cNvPr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Results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: 76.80 vs 77.90</a:t>
            </a:r>
          </a:p>
        </p:txBody>
      </p:sp>
      <p:sp>
        <p:nvSpPr>
          <p:cNvPr id="93" name="Google Shape;93;p2">
            <a:extLst>
              <a:ext uri="{FF2B5EF4-FFF2-40B4-BE49-F238E27FC236}">
                <a16:creationId xmlns:a16="http://schemas.microsoft.com/office/drawing/2014/main" id="{ABD8F404-981E-A981-7471-8763A849AFA6}"/>
              </a:ext>
            </a:extLst>
          </p:cNvPr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it-IT" sz="110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October</a:t>
            </a: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F643CBD8-7901-1B07-EE47-A5D5AA14A9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3" name="warehouse">
            <a:hlinkClick r:id="" action="ppaction://media"/>
            <a:extLst>
              <a:ext uri="{FF2B5EF4-FFF2-40B4-BE49-F238E27FC236}">
                <a16:creationId xmlns:a16="http://schemas.microsoft.com/office/drawing/2014/main" id="{FE209C5B-5FDB-1542-3D7D-98E0BCC25A6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26626" y="1581150"/>
            <a:ext cx="5334000" cy="40005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75C7BFA-4809-768A-FCB0-41FB6EA24E2D}"/>
              </a:ext>
            </a:extLst>
          </p:cNvPr>
          <p:cNvSpPr txBox="1"/>
          <p:nvPr/>
        </p:nvSpPr>
        <p:spPr>
          <a:xfrm>
            <a:off x="2776524" y="5693835"/>
            <a:ext cx="83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Before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40F8621-CF36-A2DC-FA9C-BA79DC49BFFF}"/>
              </a:ext>
            </a:extLst>
          </p:cNvPr>
          <p:cNvSpPr txBox="1"/>
          <p:nvPr/>
        </p:nvSpPr>
        <p:spPr>
          <a:xfrm>
            <a:off x="8539822" y="5693835"/>
            <a:ext cx="66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After</a:t>
            </a:r>
          </a:p>
        </p:txBody>
      </p:sp>
      <p:pic>
        <p:nvPicPr>
          <p:cNvPr id="11" name="warehouse">
            <a:hlinkClick r:id="" action="ppaction://media"/>
            <a:extLst>
              <a:ext uri="{FF2B5EF4-FFF2-40B4-BE49-F238E27FC236}">
                <a16:creationId xmlns:a16="http://schemas.microsoft.com/office/drawing/2014/main" id="{D0C00309-1DD3-88DC-D053-5B23B1876BFA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204900" y="15811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0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98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1142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Widescreen</PresentationFormat>
  <Paragraphs>25</Paragraphs>
  <Slides>9</Slides>
  <Notes>9</Notes>
  <HiddenSlides>0</HiddenSlides>
  <MMClips>2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Helvetica Neue</vt:lpstr>
      <vt:lpstr>Play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MIRYAM PIROZZI</dc:creator>
  <cp:lastModifiedBy>LUCA MARSEGLIA</cp:lastModifiedBy>
  <cp:revision>85</cp:revision>
  <dcterms:created xsi:type="dcterms:W3CDTF">2024-06-28T08:59:10Z</dcterms:created>
  <dcterms:modified xsi:type="dcterms:W3CDTF">2024-11-04T11:58:25Z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2024-06-28T09:02:57Z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b256a4ff-6856-4558-9b93-8d41fc1bf74c</vt:lpwstr>
  </property>
  <property fmtid="{D5CDD505-2E9C-101B-9397-08002B2CF9AE}" pid="8" name="MSIP_Label_2ad0b24d-6422-44b0-b3de-abb3a9e8c81a_ContentBits">
    <vt:lpwstr>0</vt:lpwstr>
  </property>
</Properties>
</file>