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234" y="-11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184115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80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 algn="ctr">
              <a:defRPr sz="60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6000"/>
              <a:t>Texto del título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Nivel de texto 1</a:t>
            </a:r>
          </a:p>
          <a:p>
            <a:pPr lvl="1">
              <a:defRPr sz="1800"/>
            </a:pPr>
            <a:r>
              <a:rPr sz="3200"/>
              <a:t>Nivel de texto 2</a:t>
            </a:r>
          </a:p>
          <a:p>
            <a:pPr lvl="2">
              <a:defRPr sz="1800"/>
            </a:pPr>
            <a:r>
              <a:rPr sz="3200"/>
              <a:t>Nivel de texto 3</a:t>
            </a:r>
          </a:p>
          <a:p>
            <a:pPr lvl="3">
              <a:defRPr sz="1800"/>
            </a:pPr>
            <a:r>
              <a:rPr sz="3200"/>
              <a:t>Nivel de texto 4</a:t>
            </a:r>
          </a:p>
          <a:p>
            <a:pPr lvl="4">
              <a:defRPr sz="1800"/>
            </a:pPr>
            <a:r>
              <a:rPr sz="32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Nivel de texto 1</a:t>
            </a:r>
          </a:p>
          <a:p>
            <a:pPr lvl="1">
              <a:defRPr sz="1800"/>
            </a:pPr>
            <a:r>
              <a:rPr sz="2800"/>
              <a:t>Nivel de texto 2</a:t>
            </a:r>
          </a:p>
          <a:p>
            <a:pPr lvl="2">
              <a:defRPr sz="1800"/>
            </a:pPr>
            <a:r>
              <a:rPr sz="2800"/>
              <a:t>Nivel de texto 3</a:t>
            </a:r>
          </a:p>
          <a:p>
            <a:pPr lvl="3">
              <a:defRPr sz="1800"/>
            </a:pPr>
            <a:r>
              <a:rPr sz="2800"/>
              <a:t>Nivel de texto 4</a:t>
            </a:r>
          </a:p>
          <a:p>
            <a:pPr lvl="4">
              <a:defRPr sz="1800"/>
            </a:pPr>
            <a:r>
              <a:rPr sz="28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0" b="1">
                <a:solidFill>
                  <a:srgbClr val="FFFFFF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Nivel de texto 1</a:t>
            </a:r>
          </a:p>
          <a:p>
            <a:pPr lvl="1">
              <a:defRPr sz="1800"/>
            </a:pPr>
            <a:r>
              <a:rPr sz="3600"/>
              <a:t>Nivel de texto 2</a:t>
            </a:r>
          </a:p>
          <a:p>
            <a:pPr lvl="2">
              <a:defRPr sz="1800"/>
            </a:pPr>
            <a:r>
              <a:rPr sz="3600"/>
              <a:t>Nivel de texto 3</a:t>
            </a:r>
          </a:p>
          <a:p>
            <a:pPr lvl="3">
              <a:defRPr sz="1800"/>
            </a:pPr>
            <a:r>
              <a:rPr sz="3600"/>
              <a:t>Nivel de texto 4</a:t>
            </a:r>
          </a:p>
          <a:p>
            <a:pPr lvl="4">
              <a:defRPr sz="1800"/>
            </a:pPr>
            <a:r>
              <a:rPr sz="3600"/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1pPr>
      <a:lvl2pPr indent="2286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2pPr>
      <a:lvl3pPr indent="4572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3pPr>
      <a:lvl4pPr indent="6858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4pPr>
      <a:lvl5pPr indent="9144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5pPr>
      <a:lvl6pPr indent="11430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6pPr>
      <a:lvl7pPr indent="13716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7pPr>
      <a:lvl8pPr indent="16002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8pPr>
      <a:lvl9pPr indent="1828800" defTabSz="584200">
        <a:defRPr sz="10000" b="1">
          <a:solidFill>
            <a:srgbClr val="FFFFFF"/>
          </a:solidFill>
          <a:latin typeface="+mj-lt"/>
          <a:ea typeface="+mj-ea"/>
          <a:cs typeface="+mj-cs"/>
          <a:sym typeface="Arial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421692" y="2223985"/>
            <a:ext cx="12161416" cy="5702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Ius id vidit volumus mandamus, vide veritus democritum te nec, ei eos debet libris consulatu. No mei ferri graeco dicunt, ad cum veri accommodare. </a:t>
            </a:r>
          </a:p>
          <a:p>
            <a:pPr lvl="0" algn="l">
              <a:defRPr sz="1800"/>
            </a:pPr>
            <a:endParaRPr sz="3000">
              <a:latin typeface="+mj-lt"/>
              <a:ea typeface="+mj-ea"/>
              <a:cs typeface="+mj-cs"/>
              <a:sym typeface="Arial"/>
            </a:endParaRPr>
          </a:p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Sed at malis omnesque delicata, usu et iusto zzril meliore. Dicunt maiorum eloquentiam cum cu, sit summo dolor essent te. </a:t>
            </a:r>
          </a:p>
          <a:p>
            <a:pPr lvl="0" algn="l">
              <a:defRPr sz="1800"/>
            </a:pPr>
            <a:endParaRPr sz="3000">
              <a:latin typeface="+mj-lt"/>
              <a:ea typeface="+mj-ea"/>
              <a:cs typeface="+mj-cs"/>
              <a:sym typeface="Arial"/>
            </a:endParaRPr>
          </a:p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Ne quodsi nusquam legendos has, ea dicit voluptua eloquentiam pro, ad sit quas qualisque. Eos vocibus deserunt quaestio ei.</a:t>
            </a:r>
          </a:p>
          <a:p>
            <a:pPr lvl="0" algn="l">
              <a:defRPr sz="1800"/>
            </a:pPr>
            <a:endParaRPr sz="3000">
              <a:latin typeface="+mj-lt"/>
              <a:ea typeface="+mj-ea"/>
              <a:cs typeface="+mj-cs"/>
              <a:sym typeface="Arial"/>
            </a:endParaRPr>
          </a:p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Ius id vidit volumus mandamus, vide veritus democritum te nec, ei eos debet libris consulatu. No mei ferri graeco dicunt, ad cum veri accommodare.</a:t>
            </a:r>
          </a:p>
        </p:txBody>
      </p:sp>
      <p:sp>
        <p:nvSpPr>
          <p:cNvPr id="34" name="Shape 34"/>
          <p:cNvSpPr/>
          <p:nvPr/>
        </p:nvSpPr>
        <p:spPr>
          <a:xfrm>
            <a:off x="-9881" y="-10896"/>
            <a:ext cx="13024562" cy="1358500"/>
          </a:xfrm>
          <a:prstGeom prst="rect">
            <a:avLst/>
          </a:prstGeom>
          <a:solidFill>
            <a:srgbClr val="2E81A8">
              <a:alpha val="8803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584199" y="284133"/>
            <a:ext cx="8124727" cy="768442"/>
          </a:xfrm>
          <a:prstGeom prst="rect">
            <a:avLst/>
          </a:prstGeom>
        </p:spPr>
        <p:txBody>
          <a:bodyPr/>
          <a:lstStyle>
            <a:lvl1pPr defTabSz="233679">
              <a:defRPr sz="4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Título de partida en Arial de 80 pt</a:t>
            </a:r>
          </a:p>
        </p:txBody>
      </p:sp>
      <p:pic>
        <p:nvPicPr>
          <p:cNvPr id="3" name="Imagen 2" descr="logoCM_SAna_SRa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1" y="8907090"/>
            <a:ext cx="2112193" cy="7955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-9881" y="3675576"/>
            <a:ext cx="13024562" cy="5152328"/>
          </a:xfrm>
          <a:prstGeom prst="rect">
            <a:avLst/>
          </a:prstGeom>
          <a:solidFill>
            <a:srgbClr val="00607A">
              <a:alpha val="47749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466687" y="9067696"/>
            <a:ext cx="4789142" cy="447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4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solidFill>
                  <a:srgbClr val="FFFFFF"/>
                </a:solidFill>
              </a:rPr>
              <a:t>Nombre de área o departamento</a:t>
            </a:r>
          </a:p>
        </p:txBody>
      </p:sp>
      <p:sp>
        <p:nvSpPr>
          <p:cNvPr id="42" name="Shape 42"/>
          <p:cNvSpPr/>
          <p:nvPr/>
        </p:nvSpPr>
        <p:spPr>
          <a:xfrm>
            <a:off x="469899" y="4165946"/>
            <a:ext cx="9711731" cy="74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algn="l" defTabSz="262889">
              <a:defRPr sz="45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500" b="1">
                <a:solidFill>
                  <a:srgbClr val="FFFFFF"/>
                </a:solidFill>
              </a:rPr>
              <a:t>Título de partida en Arial de 124 pt</a:t>
            </a:r>
          </a:p>
        </p:txBody>
      </p:sp>
      <p:sp>
        <p:nvSpPr>
          <p:cNvPr id="43" name="Shape 43"/>
          <p:cNvSpPr/>
          <p:nvPr/>
        </p:nvSpPr>
        <p:spPr>
          <a:xfrm>
            <a:off x="507999" y="4737446"/>
            <a:ext cx="6221860" cy="862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algn="l">
              <a:defRPr sz="3000" b="1">
                <a:solidFill>
                  <a:srgbClr val="FFFFFF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b="1">
                <a:solidFill>
                  <a:srgbClr val="FFFFFF"/>
                </a:solidFill>
              </a:rPr>
              <a:t>Información de segundo nivel</a:t>
            </a:r>
          </a:p>
        </p:txBody>
      </p:sp>
      <p:pic>
        <p:nvPicPr>
          <p:cNvPr id="9" name="Imagen 8" descr="logoCM_SAna_SRaf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0" y="689969"/>
            <a:ext cx="4505412" cy="169698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>
              <a:alpha val="3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6186823" y="1715985"/>
            <a:ext cx="6459785" cy="527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Ius id vidit volumus mandamus, vide veritus democritum te nec, ei eos debet libris consulatu. No mei ferri graeco.</a:t>
            </a:r>
          </a:p>
          <a:p>
            <a:pPr lvl="0" algn="l">
              <a:defRPr sz="1800"/>
            </a:pPr>
            <a:endParaRPr sz="3000">
              <a:latin typeface="+mj-lt"/>
              <a:ea typeface="+mj-ea"/>
              <a:cs typeface="+mj-cs"/>
              <a:sym typeface="Arial"/>
            </a:endParaRPr>
          </a:p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Sed at malis omnesque delicata, usu et iusto zzril meliore. Dicunt maiorum eloquentiam.</a:t>
            </a:r>
          </a:p>
          <a:p>
            <a:pPr lvl="0" algn="l">
              <a:defRPr sz="1800"/>
            </a:pPr>
            <a:endParaRPr sz="3000">
              <a:latin typeface="+mj-lt"/>
              <a:ea typeface="+mj-ea"/>
              <a:cs typeface="+mj-cs"/>
              <a:sym typeface="Arial"/>
            </a:endParaRPr>
          </a:p>
          <a:p>
            <a:pPr lvl="0" algn="l">
              <a:defRPr sz="1800"/>
            </a:pPr>
            <a:r>
              <a:rPr sz="3000">
                <a:latin typeface="+mj-lt"/>
                <a:ea typeface="+mj-ea"/>
                <a:cs typeface="+mj-cs"/>
                <a:sym typeface="Arial"/>
              </a:rPr>
              <a:t>Ne quodsi nusquam legendos has, ea dicit voluptua eloquentiam.</a:t>
            </a:r>
          </a:p>
        </p:txBody>
      </p:sp>
      <p:sp>
        <p:nvSpPr>
          <p:cNvPr id="47" name="Shape 47"/>
          <p:cNvSpPr/>
          <p:nvPr/>
        </p:nvSpPr>
        <p:spPr>
          <a:xfrm>
            <a:off x="-9881" y="-10896"/>
            <a:ext cx="13024562" cy="1358500"/>
          </a:xfrm>
          <a:prstGeom prst="rect">
            <a:avLst/>
          </a:prstGeom>
          <a:solidFill>
            <a:srgbClr val="2E81A8">
              <a:alpha val="88032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9" name="silla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907" y="1833101"/>
            <a:ext cx="5451104" cy="545110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xfrm>
            <a:off x="584200" y="284133"/>
            <a:ext cx="8124726" cy="768442"/>
          </a:xfrm>
          <a:prstGeom prst="rect">
            <a:avLst/>
          </a:prstGeom>
        </p:spPr>
        <p:txBody>
          <a:bodyPr/>
          <a:lstStyle>
            <a:lvl1pPr defTabSz="233679">
              <a:defRPr sz="4000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000" b="1">
                <a:solidFill>
                  <a:srgbClr val="FFFFFF"/>
                </a:solidFill>
              </a:rPr>
              <a:t>Título de partida en Arial de 80 pt</a:t>
            </a:r>
          </a:p>
        </p:txBody>
      </p:sp>
      <p:pic>
        <p:nvPicPr>
          <p:cNvPr id="8" name="Imagen 7" descr="logoCM_SAna_SRaf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1" y="8907090"/>
            <a:ext cx="2112193" cy="79556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188</Words>
  <Application>Microsoft Office PowerPoint</Application>
  <PresentationFormat>Personalizado</PresentationFormat>
  <Paragraphs>17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White</vt:lpstr>
      <vt:lpstr>Título de partida en Arial de 80 pt</vt:lpstr>
      <vt:lpstr>Presentación de PowerPoint</vt:lpstr>
      <vt:lpstr>Título de partida en Arial de 80 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partida en Arial de 80 pt</dc:title>
  <cp:lastModifiedBy>Javier Molina Aragón</cp:lastModifiedBy>
  <cp:revision>7</cp:revision>
  <dcterms:modified xsi:type="dcterms:W3CDTF">2016-11-16T10:47:06Z</dcterms:modified>
</cp:coreProperties>
</file>